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22/06/2022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905414"/>
              </p:ext>
            </p:extLst>
          </p:nvPr>
        </p:nvGraphicFramePr>
        <p:xfrm>
          <a:off x="2020129" y="1174319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200693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83623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62593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2006938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2008914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597487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717941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289427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79991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18693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54255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37990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0685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871</TotalTime>
  <Words>858</Words>
  <Application>Microsoft Office PowerPoint</Application>
  <PresentationFormat>Widescreen</PresentationFormat>
  <Paragraphs>267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66</cp:revision>
  <dcterms:created xsi:type="dcterms:W3CDTF">2022-06-19T16:57:44Z</dcterms:created>
  <dcterms:modified xsi:type="dcterms:W3CDTF">2022-06-22T10:45:41Z</dcterms:modified>
</cp:coreProperties>
</file>