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22/06/2022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79991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18693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54255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37990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899</TotalTime>
  <Words>962</Words>
  <Application>Microsoft Office PowerPoint</Application>
  <PresentationFormat>Widescreen</PresentationFormat>
  <Paragraphs>278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70</cp:revision>
  <dcterms:created xsi:type="dcterms:W3CDTF">2022-06-19T16:57:44Z</dcterms:created>
  <dcterms:modified xsi:type="dcterms:W3CDTF">2022-06-22T11:16:36Z</dcterms:modified>
</cp:coreProperties>
</file>