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E9399742-E80E-4F0C-832F-EAECA2504720}">
      <dgm:prSet phldrT="[Testo]" custT="1"/>
      <dgm:spPr/>
      <dgm:t>
        <a:bodyPr/>
        <a:lstStyle/>
        <a:p>
          <a:r>
            <a:rPr lang="it-IT" sz="1600"/>
            <a:t>Avoiding duplicate features</a:t>
          </a:r>
        </a:p>
      </dgm:t>
    </dgm:pt>
    <dgm:pt modelId="{E0DEBBCE-BBE8-46F5-9592-063D79DB43F1}" type="parTrans" cxnId="{9DF5F688-8B47-426B-9FA0-3CDF63DA83AA}">
      <dgm:prSet/>
      <dgm:spPr/>
      <dgm:t>
        <a:bodyPr/>
        <a:lstStyle/>
        <a:p>
          <a:endParaRPr lang="it-IT"/>
        </a:p>
      </dgm:t>
    </dgm:pt>
    <dgm:pt modelId="{A41C6168-719E-4BC5-A2C4-A74DA3A3BBC4}" type="sibTrans" cxnId="{9DF5F688-8B47-426B-9FA0-3CDF63DA83AA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7ECD897D-B696-471C-ADA9-4E110F80B4DB}" type="presOf" srcId="{E9399742-E80E-4F0C-832F-EAECA2504720}" destId="{C5F9CE77-E772-4E37-92FF-AFA33E1B2E35}" srcOrd="0" destOrd="2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9DF5F688-8B47-426B-9FA0-3CDF63DA83AA}" srcId="{D6D969B9-E9D0-4716-AE90-23BBB53C45E8}" destId="{E9399742-E80E-4F0C-832F-EAECA2504720}" srcOrd="2" destOrd="0" parTransId="{E0DEBBCE-BBE8-46F5-9592-063D79DB43F1}" sibTransId="{A41C6168-719E-4BC5-A2C4-A74DA3A3BBC4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9378" custLinFactNeighborY="-12518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8E0005AC-6B59-4087-884B-DB7F82A54D7E}">
      <dgm:prSet phldrT="[Testo]" custT="1"/>
      <dgm:spPr/>
      <dgm:t>
        <a:bodyPr/>
        <a:lstStyle/>
        <a:p>
          <a:r>
            <a:rPr lang="it-IT" sz="2000"/>
            <a:t>Mix</a:t>
          </a:r>
        </a:p>
        <a:p>
          <a:r>
            <a:rPr lang="it-IT" sz="1200"/>
            <a:t>(w/o standardization)</a:t>
          </a:r>
        </a:p>
      </dgm:t>
    </dgm:pt>
    <dgm:pt modelId="{B99954AC-9567-4059-8A93-6C2F19D2F719}" type="parTrans" cxnId="{FC0052D7-955E-43D0-894E-ACA9EB44CE1C}">
      <dgm:prSet/>
      <dgm:spPr/>
      <dgm:t>
        <a:bodyPr/>
        <a:lstStyle/>
        <a:p>
          <a:endParaRPr lang="it-IT"/>
        </a:p>
      </dgm:t>
    </dgm:pt>
    <dgm:pt modelId="{EDEA70CB-2FEE-4A85-B07E-120EF11E8AC5}" type="sibTrans" cxnId="{FC0052D7-955E-43D0-894E-ACA9EB44CE1C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4"/>
      <dgm:spPr/>
    </dgm:pt>
    <dgm:pt modelId="{3213DAEC-7E24-49BB-B565-9FB5BCBB661A}" type="pres">
      <dgm:prSet presAssocID="{83E6A6F7-6AC4-418E-BDCC-384ABEB3B94B}" presName="connTx" presStyleLbl="parChTrans1D2" presStyleIdx="0" presStyleCnt="4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4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4"/>
      <dgm:spPr/>
    </dgm:pt>
    <dgm:pt modelId="{46323E3A-1BF1-4EE5-AE5C-FC5E0718465B}" type="pres">
      <dgm:prSet presAssocID="{BBED3C55-967D-417A-B175-C5FF41B7C7F7}" presName="connTx" presStyleLbl="parChTrans1D2" presStyleIdx="1" presStyleCnt="4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4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4"/>
      <dgm:spPr/>
    </dgm:pt>
    <dgm:pt modelId="{BDF37E8B-FFCB-488D-9509-D93ECE3598D7}" type="pres">
      <dgm:prSet presAssocID="{E6BE9A90-1D2A-413B-9120-431B7136ACFA}" presName="connTx" presStyleLbl="parChTrans1D2" presStyleIdx="2" presStyleCnt="4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4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  <dgm:pt modelId="{85CB48A0-1269-4747-B4BB-B94F6038ED01}" type="pres">
      <dgm:prSet presAssocID="{B99954AC-9567-4059-8A93-6C2F19D2F719}" presName="conn2-1" presStyleLbl="parChTrans1D2" presStyleIdx="3" presStyleCnt="4"/>
      <dgm:spPr/>
    </dgm:pt>
    <dgm:pt modelId="{7730790B-C821-4BE0-8900-E3B894C6DF40}" type="pres">
      <dgm:prSet presAssocID="{B99954AC-9567-4059-8A93-6C2F19D2F719}" presName="connTx" presStyleLbl="parChTrans1D2" presStyleIdx="3" presStyleCnt="4"/>
      <dgm:spPr/>
    </dgm:pt>
    <dgm:pt modelId="{02AEAD8D-BE76-46AA-B9DE-3B53D132FCB9}" type="pres">
      <dgm:prSet presAssocID="{8E0005AC-6B59-4087-884B-DB7F82A54D7E}" presName="root2" presStyleCnt="0"/>
      <dgm:spPr/>
    </dgm:pt>
    <dgm:pt modelId="{E0AAD1B8-C76B-45C2-97F7-CFBB451502A1}" type="pres">
      <dgm:prSet presAssocID="{8E0005AC-6B59-4087-884B-DB7F82A54D7E}" presName="LevelTwoTextNode" presStyleLbl="node2" presStyleIdx="3" presStyleCnt="4" custScaleY="116581">
        <dgm:presLayoutVars>
          <dgm:chPref val="3"/>
        </dgm:presLayoutVars>
      </dgm:prSet>
      <dgm:spPr/>
    </dgm:pt>
    <dgm:pt modelId="{35499F2C-C28E-4B75-A2D6-80064283C65D}" type="pres">
      <dgm:prSet presAssocID="{8E0005AC-6B59-4087-884B-DB7F82A54D7E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2F4B89BE-5D30-4B0A-A6A5-B941F29C1500}" type="presOf" srcId="{B99954AC-9567-4059-8A93-6C2F19D2F719}" destId="{85CB48A0-1269-4747-B4BB-B94F6038ED01}" srcOrd="0" destOrd="0" presId="urn:microsoft.com/office/officeart/2008/layout/HorizontalMultiLevelHierarchy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FC0052D7-955E-43D0-894E-ACA9EB44CE1C}" srcId="{712AD1B2-09CC-4833-BC5C-E13FC6CC1430}" destId="{8E0005AC-6B59-4087-884B-DB7F82A54D7E}" srcOrd="3" destOrd="0" parTransId="{B99954AC-9567-4059-8A93-6C2F19D2F719}" sibTransId="{EDEA70CB-2FEE-4A85-B07E-120EF11E8AC5}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16B061E3-ED9B-4CEF-A935-0E40F907EBF5}" type="presOf" srcId="{8E0005AC-6B59-4087-884B-DB7F82A54D7E}" destId="{E0AAD1B8-C76B-45C2-97F7-CFBB451502A1}" srcOrd="0" destOrd="0" presId="urn:microsoft.com/office/officeart/2008/layout/HorizontalMultiLevelHierarchy"/>
    <dgm:cxn modelId="{0D6039F2-9B48-4FAA-9458-AF13DD699C52}" type="presOf" srcId="{B99954AC-9567-4059-8A93-6C2F19D2F719}" destId="{7730790B-C821-4BE0-8900-E3B894C6DF40}" srcOrd="1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  <dgm:cxn modelId="{25169F98-B854-4C0B-8B82-44BCE0544642}" type="presParOf" srcId="{9BF5017E-E2D0-4A17-99A2-BB254BD747D9}" destId="{85CB48A0-1269-4747-B4BB-B94F6038ED01}" srcOrd="6" destOrd="0" presId="urn:microsoft.com/office/officeart/2008/layout/HorizontalMultiLevelHierarchy"/>
    <dgm:cxn modelId="{0AD6310D-F3A2-4F78-A87C-23E55D6BB5C3}" type="presParOf" srcId="{85CB48A0-1269-4747-B4BB-B94F6038ED01}" destId="{7730790B-C821-4BE0-8900-E3B894C6DF40}" srcOrd="0" destOrd="0" presId="urn:microsoft.com/office/officeart/2008/layout/HorizontalMultiLevelHierarchy"/>
    <dgm:cxn modelId="{315F610B-CD64-4238-BE82-1764C4FBDDE9}" type="presParOf" srcId="{9BF5017E-E2D0-4A17-99A2-BB254BD747D9}" destId="{02AEAD8D-BE76-46AA-B9DE-3B53D132FCB9}" srcOrd="7" destOrd="0" presId="urn:microsoft.com/office/officeart/2008/layout/HorizontalMultiLevelHierarchy"/>
    <dgm:cxn modelId="{6BB05481-6C2D-4ADB-8AA2-8D2A4FEA8BFF}" type="presParOf" srcId="{02AEAD8D-BE76-46AA-B9DE-3B53D132FCB9}" destId="{E0AAD1B8-C76B-45C2-97F7-CFBB451502A1}" srcOrd="0" destOrd="0" presId="urn:microsoft.com/office/officeart/2008/layout/HorizontalMultiLevelHierarchy"/>
    <dgm:cxn modelId="{A736E646-1D4C-417E-A6B0-4CB736D227FA}" type="presParOf" srcId="{02AEAD8D-BE76-46AA-B9DE-3B53D132FCB9}" destId="{35499F2C-C28E-4B75-A2D6-80064283C6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Avoiding duplicate features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0" y="1260317"/>
          <a:ext cx="1230557" cy="518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0" y="1260317"/>
        <a:ext cx="1230557" cy="518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B48A0-1269-4747-B4BB-B94F6038ED01}">
      <dsp:nvSpPr>
        <dsp:cNvPr id="0" name=""/>
        <dsp:cNvSpPr/>
      </dsp:nvSpPr>
      <dsp:spPr>
        <a:xfrm>
          <a:off x="1120224" y="1609637"/>
          <a:ext cx="401250" cy="1217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1217746"/>
              </a:lnTo>
              <a:lnTo>
                <a:pt x="401250" y="121774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88796" y="2186457"/>
        <a:ext cx="64107" cy="64107"/>
      </dsp:txXfrm>
    </dsp:sp>
    <dsp:sp modelId="{727C5189-5982-4CDE-943D-923813656E58}">
      <dsp:nvSpPr>
        <dsp:cNvPr id="0" name=""/>
        <dsp:cNvSpPr/>
      </dsp:nvSpPr>
      <dsp:spPr>
        <a:xfrm>
          <a:off x="1120224" y="1609637"/>
          <a:ext cx="401250" cy="402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402458"/>
              </a:lnTo>
              <a:lnTo>
                <a:pt x="401250" y="40245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06642" y="1796659"/>
        <a:ext cx="28415" cy="28415"/>
      </dsp:txXfrm>
    </dsp:sp>
    <dsp:sp modelId="{4D55B767-C110-4010-A814-7A0E65BBF490}">
      <dsp:nvSpPr>
        <dsp:cNvPr id="0" name=""/>
        <dsp:cNvSpPr/>
      </dsp:nvSpPr>
      <dsp:spPr>
        <a:xfrm>
          <a:off x="1120224" y="1247518"/>
          <a:ext cx="401250" cy="362119"/>
        </a:xfrm>
        <a:custGeom>
          <a:avLst/>
          <a:gdLst/>
          <a:ahLst/>
          <a:cxnLst/>
          <a:rect l="0" t="0" r="0" b="0"/>
          <a:pathLst>
            <a:path>
              <a:moveTo>
                <a:pt x="0" y="362119"/>
              </a:moveTo>
              <a:lnTo>
                <a:pt x="200625" y="362119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07337" y="1415065"/>
        <a:ext cx="27024" cy="27024"/>
      </dsp:txXfrm>
    </dsp:sp>
    <dsp:sp modelId="{EE652400-9F1E-494A-A3E7-9E8DC9FE6B5D}">
      <dsp:nvSpPr>
        <dsp:cNvPr id="0" name=""/>
        <dsp:cNvSpPr/>
      </dsp:nvSpPr>
      <dsp:spPr>
        <a:xfrm>
          <a:off x="1120224" y="412061"/>
          <a:ext cx="401250" cy="1197576"/>
        </a:xfrm>
        <a:custGeom>
          <a:avLst/>
          <a:gdLst/>
          <a:ahLst/>
          <a:cxnLst/>
          <a:rect l="0" t="0" r="0" b="0"/>
          <a:pathLst>
            <a:path>
              <a:moveTo>
                <a:pt x="0" y="1197576"/>
              </a:moveTo>
              <a:lnTo>
                <a:pt x="200625" y="1197576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89274" y="979274"/>
        <a:ext cx="63150" cy="63150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35350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35350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941687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941687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1706265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1706265"/>
        <a:ext cx="2006252" cy="611662"/>
      </dsp:txXfrm>
    </dsp:sp>
    <dsp:sp modelId="{E0AAD1B8-C76B-45C2-97F7-CFBB451502A1}">
      <dsp:nvSpPr>
        <dsp:cNvPr id="0" name=""/>
        <dsp:cNvSpPr/>
      </dsp:nvSpPr>
      <dsp:spPr>
        <a:xfrm>
          <a:off x="1521475" y="2470843"/>
          <a:ext cx="2006252" cy="71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Mix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2470843"/>
        <a:ext cx="2006252" cy="71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21/06/2022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21/06/2022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21/06/2022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21/06/2022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21/06/2022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295382"/>
              </p:ext>
            </p:extLst>
          </p:nvPr>
        </p:nvGraphicFramePr>
        <p:xfrm>
          <a:off x="2020129" y="1174319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585361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450281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92A243B-54C4-4922-9956-628726AD2BB4}"/>
              </a:ext>
            </a:extLst>
          </p:cNvPr>
          <p:cNvCxnSpPr/>
          <p:nvPr/>
        </p:nvCxnSpPr>
        <p:spPr>
          <a:xfrm>
            <a:off x="5574608" y="319842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988135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585361"/>
            <a:ext cx="0" cy="2402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2008914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597487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717941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289427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45681"/>
              </p:ext>
            </p:extLst>
          </p:nvPr>
        </p:nvGraphicFramePr>
        <p:xfrm>
          <a:off x="694061" y="2174042"/>
          <a:ext cx="10551283" cy="184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782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561606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  <a:gridCol w="1442852">
                  <a:extLst>
                    <a:ext uri="{9D8B030D-6E8A-4147-A177-3AD203B41FA5}">
                      <a16:colId xmlns:a16="http://schemas.microsoft.com/office/drawing/2014/main" val="455619855"/>
                    </a:ext>
                  </a:extLst>
                </a:gridCol>
                <a:gridCol w="1330033">
                  <a:extLst>
                    <a:ext uri="{9D8B030D-6E8A-4147-A177-3AD203B41FA5}">
                      <a16:colId xmlns:a16="http://schemas.microsoft.com/office/drawing/2014/main" val="842104205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Numerical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Categorical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Mix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0.97725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  <a:endParaRPr lang="it-IT" b="1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0.974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769650" y="2294071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43733"/>
              </p:ext>
            </p:extLst>
          </p:nvPr>
        </p:nvGraphicFramePr>
        <p:xfrm>
          <a:off x="694061" y="4474134"/>
          <a:ext cx="10551283" cy="184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782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561606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  <a:gridCol w="1442852">
                  <a:extLst>
                    <a:ext uri="{9D8B030D-6E8A-4147-A177-3AD203B41FA5}">
                      <a16:colId xmlns:a16="http://schemas.microsoft.com/office/drawing/2014/main" val="455619855"/>
                    </a:ext>
                  </a:extLst>
                </a:gridCol>
                <a:gridCol w="1330033">
                  <a:extLst>
                    <a:ext uri="{9D8B030D-6E8A-4147-A177-3AD203B41FA5}">
                      <a16:colId xmlns:a16="http://schemas.microsoft.com/office/drawing/2014/main" val="842104205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Numerical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Categorical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Mix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latin typeface="Avenir Next LT Pro" panose="020B0504020202020204" pitchFamily="34" charset="0"/>
                        </a:rPr>
                        <a:t>0.834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0.824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0.824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latin typeface="Avenir Next LT Pro" panose="020B0504020202020204" pitchFamily="34" charset="0"/>
                        </a:rPr>
                        <a:t>0.428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0.428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0.7074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769650" y="4594163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28200"/>
              </p:ext>
            </p:extLst>
          </p:nvPr>
        </p:nvGraphicFramePr>
        <p:xfrm>
          <a:off x="694061" y="2174042"/>
          <a:ext cx="10551283" cy="184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782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561606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  <a:gridCol w="1442852">
                  <a:extLst>
                    <a:ext uri="{9D8B030D-6E8A-4147-A177-3AD203B41FA5}">
                      <a16:colId xmlns:a16="http://schemas.microsoft.com/office/drawing/2014/main" val="455619855"/>
                    </a:ext>
                  </a:extLst>
                </a:gridCol>
                <a:gridCol w="1330033">
                  <a:extLst>
                    <a:ext uri="{9D8B030D-6E8A-4147-A177-3AD203B41FA5}">
                      <a16:colId xmlns:a16="http://schemas.microsoft.com/office/drawing/2014/main" val="842104205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Numerical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Categorical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Mix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latin typeface="Avenir Next LT Pro" panose="020B0504020202020204" pitchFamily="34" charset="0"/>
                        </a:rPr>
                        <a:t>0.7139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0.6352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0.6352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Avenir Next LT Pro" panose="020B0504020202020204" pitchFamily="34" charset="0"/>
                        </a:rPr>
                        <a:t>0.5961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769650" y="2294071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30348"/>
              </p:ext>
            </p:extLst>
          </p:nvPr>
        </p:nvGraphicFramePr>
        <p:xfrm>
          <a:off x="694061" y="4474134"/>
          <a:ext cx="10551283" cy="184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782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20407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482170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  <a:gridCol w="1442852">
                  <a:extLst>
                    <a:ext uri="{9D8B030D-6E8A-4147-A177-3AD203B41FA5}">
                      <a16:colId xmlns:a16="http://schemas.microsoft.com/office/drawing/2014/main" val="455619855"/>
                    </a:ext>
                  </a:extLst>
                </a:gridCol>
                <a:gridCol w="1330033">
                  <a:extLst>
                    <a:ext uri="{9D8B030D-6E8A-4147-A177-3AD203B41FA5}">
                      <a16:colId xmlns:a16="http://schemas.microsoft.com/office/drawing/2014/main" val="842104205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Numerical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All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Categorical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/>
                        <a:t>Mix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Avenir Next LT Pro" panose="020B0504020202020204" pitchFamily="34" charset="0"/>
                        </a:rPr>
                        <a:t>0.785/0.533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Avenir Next LT Pro" panose="020B0504020202020204" pitchFamily="34" charset="0"/>
                        </a:rPr>
                        <a:t>0.785/0.533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>
                          <a:latin typeface="Avenir Next LT Pro" panose="020B0504020202020204" pitchFamily="34" charset="0"/>
                        </a:rPr>
                        <a:t>0.732/0.502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769650" y="4594163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23450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890685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645121"/>
              </p:ext>
            </p:extLst>
          </p:nvPr>
        </p:nvGraphicFramePr>
        <p:xfrm>
          <a:off x="805162" y="801584"/>
          <a:ext cx="10805648" cy="405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2879766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506788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856115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>
            <a:off x="2161309" y="2074711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808513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3960681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584674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840984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</p:cNvCxnSpPr>
          <p:nvPr/>
        </p:nvCxnSpPr>
        <p:spPr>
          <a:xfrm>
            <a:off x="2000991" y="2329413"/>
            <a:ext cx="80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070765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2930147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831182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457225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2930147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856317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06600"/>
              </p:ext>
            </p:extLst>
          </p:nvPr>
        </p:nvGraphicFramePr>
        <p:xfrm>
          <a:off x="7941381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835617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025440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398148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408655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840440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542316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607629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004226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613568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607628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407929" y="2565742"/>
            <a:ext cx="6596297" cy="2033783"/>
          </a:xfrm>
          <a:prstGeom prst="bentConnector3">
            <a:avLst>
              <a:gd name="adj1" fmla="val 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 rot="16200000">
            <a:off x="1101727" y="2761565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1107115" y="809349"/>
            <a:ext cx="686404" cy="6526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 flipH="1">
            <a:off x="1441425" y="1461953"/>
            <a:ext cx="2954" cy="62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824135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835</TotalTime>
  <Words>812</Words>
  <Application>Microsoft Office PowerPoint</Application>
  <PresentationFormat>Widescreen</PresentationFormat>
  <Paragraphs>204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62</cp:revision>
  <dcterms:created xsi:type="dcterms:W3CDTF">2022-06-19T16:57:44Z</dcterms:created>
  <dcterms:modified xsi:type="dcterms:W3CDTF">2022-06-21T15:09:13Z</dcterms:modified>
</cp:coreProperties>
</file>