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24/06/2022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24/06/2022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24/06/2022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24/06/2022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10329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(0.9033)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96726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72858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(0.6556)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0.6101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0.7390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(0.6842)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90207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(0.574/0.764)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0.930/0.613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(0.616/0.768)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1709</TotalTime>
  <Words>1075</Words>
  <Application>Microsoft Office PowerPoint</Application>
  <PresentationFormat>Widescreen</PresentationFormat>
  <Paragraphs>277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87</cp:revision>
  <dcterms:created xsi:type="dcterms:W3CDTF">2022-06-19T16:57:44Z</dcterms:created>
  <dcterms:modified xsi:type="dcterms:W3CDTF">2022-06-24T20:12:18Z</dcterms:modified>
</cp:coreProperties>
</file>