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58" r:id="rId4"/>
    <p:sldId id="264" r:id="rId5"/>
    <p:sldId id="265" r:id="rId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1DD"/>
    <a:srgbClr val="7194D9"/>
    <a:srgbClr val="3667C8"/>
    <a:srgbClr val="234281"/>
    <a:srgbClr val="688DD6"/>
    <a:srgbClr val="9CB4E4"/>
    <a:srgbClr val="BDCDED"/>
    <a:srgbClr val="FFFFFF"/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3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3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3">
        <dgm:presLayoutVars>
          <dgm:bulletEnabled val="1"/>
        </dgm:presLayoutVars>
      </dgm:prSet>
      <dgm:spPr/>
    </dgm:pt>
  </dgm:ptLst>
  <dgm:cxnLst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3845" y="595136"/>
          <a:ext cx="3127640" cy="11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>
              <a:solidFill>
                <a:schemeClr val="accent4"/>
              </a:solidFill>
            </a:rPr>
            <a:t>Merging</a:t>
          </a:r>
        </a:p>
      </dsp:txBody>
      <dsp:txXfrm>
        <a:off x="597845" y="595136"/>
        <a:ext cx="1939640" cy="1188000"/>
      </dsp:txXfrm>
    </dsp:sp>
    <dsp:sp modelId="{27B2FE45-C4EF-4E3D-AD64-27FD924ADBB7}">
      <dsp:nvSpPr>
        <dsp:cNvPr id="0" name=""/>
        <dsp:cNvSpPr/>
      </dsp:nvSpPr>
      <dsp:spPr>
        <a:xfrm>
          <a:off x="3845" y="1931636"/>
          <a:ext cx="2502112" cy="89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3845" y="1931636"/>
        <a:ext cx="2502112" cy="893320"/>
      </dsp:txXfrm>
    </dsp:sp>
    <dsp:sp modelId="{52BAA27A-FF05-4732-935C-9B48C8648DD4}">
      <dsp:nvSpPr>
        <dsp:cNvPr id="0" name=""/>
        <dsp:cNvSpPr/>
      </dsp:nvSpPr>
      <dsp:spPr>
        <a:xfrm>
          <a:off x="2915485" y="595136"/>
          <a:ext cx="3127640" cy="1188000"/>
        </a:xfrm>
        <a:prstGeom prst="chevron">
          <a:avLst/>
        </a:prstGeom>
        <a:solidFill>
          <a:schemeClr val="accent4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>
              <a:solidFill>
                <a:schemeClr val="accent1"/>
              </a:solidFill>
            </a:rPr>
            <a:t>Label Distributrion</a:t>
          </a:r>
        </a:p>
      </dsp:txBody>
      <dsp:txXfrm>
        <a:off x="3509485" y="595136"/>
        <a:ext cx="1939640" cy="1188000"/>
      </dsp:txXfrm>
    </dsp:sp>
    <dsp:sp modelId="{A94E5FB7-042A-4B25-B00B-DE13AC7B91C9}">
      <dsp:nvSpPr>
        <dsp:cNvPr id="0" name=""/>
        <dsp:cNvSpPr/>
      </dsp:nvSpPr>
      <dsp:spPr>
        <a:xfrm>
          <a:off x="2915485" y="1931636"/>
          <a:ext cx="2502112" cy="89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200" kern="1200"/>
            <a:t>The dataset is </a:t>
          </a:r>
          <a:r>
            <a:rPr lang="it-IT" sz="2200" kern="1200">
              <a:solidFill>
                <a:schemeClr val="accent2"/>
              </a:solidFill>
            </a:rPr>
            <a:t>highly unbalanced</a:t>
          </a:r>
        </a:p>
      </dsp:txBody>
      <dsp:txXfrm>
        <a:off x="2915485" y="1931636"/>
        <a:ext cx="2502112" cy="893320"/>
      </dsp:txXfrm>
    </dsp:sp>
    <dsp:sp modelId="{4DBA82A5-E9FD-4326-9FAD-513D13092479}">
      <dsp:nvSpPr>
        <dsp:cNvPr id="0" name=""/>
        <dsp:cNvSpPr/>
      </dsp:nvSpPr>
      <dsp:spPr>
        <a:xfrm>
          <a:off x="5827126" y="595136"/>
          <a:ext cx="3127640" cy="11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>
              <a:solidFill>
                <a:schemeClr val="accent4"/>
              </a:solidFill>
            </a:rPr>
            <a:t>Missing Values</a:t>
          </a:r>
        </a:p>
      </dsp:txBody>
      <dsp:txXfrm>
        <a:off x="6421126" y="595136"/>
        <a:ext cx="1939640" cy="1188000"/>
      </dsp:txXfrm>
    </dsp:sp>
    <dsp:sp modelId="{96F342BD-2A36-4E58-9566-B1707613909A}">
      <dsp:nvSpPr>
        <dsp:cNvPr id="0" name=""/>
        <dsp:cNvSpPr/>
      </dsp:nvSpPr>
      <dsp:spPr>
        <a:xfrm>
          <a:off x="5827126" y="1931636"/>
          <a:ext cx="2502112" cy="89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200" kern="1200"/>
            <a:t>The dataset has a </a:t>
          </a:r>
          <a:r>
            <a:rPr lang="it-IT" sz="2200" kern="1200">
              <a:solidFill>
                <a:schemeClr val="accent2"/>
              </a:solidFill>
            </a:rPr>
            <a:t>huge number </a:t>
          </a:r>
          <a:r>
            <a:rPr lang="it-IT" sz="2200" kern="1200"/>
            <a:t>of missing values</a:t>
          </a:r>
        </a:p>
      </dsp:txBody>
      <dsp:txXfrm>
        <a:off x="5827126" y="1931636"/>
        <a:ext cx="2502112" cy="893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19/06/2022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19/06/2022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19/06/2022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19/06/2022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19/06/2022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19/06/2022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19/06/2022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19/06/2022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19/06/2022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19/06/2022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19/06/2022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19/06/2022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19/06/2022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19/06/2022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</a:t>
            </a:r>
            <a:r>
              <a:rPr lang="it-IT" sz="32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933914"/>
              </p:ext>
            </p:extLst>
          </p:nvPr>
        </p:nvGraphicFramePr>
        <p:xfrm>
          <a:off x="1818244" y="2143497"/>
          <a:ext cx="8958612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147</TotalTime>
  <Words>243</Words>
  <Application>Microsoft Office PowerPoint</Application>
  <PresentationFormat>Widescreen</PresentationFormat>
  <Paragraphs>45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19</cp:revision>
  <dcterms:created xsi:type="dcterms:W3CDTF">2022-06-19T16:57:44Z</dcterms:created>
  <dcterms:modified xsi:type="dcterms:W3CDTF">2022-06-19T19:25:04Z</dcterms:modified>
</cp:coreProperties>
</file>