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24/06/2022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97525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1845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67045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00883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1686</TotalTime>
  <Words>1055</Words>
  <Application>Microsoft Office PowerPoint</Application>
  <PresentationFormat>Widescreen</PresentationFormat>
  <Paragraphs>277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84</cp:revision>
  <dcterms:created xsi:type="dcterms:W3CDTF">2022-06-19T16:57:44Z</dcterms:created>
  <dcterms:modified xsi:type="dcterms:W3CDTF">2022-06-24T15:15:34Z</dcterms:modified>
</cp:coreProperties>
</file>