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23/06/2022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23/06/2022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23/06/2022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23/06/2022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76348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24486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8403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30295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1636</TotalTime>
  <Words>1047</Words>
  <Application>Microsoft Office PowerPoint</Application>
  <PresentationFormat>Widescreen</PresentationFormat>
  <Paragraphs>277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83</cp:revision>
  <dcterms:created xsi:type="dcterms:W3CDTF">2022-06-19T16:57:44Z</dcterms:created>
  <dcterms:modified xsi:type="dcterms:W3CDTF">2022-06-23T21:37:15Z</dcterms:modified>
</cp:coreProperties>
</file>