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1DD"/>
    <a:srgbClr val="7194D9"/>
    <a:srgbClr val="3667C8"/>
    <a:srgbClr val="234281"/>
    <a:srgbClr val="688DD6"/>
    <a:srgbClr val="9CB4E4"/>
    <a:srgbClr val="BDCDED"/>
    <a:srgbClr val="FFFFFF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9378" custLinFactNeighborY="-12518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0" y="1260317"/>
          <a:ext cx="1230557" cy="518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0" y="1260317"/>
        <a:ext cx="1230557" cy="518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20/06/2022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20/06/2022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688431"/>
            <a:ext cx="5422900" cy="2711450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chemeClr val="accent2"/>
                </a:solidFill>
              </a:rPr>
              <a:t>high number</a:t>
            </a:r>
            <a:r>
              <a:rPr lang="it-IT"/>
              <a:t> of features with a huge percentage </a:t>
            </a:r>
            <a:r>
              <a:rPr lang="it-IT">
                <a:solidFill>
                  <a:schemeClr val="accent2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chemeClr val="accent2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7204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2879766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856115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611776"/>
              </p:ext>
            </p:extLst>
          </p:nvPr>
        </p:nvGraphicFramePr>
        <p:xfrm>
          <a:off x="805162" y="801584"/>
          <a:ext cx="10805648" cy="405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>
            <a:off x="2161309" y="2074711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808513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3960681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652944" y="122797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840984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</p:cNvCxnSpPr>
          <p:nvPr/>
        </p:nvCxnSpPr>
        <p:spPr>
          <a:xfrm>
            <a:off x="2000991" y="2329413"/>
            <a:ext cx="80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070765" y="1439323"/>
            <a:ext cx="58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2930147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831182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457225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2930147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856317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06600"/>
              </p:ext>
            </p:extLst>
          </p:nvPr>
        </p:nvGraphicFramePr>
        <p:xfrm>
          <a:off x="7941381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873422" y="1494296"/>
            <a:ext cx="1178191" cy="149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025440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>
            <a:off x="3849421" y="2531671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408655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840440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542316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607629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004226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613568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607628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407929" y="2565742"/>
            <a:ext cx="6596297" cy="2033783"/>
          </a:xfrm>
          <a:prstGeom prst="bentConnector3">
            <a:avLst>
              <a:gd name="adj1" fmla="val 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 rot="16200000">
            <a:off x="1101727" y="2761565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1107115" y="809349"/>
            <a:ext cx="686404" cy="65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 flipH="1">
            <a:off x="1441425" y="1461953"/>
            <a:ext cx="2954" cy="6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449</TotalTime>
  <Words>507</Words>
  <Application>Microsoft Office PowerPoint</Application>
  <PresentationFormat>Widescreen</PresentationFormat>
  <Paragraphs>97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36</cp:revision>
  <dcterms:created xsi:type="dcterms:W3CDTF">2022-06-19T16:57:44Z</dcterms:created>
  <dcterms:modified xsi:type="dcterms:W3CDTF">2022-06-20T13:49:49Z</dcterms:modified>
</cp:coreProperties>
</file>