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2" r:id="rId3"/>
    <p:sldId id="258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6" r:id="rId12"/>
    <p:sldId id="275" r:id="rId13"/>
    <p:sldId id="272" r:id="rId14"/>
    <p:sldId id="274" r:id="rId15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CED"/>
    <a:srgbClr val="D1D6DF"/>
    <a:srgbClr val="6F7AF9"/>
    <a:srgbClr val="6A74FA"/>
    <a:srgbClr val="1A3260"/>
    <a:srgbClr val="83A1DD"/>
    <a:srgbClr val="7194D9"/>
    <a:srgbClr val="3667C8"/>
    <a:srgbClr val="234281"/>
    <a:srgbClr val="688D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48" autoAdjust="0"/>
  </p:normalViewPr>
  <p:slideViewPr>
    <p:cSldViewPr snapToGrid="0">
      <p:cViewPr varScale="1">
        <p:scale>
          <a:sx n="161" d="100"/>
          <a:sy n="161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B6CB8E-1DC6-4849-AE41-3ECD9559A8BC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BB753361-CEE3-4DA2-8A6D-1C15358F0C53}">
      <dgm:prSet phldrT="[Testo]"/>
      <dgm:spPr/>
      <dgm:t>
        <a:bodyPr/>
        <a:lstStyle/>
        <a:p>
          <a:r>
            <a:rPr lang="it-IT"/>
            <a:t>1</a:t>
          </a:r>
        </a:p>
      </dgm:t>
    </dgm:pt>
    <dgm:pt modelId="{96F26BA5-AEDF-40BF-B88A-55EE33602D09}" type="parTrans" cxnId="{CAD6A903-3DC1-4824-BAB4-D24E06E85957}">
      <dgm:prSet/>
      <dgm:spPr/>
      <dgm:t>
        <a:bodyPr/>
        <a:lstStyle/>
        <a:p>
          <a:endParaRPr lang="it-IT"/>
        </a:p>
      </dgm:t>
    </dgm:pt>
    <dgm:pt modelId="{67C116F5-1E24-4758-AA7A-F4C02F88928C}" type="sibTrans" cxnId="{CAD6A903-3DC1-4824-BAB4-D24E06E85957}">
      <dgm:prSet/>
      <dgm:spPr/>
      <dgm:t>
        <a:bodyPr/>
        <a:lstStyle/>
        <a:p>
          <a:endParaRPr lang="it-IT"/>
        </a:p>
      </dgm:t>
    </dgm:pt>
    <dgm:pt modelId="{02673E41-27C9-4E0A-8CE8-BF18C5DE335E}">
      <dgm:prSet phldrT="[Testo]"/>
      <dgm:spPr/>
      <dgm:t>
        <a:bodyPr/>
        <a:lstStyle/>
        <a:p>
          <a:pPr>
            <a:buNone/>
          </a:pPr>
          <a:r>
            <a:rPr lang="it-IT" sz="1900">
              <a:latin typeface="Arial Black" panose="020B0A04020102020204" pitchFamily="34" charset="0"/>
            </a:rPr>
            <a:t>Introduction</a:t>
          </a:r>
        </a:p>
      </dgm:t>
    </dgm:pt>
    <dgm:pt modelId="{C6D84686-23E7-43F2-88C9-2408E2DF9A24}" type="parTrans" cxnId="{C74C16F8-EC0D-40C6-BF9A-B8A1ACA1BEF0}">
      <dgm:prSet/>
      <dgm:spPr/>
      <dgm:t>
        <a:bodyPr/>
        <a:lstStyle/>
        <a:p>
          <a:endParaRPr lang="it-IT"/>
        </a:p>
      </dgm:t>
    </dgm:pt>
    <dgm:pt modelId="{F0406193-F36C-4CF8-A9F3-62595D339094}" type="sibTrans" cxnId="{C74C16F8-EC0D-40C6-BF9A-B8A1ACA1BEF0}">
      <dgm:prSet/>
      <dgm:spPr/>
      <dgm:t>
        <a:bodyPr/>
        <a:lstStyle/>
        <a:p>
          <a:endParaRPr lang="it-IT"/>
        </a:p>
      </dgm:t>
    </dgm:pt>
    <dgm:pt modelId="{ACE36913-1148-4A2D-840E-3DDBCB235C61}">
      <dgm:prSet phldrT="[Testo]"/>
      <dgm:spPr/>
      <dgm:t>
        <a:bodyPr/>
        <a:lstStyle/>
        <a:p>
          <a:r>
            <a:rPr lang="it-IT"/>
            <a:t>2</a:t>
          </a:r>
        </a:p>
      </dgm:t>
    </dgm:pt>
    <dgm:pt modelId="{F3BD2D3E-8FA1-4A33-BE70-50BA25E28C49}" type="parTrans" cxnId="{2F8B384E-FE00-42BD-9CC6-DE4227CB0D05}">
      <dgm:prSet/>
      <dgm:spPr/>
      <dgm:t>
        <a:bodyPr/>
        <a:lstStyle/>
        <a:p>
          <a:endParaRPr lang="it-IT"/>
        </a:p>
      </dgm:t>
    </dgm:pt>
    <dgm:pt modelId="{00AF34DB-97EC-4928-B9F0-C23F7512EDD5}" type="sibTrans" cxnId="{2F8B384E-FE00-42BD-9CC6-DE4227CB0D05}">
      <dgm:prSet/>
      <dgm:spPr/>
      <dgm:t>
        <a:bodyPr/>
        <a:lstStyle/>
        <a:p>
          <a:endParaRPr lang="it-IT"/>
        </a:p>
      </dgm:t>
    </dgm:pt>
    <dgm:pt modelId="{8E099FB3-D8B2-4127-8ED0-CF9849BDBEAE}">
      <dgm:prSet phldrT="[Testo]"/>
      <dgm:spPr/>
      <dgm:t>
        <a:bodyPr/>
        <a:lstStyle/>
        <a:p>
          <a:pPr>
            <a:buNone/>
          </a:pPr>
          <a:r>
            <a:rPr lang="it-IT" sz="1800">
              <a:latin typeface="Arial Black" panose="020B0A04020102020204" pitchFamily="34" charset="0"/>
            </a:rPr>
            <a:t>Dataset</a:t>
          </a:r>
        </a:p>
      </dgm:t>
    </dgm:pt>
    <dgm:pt modelId="{2F432C7A-3B21-4CB0-A5AB-FD30544B74D1}" type="parTrans" cxnId="{DCD651C6-6ED0-4E23-967D-755C815E29B3}">
      <dgm:prSet/>
      <dgm:spPr/>
      <dgm:t>
        <a:bodyPr/>
        <a:lstStyle/>
        <a:p>
          <a:endParaRPr lang="it-IT"/>
        </a:p>
      </dgm:t>
    </dgm:pt>
    <dgm:pt modelId="{8F5F29C5-28C3-4454-8730-6AFA85A2AA0E}" type="sibTrans" cxnId="{DCD651C6-6ED0-4E23-967D-755C815E29B3}">
      <dgm:prSet/>
      <dgm:spPr/>
      <dgm:t>
        <a:bodyPr/>
        <a:lstStyle/>
        <a:p>
          <a:endParaRPr lang="it-IT"/>
        </a:p>
      </dgm:t>
    </dgm:pt>
    <dgm:pt modelId="{DD15D0AF-0EBB-4F7A-9B55-B2AE3A7955EC}">
      <dgm:prSet phldrT="[Testo]"/>
      <dgm:spPr/>
      <dgm:t>
        <a:bodyPr/>
        <a:lstStyle/>
        <a:p>
          <a:r>
            <a:rPr lang="it-IT"/>
            <a:t>3</a:t>
          </a:r>
        </a:p>
      </dgm:t>
    </dgm:pt>
    <dgm:pt modelId="{9C9FE79B-2596-46BE-8110-88F7B3F3E2A9}" type="parTrans" cxnId="{7EC6679D-C923-4DF8-B550-62E6DBEE6985}">
      <dgm:prSet/>
      <dgm:spPr/>
      <dgm:t>
        <a:bodyPr/>
        <a:lstStyle/>
        <a:p>
          <a:endParaRPr lang="it-IT"/>
        </a:p>
      </dgm:t>
    </dgm:pt>
    <dgm:pt modelId="{D6760544-9C5E-4CF9-B836-5FF00176BA0B}" type="sibTrans" cxnId="{7EC6679D-C923-4DF8-B550-62E6DBEE6985}">
      <dgm:prSet/>
      <dgm:spPr/>
      <dgm:t>
        <a:bodyPr/>
        <a:lstStyle/>
        <a:p>
          <a:endParaRPr lang="it-IT"/>
        </a:p>
      </dgm:t>
    </dgm:pt>
    <dgm:pt modelId="{A533B202-076B-4B9B-8397-8EF751FB003E}">
      <dgm:prSet phldrT="[Testo]"/>
      <dgm:spPr/>
      <dgm:t>
        <a:bodyPr/>
        <a:lstStyle/>
        <a:p>
          <a:pPr>
            <a:buNone/>
          </a:pPr>
          <a:r>
            <a:rPr lang="it-IT" sz="1900">
              <a:latin typeface="Arial Black" panose="020B0A04020102020204" pitchFamily="34" charset="0"/>
            </a:rPr>
            <a:t>Explore and Feature Engineering</a:t>
          </a:r>
        </a:p>
      </dgm:t>
    </dgm:pt>
    <dgm:pt modelId="{D99D3C0E-1FDC-4108-A68E-E747C8B47F16}" type="parTrans" cxnId="{C37C48EC-FF19-4FD1-930B-6C0A2144CB2D}">
      <dgm:prSet/>
      <dgm:spPr/>
      <dgm:t>
        <a:bodyPr/>
        <a:lstStyle/>
        <a:p>
          <a:endParaRPr lang="it-IT"/>
        </a:p>
      </dgm:t>
    </dgm:pt>
    <dgm:pt modelId="{09095BF1-320F-445E-8863-D3F5A466CFDE}" type="sibTrans" cxnId="{C37C48EC-FF19-4FD1-930B-6C0A2144CB2D}">
      <dgm:prSet/>
      <dgm:spPr/>
      <dgm:t>
        <a:bodyPr/>
        <a:lstStyle/>
        <a:p>
          <a:endParaRPr lang="it-IT"/>
        </a:p>
      </dgm:t>
    </dgm:pt>
    <dgm:pt modelId="{532E8B9A-270F-47E6-AF59-392ADB1B91AD}">
      <dgm:prSet phldrT="[Testo]" custT="1"/>
      <dgm:spPr/>
      <dgm:t>
        <a:bodyPr/>
        <a:lstStyle/>
        <a:p>
          <a:pPr>
            <a:buNone/>
          </a:pPr>
          <a:r>
            <a:rPr lang="it-IT" sz="1400"/>
            <a:t>A brief presentation of the addressed problem</a:t>
          </a:r>
        </a:p>
      </dgm:t>
    </dgm:pt>
    <dgm:pt modelId="{B1FD8717-CDB4-4357-947C-B66E3A46FBEC}" type="parTrans" cxnId="{EB721CD7-3459-4D7B-A169-766B88F123E1}">
      <dgm:prSet/>
      <dgm:spPr/>
      <dgm:t>
        <a:bodyPr/>
        <a:lstStyle/>
        <a:p>
          <a:endParaRPr lang="it-IT"/>
        </a:p>
      </dgm:t>
    </dgm:pt>
    <dgm:pt modelId="{CE542767-1D8F-4FD7-8D5E-24AC8F80AB1C}" type="sibTrans" cxnId="{EB721CD7-3459-4D7B-A169-766B88F123E1}">
      <dgm:prSet/>
      <dgm:spPr/>
      <dgm:t>
        <a:bodyPr/>
        <a:lstStyle/>
        <a:p>
          <a:endParaRPr lang="it-IT"/>
        </a:p>
      </dgm:t>
    </dgm:pt>
    <dgm:pt modelId="{20EB9527-5A15-4EB3-8FF4-96D2D6BBA63A}">
      <dgm:prSet phldrT="[Testo]" custT="1"/>
      <dgm:spPr/>
      <dgm:t>
        <a:bodyPr/>
        <a:lstStyle/>
        <a:p>
          <a:pPr>
            <a:buNone/>
          </a:pPr>
          <a:r>
            <a:rPr lang="it-IT" sz="1400">
              <a:latin typeface="+mn-lt"/>
            </a:rPr>
            <a:t>A brief description of the dataset used in the project</a:t>
          </a:r>
        </a:p>
      </dgm:t>
    </dgm:pt>
    <dgm:pt modelId="{C6E36D5C-0C69-4827-8A5A-0A65F19EC099}" type="parTrans" cxnId="{26B7D709-8471-4550-B8D6-95DE83CFFA6A}">
      <dgm:prSet/>
      <dgm:spPr/>
      <dgm:t>
        <a:bodyPr/>
        <a:lstStyle/>
        <a:p>
          <a:endParaRPr lang="it-IT"/>
        </a:p>
      </dgm:t>
    </dgm:pt>
    <dgm:pt modelId="{C6B31DE1-EAAD-41CA-9A5F-F1EB7754DA04}" type="sibTrans" cxnId="{26B7D709-8471-4550-B8D6-95DE83CFFA6A}">
      <dgm:prSet/>
      <dgm:spPr/>
      <dgm:t>
        <a:bodyPr/>
        <a:lstStyle/>
        <a:p>
          <a:endParaRPr lang="it-IT"/>
        </a:p>
      </dgm:t>
    </dgm:pt>
    <dgm:pt modelId="{EFAFD216-F528-48FB-8335-727F7795AED2}">
      <dgm:prSet phldrT="[Testo]" custT="1"/>
      <dgm:spPr/>
      <dgm:t>
        <a:bodyPr/>
        <a:lstStyle/>
        <a:p>
          <a:pPr>
            <a:buNone/>
          </a:pPr>
          <a:r>
            <a:rPr lang="it-IT" sz="1400" u="none">
              <a:latin typeface="+mn-lt"/>
            </a:rPr>
            <a:t>How the dataset was modified</a:t>
          </a:r>
        </a:p>
      </dgm:t>
    </dgm:pt>
    <dgm:pt modelId="{2A332823-3388-41E2-89FF-BE16F7AECC73}" type="parTrans" cxnId="{27FF4419-4CDA-403F-AFDD-A8D2A9ECB757}">
      <dgm:prSet/>
      <dgm:spPr/>
      <dgm:t>
        <a:bodyPr/>
        <a:lstStyle/>
        <a:p>
          <a:endParaRPr lang="it-IT"/>
        </a:p>
      </dgm:t>
    </dgm:pt>
    <dgm:pt modelId="{66D2AA11-06F1-4C66-BAC2-C00446580FEC}" type="sibTrans" cxnId="{27FF4419-4CDA-403F-AFDD-A8D2A9ECB757}">
      <dgm:prSet/>
      <dgm:spPr/>
      <dgm:t>
        <a:bodyPr/>
        <a:lstStyle/>
        <a:p>
          <a:endParaRPr lang="it-IT"/>
        </a:p>
      </dgm:t>
    </dgm:pt>
    <dgm:pt modelId="{0A437019-1AC9-4A9B-BD09-C9C4E2B4C55F}">
      <dgm:prSet phldrT="[Testo]"/>
      <dgm:spPr/>
      <dgm:t>
        <a:bodyPr/>
        <a:lstStyle/>
        <a:p>
          <a:r>
            <a:rPr lang="it-IT"/>
            <a:t>4</a:t>
          </a:r>
        </a:p>
      </dgm:t>
    </dgm:pt>
    <dgm:pt modelId="{94CF7B42-CE9A-423F-89C8-E3CC10F583DD}" type="parTrans" cxnId="{93336066-90EF-4FB7-84D5-8699E98E0812}">
      <dgm:prSet/>
      <dgm:spPr/>
      <dgm:t>
        <a:bodyPr/>
        <a:lstStyle/>
        <a:p>
          <a:endParaRPr lang="it-IT"/>
        </a:p>
      </dgm:t>
    </dgm:pt>
    <dgm:pt modelId="{22FF836C-1C95-4682-94B4-D585E58A2295}" type="sibTrans" cxnId="{93336066-90EF-4FB7-84D5-8699E98E0812}">
      <dgm:prSet/>
      <dgm:spPr/>
      <dgm:t>
        <a:bodyPr/>
        <a:lstStyle/>
        <a:p>
          <a:endParaRPr lang="it-IT"/>
        </a:p>
      </dgm:t>
    </dgm:pt>
    <dgm:pt modelId="{47193F58-2671-4C41-AFF7-CA3FF6CF4624}">
      <dgm:prSet phldrT="[Testo]" custT="1"/>
      <dgm:spPr/>
      <dgm:t>
        <a:bodyPr/>
        <a:lstStyle/>
        <a:p>
          <a:pPr>
            <a:buNone/>
          </a:pPr>
          <a:r>
            <a:rPr lang="it-IT" sz="1900">
              <a:latin typeface="Arial Black" panose="020B0A04020102020204" pitchFamily="34" charset="0"/>
            </a:rPr>
            <a:t>Machine Learning Models</a:t>
          </a:r>
        </a:p>
      </dgm:t>
    </dgm:pt>
    <dgm:pt modelId="{50EE7C68-35A7-40B1-B97B-D66BAF5E6232}" type="parTrans" cxnId="{58808DB1-EA63-44E0-810E-89DBB648A631}">
      <dgm:prSet/>
      <dgm:spPr/>
      <dgm:t>
        <a:bodyPr/>
        <a:lstStyle/>
        <a:p>
          <a:endParaRPr lang="it-IT"/>
        </a:p>
      </dgm:t>
    </dgm:pt>
    <dgm:pt modelId="{F3E0FB4F-07EE-4E03-8788-605C283D196D}" type="sibTrans" cxnId="{58808DB1-EA63-44E0-810E-89DBB648A631}">
      <dgm:prSet/>
      <dgm:spPr/>
      <dgm:t>
        <a:bodyPr/>
        <a:lstStyle/>
        <a:p>
          <a:endParaRPr lang="it-IT"/>
        </a:p>
      </dgm:t>
    </dgm:pt>
    <dgm:pt modelId="{9E9C516B-EFF1-405D-BFC7-A962C7BC13FF}">
      <dgm:prSet phldrT="[Testo]" custT="1"/>
      <dgm:spPr/>
      <dgm:t>
        <a:bodyPr/>
        <a:lstStyle/>
        <a:p>
          <a:pPr>
            <a:buNone/>
          </a:pPr>
          <a:r>
            <a:rPr lang="it-IT" sz="1400">
              <a:latin typeface="+mn-lt"/>
            </a:rPr>
            <a:t>The ML models and Pipelines applied for the task</a:t>
          </a:r>
        </a:p>
      </dgm:t>
    </dgm:pt>
    <dgm:pt modelId="{E773E5E1-7112-4181-BA51-AC676812AB57}" type="parTrans" cxnId="{8AA1F346-085E-44C2-8242-F415E5C507DC}">
      <dgm:prSet/>
      <dgm:spPr/>
      <dgm:t>
        <a:bodyPr/>
        <a:lstStyle/>
        <a:p>
          <a:endParaRPr lang="it-IT"/>
        </a:p>
      </dgm:t>
    </dgm:pt>
    <dgm:pt modelId="{5E23E434-293A-4CF8-AAB3-4CB307E6771D}" type="sibTrans" cxnId="{8AA1F346-085E-44C2-8242-F415E5C507DC}">
      <dgm:prSet/>
      <dgm:spPr/>
      <dgm:t>
        <a:bodyPr/>
        <a:lstStyle/>
        <a:p>
          <a:endParaRPr lang="it-IT"/>
        </a:p>
      </dgm:t>
    </dgm:pt>
    <dgm:pt modelId="{91FC1FE0-E50E-40DE-ABEA-A72736D60340}">
      <dgm:prSet phldrT="[Testo]"/>
      <dgm:spPr/>
      <dgm:t>
        <a:bodyPr/>
        <a:lstStyle/>
        <a:p>
          <a:r>
            <a:rPr lang="it-IT"/>
            <a:t>5</a:t>
          </a:r>
        </a:p>
      </dgm:t>
    </dgm:pt>
    <dgm:pt modelId="{3E719405-BA98-483E-ABE7-D10CC22C8C9D}" type="parTrans" cxnId="{7DC820B7-A987-4426-A27F-6A7ADF458313}">
      <dgm:prSet/>
      <dgm:spPr/>
      <dgm:t>
        <a:bodyPr/>
        <a:lstStyle/>
        <a:p>
          <a:endParaRPr lang="it-IT"/>
        </a:p>
      </dgm:t>
    </dgm:pt>
    <dgm:pt modelId="{8B42001A-4CD8-4B4F-AB78-15CFFA16783B}" type="sibTrans" cxnId="{7DC820B7-A987-4426-A27F-6A7ADF458313}">
      <dgm:prSet/>
      <dgm:spPr/>
      <dgm:t>
        <a:bodyPr/>
        <a:lstStyle/>
        <a:p>
          <a:endParaRPr lang="it-IT"/>
        </a:p>
      </dgm:t>
    </dgm:pt>
    <dgm:pt modelId="{69C16012-CB13-48BF-A96B-0DE26BC36D72}">
      <dgm:prSet phldrT="[Testo]" custT="1"/>
      <dgm:spPr/>
      <dgm:t>
        <a:bodyPr/>
        <a:lstStyle/>
        <a:p>
          <a:pPr>
            <a:buNone/>
          </a:pPr>
          <a:r>
            <a:rPr lang="it-IT" sz="1900">
              <a:latin typeface="Arial Black" panose="020B0A04020102020204" pitchFamily="34" charset="0"/>
            </a:rPr>
            <a:t>Results</a:t>
          </a:r>
        </a:p>
      </dgm:t>
    </dgm:pt>
    <dgm:pt modelId="{43FA551A-AEFB-47EF-A915-0A4D5B565437}" type="parTrans" cxnId="{7BFB9002-2C8E-4A66-B848-B3BBCA2D55AA}">
      <dgm:prSet/>
      <dgm:spPr/>
      <dgm:t>
        <a:bodyPr/>
        <a:lstStyle/>
        <a:p>
          <a:endParaRPr lang="it-IT"/>
        </a:p>
      </dgm:t>
    </dgm:pt>
    <dgm:pt modelId="{E47DDAE5-EEE3-4ECD-BBAA-5E70B67BB4F6}" type="sibTrans" cxnId="{7BFB9002-2C8E-4A66-B848-B3BBCA2D55AA}">
      <dgm:prSet/>
      <dgm:spPr/>
      <dgm:t>
        <a:bodyPr/>
        <a:lstStyle/>
        <a:p>
          <a:endParaRPr lang="it-IT"/>
        </a:p>
      </dgm:t>
    </dgm:pt>
    <dgm:pt modelId="{C8649435-2E3E-4B3C-81C9-DD5A564D6B2D}">
      <dgm:prSet phldrT="[Testo]" custT="1"/>
      <dgm:spPr/>
      <dgm:t>
        <a:bodyPr/>
        <a:lstStyle/>
        <a:p>
          <a:pPr>
            <a:buNone/>
          </a:pPr>
          <a:r>
            <a:rPr lang="it-IT" sz="1400">
              <a:latin typeface="+mn-lt"/>
            </a:rPr>
            <a:t>A description of the results obtained from the previous step</a:t>
          </a:r>
          <a:endParaRPr lang="it-IT" sz="1900">
            <a:latin typeface="Arial Black" panose="020B0A04020102020204" pitchFamily="34" charset="0"/>
          </a:endParaRPr>
        </a:p>
      </dgm:t>
    </dgm:pt>
    <dgm:pt modelId="{E1A14D89-49C6-4392-BB1C-0F8D9E376F76}" type="parTrans" cxnId="{C66FC7AC-63DB-4913-80F5-D18444BF371B}">
      <dgm:prSet/>
      <dgm:spPr/>
      <dgm:t>
        <a:bodyPr/>
        <a:lstStyle/>
        <a:p>
          <a:endParaRPr lang="it-IT"/>
        </a:p>
      </dgm:t>
    </dgm:pt>
    <dgm:pt modelId="{FA87E055-9455-40EB-B91B-A78DB30D582C}" type="sibTrans" cxnId="{C66FC7AC-63DB-4913-80F5-D18444BF371B}">
      <dgm:prSet/>
      <dgm:spPr/>
      <dgm:t>
        <a:bodyPr/>
        <a:lstStyle/>
        <a:p>
          <a:endParaRPr lang="it-IT"/>
        </a:p>
      </dgm:t>
    </dgm:pt>
    <dgm:pt modelId="{9EBDA000-F579-4E41-8861-757279818E39}" type="pres">
      <dgm:prSet presAssocID="{6BB6CB8E-1DC6-4849-AE41-3ECD9559A8BC}" presName="linearFlow" presStyleCnt="0">
        <dgm:presLayoutVars>
          <dgm:dir/>
          <dgm:animLvl val="lvl"/>
          <dgm:resizeHandles val="exact"/>
        </dgm:presLayoutVars>
      </dgm:prSet>
      <dgm:spPr/>
    </dgm:pt>
    <dgm:pt modelId="{3F5363B4-929B-4490-83DA-A7B6AAFB0E92}" type="pres">
      <dgm:prSet presAssocID="{BB753361-CEE3-4DA2-8A6D-1C15358F0C53}" presName="composite" presStyleCnt="0"/>
      <dgm:spPr/>
    </dgm:pt>
    <dgm:pt modelId="{B5F0077B-0C40-4640-99F0-B04EFA85B311}" type="pres">
      <dgm:prSet presAssocID="{BB753361-CEE3-4DA2-8A6D-1C15358F0C53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9146D238-281C-4471-8242-C62BF75B441F}" type="pres">
      <dgm:prSet presAssocID="{BB753361-CEE3-4DA2-8A6D-1C15358F0C53}" presName="descendantText" presStyleLbl="alignAcc1" presStyleIdx="0" presStyleCnt="5" custScaleY="100000">
        <dgm:presLayoutVars>
          <dgm:bulletEnabled val="1"/>
        </dgm:presLayoutVars>
      </dgm:prSet>
      <dgm:spPr/>
    </dgm:pt>
    <dgm:pt modelId="{A06B4A1C-20A1-4244-8371-D9455DAF12B1}" type="pres">
      <dgm:prSet presAssocID="{67C116F5-1E24-4758-AA7A-F4C02F88928C}" presName="sp" presStyleCnt="0"/>
      <dgm:spPr/>
    </dgm:pt>
    <dgm:pt modelId="{730DB222-BBF7-42CB-9080-EF06532D04D1}" type="pres">
      <dgm:prSet presAssocID="{ACE36913-1148-4A2D-840E-3DDBCB235C61}" presName="composite" presStyleCnt="0"/>
      <dgm:spPr/>
    </dgm:pt>
    <dgm:pt modelId="{DD485C2C-E190-4D79-82E5-BBBF820959AB}" type="pres">
      <dgm:prSet presAssocID="{ACE36913-1148-4A2D-840E-3DDBCB235C61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C72E2DA7-5E2F-4F68-BCB4-CC1E9C353BE8}" type="pres">
      <dgm:prSet presAssocID="{ACE36913-1148-4A2D-840E-3DDBCB235C61}" presName="descendantText" presStyleLbl="alignAcc1" presStyleIdx="1" presStyleCnt="5" custScaleY="114848">
        <dgm:presLayoutVars>
          <dgm:bulletEnabled val="1"/>
        </dgm:presLayoutVars>
      </dgm:prSet>
      <dgm:spPr/>
    </dgm:pt>
    <dgm:pt modelId="{C0CF07AC-0017-49AB-ABC1-830019DDDAC3}" type="pres">
      <dgm:prSet presAssocID="{00AF34DB-97EC-4928-B9F0-C23F7512EDD5}" presName="sp" presStyleCnt="0"/>
      <dgm:spPr/>
    </dgm:pt>
    <dgm:pt modelId="{2348FE20-BCB5-45FC-A444-5BE03E91A763}" type="pres">
      <dgm:prSet presAssocID="{DD15D0AF-0EBB-4F7A-9B55-B2AE3A7955EC}" presName="composite" presStyleCnt="0"/>
      <dgm:spPr/>
    </dgm:pt>
    <dgm:pt modelId="{138497AC-ED49-421B-8786-9BD0CC7BCE5D}" type="pres">
      <dgm:prSet presAssocID="{DD15D0AF-0EBB-4F7A-9B55-B2AE3A7955EC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CD8E0BE3-4986-4545-823C-102B46D102F6}" type="pres">
      <dgm:prSet presAssocID="{DD15D0AF-0EBB-4F7A-9B55-B2AE3A7955EC}" presName="descendantText" presStyleLbl="alignAcc1" presStyleIdx="2" presStyleCnt="5" custScaleY="116563">
        <dgm:presLayoutVars>
          <dgm:bulletEnabled val="1"/>
        </dgm:presLayoutVars>
      </dgm:prSet>
      <dgm:spPr/>
    </dgm:pt>
    <dgm:pt modelId="{40999796-AFBD-4E25-9078-970F32E1F86F}" type="pres">
      <dgm:prSet presAssocID="{D6760544-9C5E-4CF9-B836-5FF00176BA0B}" presName="sp" presStyleCnt="0"/>
      <dgm:spPr/>
    </dgm:pt>
    <dgm:pt modelId="{8FD204B0-A351-4634-9A6F-CCB4A44FA3B8}" type="pres">
      <dgm:prSet presAssocID="{0A437019-1AC9-4A9B-BD09-C9C4E2B4C55F}" presName="composite" presStyleCnt="0"/>
      <dgm:spPr/>
    </dgm:pt>
    <dgm:pt modelId="{F6E352A5-0A05-4851-A4AD-1D6749B9815B}" type="pres">
      <dgm:prSet presAssocID="{0A437019-1AC9-4A9B-BD09-C9C4E2B4C55F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418EEE91-2BEB-4BEA-BDEC-22BD0D28878C}" type="pres">
      <dgm:prSet presAssocID="{0A437019-1AC9-4A9B-BD09-C9C4E2B4C55F}" presName="descendantText" presStyleLbl="alignAcc1" presStyleIdx="3" presStyleCnt="5" custScaleY="113536">
        <dgm:presLayoutVars>
          <dgm:bulletEnabled val="1"/>
        </dgm:presLayoutVars>
      </dgm:prSet>
      <dgm:spPr/>
    </dgm:pt>
    <dgm:pt modelId="{1435524B-35ED-4C01-AC92-6AD768ACE573}" type="pres">
      <dgm:prSet presAssocID="{22FF836C-1C95-4682-94B4-D585E58A2295}" presName="sp" presStyleCnt="0"/>
      <dgm:spPr/>
    </dgm:pt>
    <dgm:pt modelId="{6BC22293-7D47-4717-A366-4BC5832A4A69}" type="pres">
      <dgm:prSet presAssocID="{91FC1FE0-E50E-40DE-ABEA-A72736D60340}" presName="composite" presStyleCnt="0"/>
      <dgm:spPr/>
    </dgm:pt>
    <dgm:pt modelId="{96876563-D6B2-40E7-B217-CF37FA962287}" type="pres">
      <dgm:prSet presAssocID="{91FC1FE0-E50E-40DE-ABEA-A72736D60340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302BA2A6-E130-46E7-8101-58484C6AB8F7}" type="pres">
      <dgm:prSet presAssocID="{91FC1FE0-E50E-40DE-ABEA-A72736D60340}" presName="descendantText" presStyleLbl="alignAcc1" presStyleIdx="4" presStyleCnt="5" custScaleY="114972">
        <dgm:presLayoutVars>
          <dgm:bulletEnabled val="1"/>
        </dgm:presLayoutVars>
      </dgm:prSet>
      <dgm:spPr/>
    </dgm:pt>
  </dgm:ptLst>
  <dgm:cxnLst>
    <dgm:cxn modelId="{7BFB9002-2C8E-4A66-B848-B3BBCA2D55AA}" srcId="{91FC1FE0-E50E-40DE-ABEA-A72736D60340}" destId="{69C16012-CB13-48BF-A96B-0DE26BC36D72}" srcOrd="0" destOrd="0" parTransId="{43FA551A-AEFB-47EF-A915-0A4D5B565437}" sibTransId="{E47DDAE5-EEE3-4ECD-BBAA-5E70B67BB4F6}"/>
    <dgm:cxn modelId="{66D3CB02-EA9B-4360-9213-0A7DE198F3AA}" type="presOf" srcId="{9E9C516B-EFF1-405D-BFC7-A962C7BC13FF}" destId="{418EEE91-2BEB-4BEA-BDEC-22BD0D28878C}" srcOrd="0" destOrd="1" presId="urn:microsoft.com/office/officeart/2005/8/layout/chevron2"/>
    <dgm:cxn modelId="{CAD6A903-3DC1-4824-BAB4-D24E06E85957}" srcId="{6BB6CB8E-1DC6-4849-AE41-3ECD9559A8BC}" destId="{BB753361-CEE3-4DA2-8A6D-1C15358F0C53}" srcOrd="0" destOrd="0" parTransId="{96F26BA5-AEDF-40BF-B88A-55EE33602D09}" sibTransId="{67C116F5-1E24-4758-AA7A-F4C02F88928C}"/>
    <dgm:cxn modelId="{26B7D709-8471-4550-B8D6-95DE83CFFA6A}" srcId="{ACE36913-1148-4A2D-840E-3DDBCB235C61}" destId="{20EB9527-5A15-4EB3-8FF4-96D2D6BBA63A}" srcOrd="1" destOrd="0" parTransId="{C6E36D5C-0C69-4827-8A5A-0A65F19EC099}" sibTransId="{C6B31DE1-EAAD-41CA-9A5F-F1EB7754DA04}"/>
    <dgm:cxn modelId="{27FF4419-4CDA-403F-AFDD-A8D2A9ECB757}" srcId="{DD15D0AF-0EBB-4F7A-9B55-B2AE3A7955EC}" destId="{EFAFD216-F528-48FB-8335-727F7795AED2}" srcOrd="1" destOrd="0" parTransId="{2A332823-3388-41E2-89FF-BE16F7AECC73}" sibTransId="{66D2AA11-06F1-4C66-BAC2-C00446580FEC}"/>
    <dgm:cxn modelId="{38B1C519-8F2A-47F6-BBBE-F04EC7417240}" type="presOf" srcId="{532E8B9A-270F-47E6-AF59-392ADB1B91AD}" destId="{9146D238-281C-4471-8242-C62BF75B441F}" srcOrd="0" destOrd="1" presId="urn:microsoft.com/office/officeart/2005/8/layout/chevron2"/>
    <dgm:cxn modelId="{21EBCC24-68B5-4A08-88AC-82E7E0249E06}" type="presOf" srcId="{91FC1FE0-E50E-40DE-ABEA-A72736D60340}" destId="{96876563-D6B2-40E7-B217-CF37FA962287}" srcOrd="0" destOrd="0" presId="urn:microsoft.com/office/officeart/2005/8/layout/chevron2"/>
    <dgm:cxn modelId="{6C3F0534-F97B-4661-80C0-0B8CD8999C8E}" type="presOf" srcId="{02673E41-27C9-4E0A-8CE8-BF18C5DE335E}" destId="{9146D238-281C-4471-8242-C62BF75B441F}" srcOrd="0" destOrd="0" presId="urn:microsoft.com/office/officeart/2005/8/layout/chevron2"/>
    <dgm:cxn modelId="{91ADFB36-3D8F-4873-ADB6-4398A27F9F81}" type="presOf" srcId="{69C16012-CB13-48BF-A96B-0DE26BC36D72}" destId="{302BA2A6-E130-46E7-8101-58484C6AB8F7}" srcOrd="0" destOrd="0" presId="urn:microsoft.com/office/officeart/2005/8/layout/chevron2"/>
    <dgm:cxn modelId="{4B42973A-1B4F-4BB4-BC7A-E1BF84A164A2}" type="presOf" srcId="{BB753361-CEE3-4DA2-8A6D-1C15358F0C53}" destId="{B5F0077B-0C40-4640-99F0-B04EFA85B311}" srcOrd="0" destOrd="0" presId="urn:microsoft.com/office/officeart/2005/8/layout/chevron2"/>
    <dgm:cxn modelId="{93336066-90EF-4FB7-84D5-8699E98E0812}" srcId="{6BB6CB8E-1DC6-4849-AE41-3ECD9559A8BC}" destId="{0A437019-1AC9-4A9B-BD09-C9C4E2B4C55F}" srcOrd="3" destOrd="0" parTransId="{94CF7B42-CE9A-423F-89C8-E3CC10F583DD}" sibTransId="{22FF836C-1C95-4682-94B4-D585E58A2295}"/>
    <dgm:cxn modelId="{8AA1F346-085E-44C2-8242-F415E5C507DC}" srcId="{0A437019-1AC9-4A9B-BD09-C9C4E2B4C55F}" destId="{9E9C516B-EFF1-405D-BFC7-A962C7BC13FF}" srcOrd="1" destOrd="0" parTransId="{E773E5E1-7112-4181-BA51-AC676812AB57}" sibTransId="{5E23E434-293A-4CF8-AAB3-4CB307E6771D}"/>
    <dgm:cxn modelId="{2F8B384E-FE00-42BD-9CC6-DE4227CB0D05}" srcId="{6BB6CB8E-1DC6-4849-AE41-3ECD9559A8BC}" destId="{ACE36913-1148-4A2D-840E-3DDBCB235C61}" srcOrd="1" destOrd="0" parTransId="{F3BD2D3E-8FA1-4A33-BE70-50BA25E28C49}" sibTransId="{00AF34DB-97EC-4928-B9F0-C23F7512EDD5}"/>
    <dgm:cxn modelId="{6AA54A7E-E773-4F2B-94F4-24C78F0624C3}" type="presOf" srcId="{C8649435-2E3E-4B3C-81C9-DD5A564D6B2D}" destId="{302BA2A6-E130-46E7-8101-58484C6AB8F7}" srcOrd="0" destOrd="1" presId="urn:microsoft.com/office/officeart/2005/8/layout/chevron2"/>
    <dgm:cxn modelId="{6FFED17F-3E43-4D7C-8775-1E74E9AC8102}" type="presOf" srcId="{8E099FB3-D8B2-4127-8ED0-CF9849BDBEAE}" destId="{C72E2DA7-5E2F-4F68-BCB4-CC1E9C353BE8}" srcOrd="0" destOrd="0" presId="urn:microsoft.com/office/officeart/2005/8/layout/chevron2"/>
    <dgm:cxn modelId="{66FB6B85-1D04-40C8-BEDF-67EC33060FC6}" type="presOf" srcId="{A533B202-076B-4B9B-8397-8EF751FB003E}" destId="{CD8E0BE3-4986-4545-823C-102B46D102F6}" srcOrd="0" destOrd="0" presId="urn:microsoft.com/office/officeart/2005/8/layout/chevron2"/>
    <dgm:cxn modelId="{E3839793-484A-4BBA-9B07-15F27DAF8D61}" type="presOf" srcId="{DD15D0AF-0EBB-4F7A-9B55-B2AE3A7955EC}" destId="{138497AC-ED49-421B-8786-9BD0CC7BCE5D}" srcOrd="0" destOrd="0" presId="urn:microsoft.com/office/officeart/2005/8/layout/chevron2"/>
    <dgm:cxn modelId="{80E8F697-DB15-45C1-AF1D-DDEB0806D0EC}" type="presOf" srcId="{6BB6CB8E-1DC6-4849-AE41-3ECD9559A8BC}" destId="{9EBDA000-F579-4E41-8861-757279818E39}" srcOrd="0" destOrd="0" presId="urn:microsoft.com/office/officeart/2005/8/layout/chevron2"/>
    <dgm:cxn modelId="{7EC6679D-C923-4DF8-B550-62E6DBEE6985}" srcId="{6BB6CB8E-1DC6-4849-AE41-3ECD9559A8BC}" destId="{DD15D0AF-0EBB-4F7A-9B55-B2AE3A7955EC}" srcOrd="2" destOrd="0" parTransId="{9C9FE79B-2596-46BE-8110-88F7B3F3E2A9}" sibTransId="{D6760544-9C5E-4CF9-B836-5FF00176BA0B}"/>
    <dgm:cxn modelId="{6B13D4A9-4EDA-4731-8391-5721D6E3D09C}" type="presOf" srcId="{20EB9527-5A15-4EB3-8FF4-96D2D6BBA63A}" destId="{C72E2DA7-5E2F-4F68-BCB4-CC1E9C353BE8}" srcOrd="0" destOrd="1" presId="urn:microsoft.com/office/officeart/2005/8/layout/chevron2"/>
    <dgm:cxn modelId="{C66FC7AC-63DB-4913-80F5-D18444BF371B}" srcId="{91FC1FE0-E50E-40DE-ABEA-A72736D60340}" destId="{C8649435-2E3E-4B3C-81C9-DD5A564D6B2D}" srcOrd="1" destOrd="0" parTransId="{E1A14D89-49C6-4392-BB1C-0F8D9E376F76}" sibTransId="{FA87E055-9455-40EB-B91B-A78DB30D582C}"/>
    <dgm:cxn modelId="{58808DB1-EA63-44E0-810E-89DBB648A631}" srcId="{0A437019-1AC9-4A9B-BD09-C9C4E2B4C55F}" destId="{47193F58-2671-4C41-AFF7-CA3FF6CF4624}" srcOrd="0" destOrd="0" parTransId="{50EE7C68-35A7-40B1-B97B-D66BAF5E6232}" sibTransId="{F3E0FB4F-07EE-4E03-8788-605C283D196D}"/>
    <dgm:cxn modelId="{7DC820B7-A987-4426-A27F-6A7ADF458313}" srcId="{6BB6CB8E-1DC6-4849-AE41-3ECD9559A8BC}" destId="{91FC1FE0-E50E-40DE-ABEA-A72736D60340}" srcOrd="4" destOrd="0" parTransId="{3E719405-BA98-483E-ABE7-D10CC22C8C9D}" sibTransId="{8B42001A-4CD8-4B4F-AB78-15CFFA16783B}"/>
    <dgm:cxn modelId="{DCD651C6-6ED0-4E23-967D-755C815E29B3}" srcId="{ACE36913-1148-4A2D-840E-3DDBCB235C61}" destId="{8E099FB3-D8B2-4127-8ED0-CF9849BDBEAE}" srcOrd="0" destOrd="0" parTransId="{2F432C7A-3B21-4CB0-A5AB-FD30544B74D1}" sibTransId="{8F5F29C5-28C3-4454-8730-6AFA85A2AA0E}"/>
    <dgm:cxn modelId="{0C57D0CF-24B2-4156-AE52-67D04319D008}" type="presOf" srcId="{0A437019-1AC9-4A9B-BD09-C9C4E2B4C55F}" destId="{F6E352A5-0A05-4851-A4AD-1D6749B9815B}" srcOrd="0" destOrd="0" presId="urn:microsoft.com/office/officeart/2005/8/layout/chevron2"/>
    <dgm:cxn modelId="{EB721CD7-3459-4D7B-A169-766B88F123E1}" srcId="{BB753361-CEE3-4DA2-8A6D-1C15358F0C53}" destId="{532E8B9A-270F-47E6-AF59-392ADB1B91AD}" srcOrd="1" destOrd="0" parTransId="{B1FD8717-CDB4-4357-947C-B66E3A46FBEC}" sibTransId="{CE542767-1D8F-4FD7-8D5E-24AC8F80AB1C}"/>
    <dgm:cxn modelId="{22F1F6DA-E9CB-4449-8E60-DFFC1606B556}" type="presOf" srcId="{47193F58-2671-4C41-AFF7-CA3FF6CF4624}" destId="{418EEE91-2BEB-4BEA-BDEC-22BD0D28878C}" srcOrd="0" destOrd="0" presId="urn:microsoft.com/office/officeart/2005/8/layout/chevron2"/>
    <dgm:cxn modelId="{27208DEA-28C5-4084-8761-4F07CF0D7DF9}" type="presOf" srcId="{ACE36913-1148-4A2D-840E-3DDBCB235C61}" destId="{DD485C2C-E190-4D79-82E5-BBBF820959AB}" srcOrd="0" destOrd="0" presId="urn:microsoft.com/office/officeart/2005/8/layout/chevron2"/>
    <dgm:cxn modelId="{C37C48EC-FF19-4FD1-930B-6C0A2144CB2D}" srcId="{DD15D0AF-0EBB-4F7A-9B55-B2AE3A7955EC}" destId="{A533B202-076B-4B9B-8397-8EF751FB003E}" srcOrd="0" destOrd="0" parTransId="{D99D3C0E-1FDC-4108-A68E-E747C8B47F16}" sibTransId="{09095BF1-320F-445E-8863-D3F5A466CFDE}"/>
    <dgm:cxn modelId="{C74C16F8-EC0D-40C6-BF9A-B8A1ACA1BEF0}" srcId="{BB753361-CEE3-4DA2-8A6D-1C15358F0C53}" destId="{02673E41-27C9-4E0A-8CE8-BF18C5DE335E}" srcOrd="0" destOrd="0" parTransId="{C6D84686-23E7-43F2-88C9-2408E2DF9A24}" sibTransId="{F0406193-F36C-4CF8-A9F3-62595D339094}"/>
    <dgm:cxn modelId="{F4214BFA-289C-416B-88A2-585DF1799F5D}" type="presOf" srcId="{EFAFD216-F528-48FB-8335-727F7795AED2}" destId="{CD8E0BE3-4986-4545-823C-102B46D102F6}" srcOrd="0" destOrd="1" presId="urn:microsoft.com/office/officeart/2005/8/layout/chevron2"/>
    <dgm:cxn modelId="{4827FD91-7240-4E73-BE6A-9B64DB956F10}" type="presParOf" srcId="{9EBDA000-F579-4E41-8861-757279818E39}" destId="{3F5363B4-929B-4490-83DA-A7B6AAFB0E92}" srcOrd="0" destOrd="0" presId="urn:microsoft.com/office/officeart/2005/8/layout/chevron2"/>
    <dgm:cxn modelId="{F3056ECC-20DC-47BD-A7EE-0282D39835C8}" type="presParOf" srcId="{3F5363B4-929B-4490-83DA-A7B6AAFB0E92}" destId="{B5F0077B-0C40-4640-99F0-B04EFA85B311}" srcOrd="0" destOrd="0" presId="urn:microsoft.com/office/officeart/2005/8/layout/chevron2"/>
    <dgm:cxn modelId="{CBE16042-46FC-47AE-AD38-DF5F61CA7CC3}" type="presParOf" srcId="{3F5363B4-929B-4490-83DA-A7B6AAFB0E92}" destId="{9146D238-281C-4471-8242-C62BF75B441F}" srcOrd="1" destOrd="0" presId="urn:microsoft.com/office/officeart/2005/8/layout/chevron2"/>
    <dgm:cxn modelId="{DB748CC5-F01B-44D8-984E-AC7422B946D2}" type="presParOf" srcId="{9EBDA000-F579-4E41-8861-757279818E39}" destId="{A06B4A1C-20A1-4244-8371-D9455DAF12B1}" srcOrd="1" destOrd="0" presId="urn:microsoft.com/office/officeart/2005/8/layout/chevron2"/>
    <dgm:cxn modelId="{F119FBC1-EA4B-4883-A302-F9D384D2B0DE}" type="presParOf" srcId="{9EBDA000-F579-4E41-8861-757279818E39}" destId="{730DB222-BBF7-42CB-9080-EF06532D04D1}" srcOrd="2" destOrd="0" presId="urn:microsoft.com/office/officeart/2005/8/layout/chevron2"/>
    <dgm:cxn modelId="{36E63753-3B02-4DD5-B2D5-A354F9313F0E}" type="presParOf" srcId="{730DB222-BBF7-42CB-9080-EF06532D04D1}" destId="{DD485C2C-E190-4D79-82E5-BBBF820959AB}" srcOrd="0" destOrd="0" presId="urn:microsoft.com/office/officeart/2005/8/layout/chevron2"/>
    <dgm:cxn modelId="{8B9CB3EF-4271-4685-A0D7-5BA0AE7679FF}" type="presParOf" srcId="{730DB222-BBF7-42CB-9080-EF06532D04D1}" destId="{C72E2DA7-5E2F-4F68-BCB4-CC1E9C353BE8}" srcOrd="1" destOrd="0" presId="urn:microsoft.com/office/officeart/2005/8/layout/chevron2"/>
    <dgm:cxn modelId="{29A13EC0-B706-46B5-9BBF-A8C27365ECD0}" type="presParOf" srcId="{9EBDA000-F579-4E41-8861-757279818E39}" destId="{C0CF07AC-0017-49AB-ABC1-830019DDDAC3}" srcOrd="3" destOrd="0" presId="urn:microsoft.com/office/officeart/2005/8/layout/chevron2"/>
    <dgm:cxn modelId="{D818AB39-554C-4C94-92C2-97183F209011}" type="presParOf" srcId="{9EBDA000-F579-4E41-8861-757279818E39}" destId="{2348FE20-BCB5-45FC-A444-5BE03E91A763}" srcOrd="4" destOrd="0" presId="urn:microsoft.com/office/officeart/2005/8/layout/chevron2"/>
    <dgm:cxn modelId="{E1E35990-5516-441B-A3F2-91816EB10ED2}" type="presParOf" srcId="{2348FE20-BCB5-45FC-A444-5BE03E91A763}" destId="{138497AC-ED49-421B-8786-9BD0CC7BCE5D}" srcOrd="0" destOrd="0" presId="urn:microsoft.com/office/officeart/2005/8/layout/chevron2"/>
    <dgm:cxn modelId="{C1333F4B-679F-4244-B021-125C2FBA5D67}" type="presParOf" srcId="{2348FE20-BCB5-45FC-A444-5BE03E91A763}" destId="{CD8E0BE3-4986-4545-823C-102B46D102F6}" srcOrd="1" destOrd="0" presId="urn:microsoft.com/office/officeart/2005/8/layout/chevron2"/>
    <dgm:cxn modelId="{FE060A3D-3B8E-4137-9E98-E2A0362E84B3}" type="presParOf" srcId="{9EBDA000-F579-4E41-8861-757279818E39}" destId="{40999796-AFBD-4E25-9078-970F32E1F86F}" srcOrd="5" destOrd="0" presId="urn:microsoft.com/office/officeart/2005/8/layout/chevron2"/>
    <dgm:cxn modelId="{0F3202E7-6FE1-4BD4-A576-838268BB7D52}" type="presParOf" srcId="{9EBDA000-F579-4E41-8861-757279818E39}" destId="{8FD204B0-A351-4634-9A6F-CCB4A44FA3B8}" srcOrd="6" destOrd="0" presId="urn:microsoft.com/office/officeart/2005/8/layout/chevron2"/>
    <dgm:cxn modelId="{141B798D-27AB-4FE0-9EFA-CA0ECFA2C76B}" type="presParOf" srcId="{8FD204B0-A351-4634-9A6F-CCB4A44FA3B8}" destId="{F6E352A5-0A05-4851-A4AD-1D6749B9815B}" srcOrd="0" destOrd="0" presId="urn:microsoft.com/office/officeart/2005/8/layout/chevron2"/>
    <dgm:cxn modelId="{AE707797-B493-441F-8919-91475C6FE23C}" type="presParOf" srcId="{8FD204B0-A351-4634-9A6F-CCB4A44FA3B8}" destId="{418EEE91-2BEB-4BEA-BDEC-22BD0D28878C}" srcOrd="1" destOrd="0" presId="urn:microsoft.com/office/officeart/2005/8/layout/chevron2"/>
    <dgm:cxn modelId="{559A3F5F-8E8A-44A2-A1B1-E6AE64AB5790}" type="presParOf" srcId="{9EBDA000-F579-4E41-8861-757279818E39}" destId="{1435524B-35ED-4C01-AC92-6AD768ACE573}" srcOrd="7" destOrd="0" presId="urn:microsoft.com/office/officeart/2005/8/layout/chevron2"/>
    <dgm:cxn modelId="{E8CAEBE2-BE88-4EBE-9C20-6C4CCD8ECDE3}" type="presParOf" srcId="{9EBDA000-F579-4E41-8861-757279818E39}" destId="{6BC22293-7D47-4717-A366-4BC5832A4A69}" srcOrd="8" destOrd="0" presId="urn:microsoft.com/office/officeart/2005/8/layout/chevron2"/>
    <dgm:cxn modelId="{E87C8C68-B9EB-4143-BE87-5534A883F163}" type="presParOf" srcId="{6BC22293-7D47-4717-A366-4BC5832A4A69}" destId="{96876563-D6B2-40E7-B217-CF37FA962287}" srcOrd="0" destOrd="0" presId="urn:microsoft.com/office/officeart/2005/8/layout/chevron2"/>
    <dgm:cxn modelId="{2E294095-DF71-4108-99A7-843BEE1E5F01}" type="presParOf" srcId="{6BC22293-7D47-4717-A366-4BC5832A4A69}" destId="{302BA2A6-E130-46E7-8101-58484C6AB8F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96DE7E-064F-4241-9FF8-BA8C444F946F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B7C5D880-24BB-4A1D-9949-249C712446A6}">
      <dgm:prSet phldrT="[Testo]" custT="1"/>
      <dgm:spPr/>
      <dgm:t>
        <a:bodyPr/>
        <a:lstStyle/>
        <a:p>
          <a:pPr algn="l"/>
          <a:r>
            <a:rPr lang="it-IT" sz="2000"/>
            <a:t>Financial fraud is a problem that has a huge impact on the financial industry</a:t>
          </a:r>
        </a:p>
      </dgm:t>
    </dgm:pt>
    <dgm:pt modelId="{3A1A0F88-8316-4CD5-860A-BDBE8F4E217B}" type="parTrans" cxnId="{3153DB92-25E1-434F-93CA-369288F6BD20}">
      <dgm:prSet/>
      <dgm:spPr/>
      <dgm:t>
        <a:bodyPr/>
        <a:lstStyle/>
        <a:p>
          <a:endParaRPr lang="it-IT"/>
        </a:p>
      </dgm:t>
    </dgm:pt>
    <dgm:pt modelId="{713BFD57-D88B-40A1-A4ED-F31279B40331}" type="sibTrans" cxnId="{3153DB92-25E1-434F-93CA-369288F6BD20}">
      <dgm:prSet/>
      <dgm:spPr/>
      <dgm:t>
        <a:bodyPr/>
        <a:lstStyle/>
        <a:p>
          <a:endParaRPr lang="it-IT"/>
        </a:p>
      </dgm:t>
    </dgm:pt>
    <dgm:pt modelId="{3566AFE4-1D28-4993-8322-22FE5C758EBD}">
      <dgm:prSet phldrT="[Testo]" custT="1"/>
      <dgm:spPr/>
      <dgm:t>
        <a:bodyPr/>
        <a:lstStyle/>
        <a:p>
          <a:pPr algn="l"/>
          <a:r>
            <a:rPr lang="it-IT" sz="2000"/>
            <a:t>Credit card fraud detection is a challenge mainly due to 2 problems that it poses</a:t>
          </a:r>
        </a:p>
      </dgm:t>
    </dgm:pt>
    <dgm:pt modelId="{84E3A46F-500C-4EBD-9AE9-153B4AEB04E5}" type="sibTrans" cxnId="{1764FA6B-962C-488F-A920-AF62195EA610}">
      <dgm:prSet/>
      <dgm:spPr/>
      <dgm:t>
        <a:bodyPr/>
        <a:lstStyle/>
        <a:p>
          <a:endParaRPr lang="it-IT"/>
        </a:p>
      </dgm:t>
    </dgm:pt>
    <dgm:pt modelId="{41AB4AFE-C910-43F6-AD3C-827F55C1839A}" type="parTrans" cxnId="{1764FA6B-962C-488F-A920-AF62195EA610}">
      <dgm:prSet/>
      <dgm:spPr/>
      <dgm:t>
        <a:bodyPr/>
        <a:lstStyle/>
        <a:p>
          <a:endParaRPr lang="it-IT"/>
        </a:p>
      </dgm:t>
    </dgm:pt>
    <dgm:pt modelId="{8121B547-1325-4197-B37B-56161AA904BD}" type="pres">
      <dgm:prSet presAssocID="{AA96DE7E-064F-4241-9FF8-BA8C444F946F}" presName="compositeShape" presStyleCnt="0">
        <dgm:presLayoutVars>
          <dgm:dir/>
          <dgm:resizeHandles/>
        </dgm:presLayoutVars>
      </dgm:prSet>
      <dgm:spPr/>
    </dgm:pt>
    <dgm:pt modelId="{DF670165-D8C0-48DA-A2BB-ADD48C351040}" type="pres">
      <dgm:prSet presAssocID="{AA96DE7E-064F-4241-9FF8-BA8C444F946F}" presName="pyramid" presStyleLbl="node1" presStyleIdx="0" presStyleCnt="1" custScaleY="90727" custLinFactNeighborX="-92428" custLinFactNeighborY="56"/>
      <dgm:spPr/>
    </dgm:pt>
    <dgm:pt modelId="{87746A8F-D7AE-4EAD-BC4F-214CDC050A0A}" type="pres">
      <dgm:prSet presAssocID="{AA96DE7E-064F-4241-9FF8-BA8C444F946F}" presName="theList" presStyleCnt="0"/>
      <dgm:spPr/>
    </dgm:pt>
    <dgm:pt modelId="{66C08ECA-0A46-4CE4-93AE-BDBF326CD55E}" type="pres">
      <dgm:prSet presAssocID="{B7C5D880-24BB-4A1D-9949-249C712446A6}" presName="aNode" presStyleLbl="fgAcc1" presStyleIdx="0" presStyleCnt="2" custScaleX="393883" custScaleY="26643" custLinFactNeighborX="20434" custLinFactNeighborY="-17113">
        <dgm:presLayoutVars>
          <dgm:bulletEnabled val="1"/>
        </dgm:presLayoutVars>
      </dgm:prSet>
      <dgm:spPr/>
    </dgm:pt>
    <dgm:pt modelId="{354A5EC6-F949-412E-8C36-22A6F608E98E}" type="pres">
      <dgm:prSet presAssocID="{B7C5D880-24BB-4A1D-9949-249C712446A6}" presName="aSpace" presStyleCnt="0"/>
      <dgm:spPr/>
    </dgm:pt>
    <dgm:pt modelId="{98ED7518-CCB7-4BB6-8092-C8DDE2F26545}" type="pres">
      <dgm:prSet presAssocID="{3566AFE4-1D28-4993-8322-22FE5C758EBD}" presName="aNode" presStyleLbl="fgAcc1" presStyleIdx="1" presStyleCnt="2" custScaleX="394536" custScaleY="27286" custLinFactNeighborX="20108" custLinFactNeighborY="-61203">
        <dgm:presLayoutVars>
          <dgm:bulletEnabled val="1"/>
        </dgm:presLayoutVars>
      </dgm:prSet>
      <dgm:spPr/>
    </dgm:pt>
    <dgm:pt modelId="{0B5C7E54-DD84-4D09-8B78-31F181E97BB5}" type="pres">
      <dgm:prSet presAssocID="{3566AFE4-1D28-4993-8322-22FE5C758EBD}" presName="aSpace" presStyleCnt="0"/>
      <dgm:spPr/>
    </dgm:pt>
  </dgm:ptLst>
  <dgm:cxnLst>
    <dgm:cxn modelId="{DD9CFD2E-00A2-4E5C-B958-5649D7C3137C}" type="presOf" srcId="{B7C5D880-24BB-4A1D-9949-249C712446A6}" destId="{66C08ECA-0A46-4CE4-93AE-BDBF326CD55E}" srcOrd="0" destOrd="0" presId="urn:microsoft.com/office/officeart/2005/8/layout/pyramid2"/>
    <dgm:cxn modelId="{1764FA6B-962C-488F-A920-AF62195EA610}" srcId="{AA96DE7E-064F-4241-9FF8-BA8C444F946F}" destId="{3566AFE4-1D28-4993-8322-22FE5C758EBD}" srcOrd="1" destOrd="0" parTransId="{41AB4AFE-C910-43F6-AD3C-827F55C1839A}" sibTransId="{84E3A46F-500C-4EBD-9AE9-153B4AEB04E5}"/>
    <dgm:cxn modelId="{3153DB92-25E1-434F-93CA-369288F6BD20}" srcId="{AA96DE7E-064F-4241-9FF8-BA8C444F946F}" destId="{B7C5D880-24BB-4A1D-9949-249C712446A6}" srcOrd="0" destOrd="0" parTransId="{3A1A0F88-8316-4CD5-860A-BDBE8F4E217B}" sibTransId="{713BFD57-D88B-40A1-A4ED-F31279B40331}"/>
    <dgm:cxn modelId="{DB8D07BE-EB78-4480-BBD1-A8E126058A43}" type="presOf" srcId="{AA96DE7E-064F-4241-9FF8-BA8C444F946F}" destId="{8121B547-1325-4197-B37B-56161AA904BD}" srcOrd="0" destOrd="0" presId="urn:microsoft.com/office/officeart/2005/8/layout/pyramid2"/>
    <dgm:cxn modelId="{CE088ACF-1269-4A15-9FA9-530BA0DAC11C}" type="presOf" srcId="{3566AFE4-1D28-4993-8322-22FE5C758EBD}" destId="{98ED7518-CCB7-4BB6-8092-C8DDE2F26545}" srcOrd="0" destOrd="0" presId="urn:microsoft.com/office/officeart/2005/8/layout/pyramid2"/>
    <dgm:cxn modelId="{3BFD3545-685D-4650-B888-6D4FC02231AD}" type="presParOf" srcId="{8121B547-1325-4197-B37B-56161AA904BD}" destId="{DF670165-D8C0-48DA-A2BB-ADD48C351040}" srcOrd="0" destOrd="0" presId="urn:microsoft.com/office/officeart/2005/8/layout/pyramid2"/>
    <dgm:cxn modelId="{36BA6AA1-1D9A-4386-AAF7-934D5EB4DE22}" type="presParOf" srcId="{8121B547-1325-4197-B37B-56161AA904BD}" destId="{87746A8F-D7AE-4EAD-BC4F-214CDC050A0A}" srcOrd="1" destOrd="0" presId="urn:microsoft.com/office/officeart/2005/8/layout/pyramid2"/>
    <dgm:cxn modelId="{750B020F-6C67-459F-ADDD-C1742151F133}" type="presParOf" srcId="{87746A8F-D7AE-4EAD-BC4F-214CDC050A0A}" destId="{66C08ECA-0A46-4CE4-93AE-BDBF326CD55E}" srcOrd="0" destOrd="0" presId="urn:microsoft.com/office/officeart/2005/8/layout/pyramid2"/>
    <dgm:cxn modelId="{9BA1BD52-9D10-48DE-A7FC-9E1590FFF4A7}" type="presParOf" srcId="{87746A8F-D7AE-4EAD-BC4F-214CDC050A0A}" destId="{354A5EC6-F949-412E-8C36-22A6F608E98E}" srcOrd="1" destOrd="0" presId="urn:microsoft.com/office/officeart/2005/8/layout/pyramid2"/>
    <dgm:cxn modelId="{A3EE2F9B-41D0-4095-8BA1-F7D65F48EB55}" type="presParOf" srcId="{87746A8F-D7AE-4EAD-BC4F-214CDC050A0A}" destId="{98ED7518-CCB7-4BB6-8092-C8DDE2F26545}" srcOrd="2" destOrd="0" presId="urn:microsoft.com/office/officeart/2005/8/layout/pyramid2"/>
    <dgm:cxn modelId="{940811C9-B4B5-4B65-BA1C-9FB70804247C}" type="presParOf" srcId="{87746A8F-D7AE-4EAD-BC4F-214CDC050A0A}" destId="{0B5C7E54-DD84-4D09-8B78-31F181E97BB5}" srcOrd="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E15091-2DEE-47C8-AED5-6880DBA0375A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B6751FF5-9124-43CD-A8BB-481AAC131A3C}">
      <dgm:prSet phldrT="[Testo]" custT="1"/>
      <dgm:spPr/>
      <dgm:t>
        <a:bodyPr/>
        <a:lstStyle/>
        <a:p>
          <a:r>
            <a:rPr lang="it-IT" sz="2000"/>
            <a:t>~</a:t>
          </a:r>
          <a:r>
            <a:rPr lang="it-IT" sz="2000">
              <a:solidFill>
                <a:schemeClr val="accent1"/>
              </a:solidFill>
            </a:rPr>
            <a:t>709</a:t>
          </a:r>
          <a:r>
            <a:rPr lang="it-IT" sz="2000"/>
            <a:t> </a:t>
          </a:r>
          <a:r>
            <a:rPr lang="it-IT" sz="2000" u="none"/>
            <a:t>MiB</a:t>
          </a:r>
        </a:p>
      </dgm:t>
    </dgm:pt>
    <dgm:pt modelId="{F8580278-5867-4DE3-80AA-A1D251B2D0FC}" type="parTrans" cxnId="{414A49E4-028D-4F1F-8F92-D19BF5D3AF79}">
      <dgm:prSet/>
      <dgm:spPr/>
      <dgm:t>
        <a:bodyPr/>
        <a:lstStyle/>
        <a:p>
          <a:endParaRPr lang="it-IT"/>
        </a:p>
      </dgm:t>
    </dgm:pt>
    <dgm:pt modelId="{A246A61E-4DAC-4F99-8924-95ECB841B042}" type="sibTrans" cxnId="{414A49E4-028D-4F1F-8F92-D19BF5D3AF79}">
      <dgm:prSet/>
      <dgm:spPr/>
      <dgm:t>
        <a:bodyPr/>
        <a:lstStyle/>
        <a:p>
          <a:endParaRPr lang="it-IT"/>
        </a:p>
      </dgm:t>
    </dgm:pt>
    <dgm:pt modelId="{0E3ACBE1-BB53-4F75-BA85-08D0817DF64E}">
      <dgm:prSet phldrT="[Testo]" custT="1"/>
      <dgm:spPr/>
      <dgm:t>
        <a:bodyPr/>
        <a:lstStyle/>
        <a:p>
          <a:pPr algn="ctr"/>
          <a:r>
            <a:rPr lang="it-IT" sz="2000"/>
            <a:t>Divided into </a:t>
          </a:r>
          <a:r>
            <a:rPr lang="it-IT" sz="2000">
              <a:solidFill>
                <a:srgbClr val="234281"/>
              </a:solidFill>
            </a:rPr>
            <a:t>identity.csv </a:t>
          </a:r>
          <a:r>
            <a:rPr lang="it-IT" sz="2000"/>
            <a:t>and </a:t>
          </a:r>
          <a:r>
            <a:rPr lang="it-IT" sz="2000">
              <a:solidFill>
                <a:srgbClr val="234281"/>
              </a:solidFill>
            </a:rPr>
            <a:t>transaction.csv</a:t>
          </a:r>
        </a:p>
      </dgm:t>
    </dgm:pt>
    <dgm:pt modelId="{9114EAE1-8AEC-4C84-A7F1-4B3BBF4E9D31}" type="parTrans" cxnId="{2D34D2AE-47AC-4F95-863C-97FF494826BC}">
      <dgm:prSet/>
      <dgm:spPr/>
      <dgm:t>
        <a:bodyPr/>
        <a:lstStyle/>
        <a:p>
          <a:endParaRPr lang="it-IT"/>
        </a:p>
      </dgm:t>
    </dgm:pt>
    <dgm:pt modelId="{4B55E126-F8A3-4160-82E0-0C685AD19A16}" type="sibTrans" cxnId="{2D34D2AE-47AC-4F95-863C-97FF494826BC}">
      <dgm:prSet/>
      <dgm:spPr/>
      <dgm:t>
        <a:bodyPr/>
        <a:lstStyle/>
        <a:p>
          <a:endParaRPr lang="it-IT"/>
        </a:p>
      </dgm:t>
    </dgm:pt>
    <dgm:pt modelId="{03AF650F-F3C9-492E-AAE9-707F24244E34}">
      <dgm:prSet phldrT="[Testo]" custT="1"/>
      <dgm:spPr/>
      <dgm:t>
        <a:bodyPr/>
        <a:lstStyle/>
        <a:p>
          <a:pPr algn="ctr"/>
          <a:r>
            <a:rPr lang="it-IT" sz="2000">
              <a:solidFill>
                <a:srgbClr val="3667C8"/>
              </a:solidFill>
            </a:rPr>
            <a:t>590540</a:t>
          </a:r>
          <a:r>
            <a:rPr lang="it-IT" sz="2000"/>
            <a:t> entries</a:t>
          </a:r>
        </a:p>
      </dgm:t>
    </dgm:pt>
    <dgm:pt modelId="{2167873B-23BB-431E-91BE-87E83D397574}" type="parTrans" cxnId="{2324B6D2-8C2D-41CA-B631-8DE9B452C412}">
      <dgm:prSet/>
      <dgm:spPr/>
      <dgm:t>
        <a:bodyPr/>
        <a:lstStyle/>
        <a:p>
          <a:endParaRPr lang="it-IT"/>
        </a:p>
      </dgm:t>
    </dgm:pt>
    <dgm:pt modelId="{972B2A04-4C15-4FB9-864C-955BA29EBAC0}" type="sibTrans" cxnId="{2324B6D2-8C2D-41CA-B631-8DE9B452C412}">
      <dgm:prSet/>
      <dgm:spPr/>
      <dgm:t>
        <a:bodyPr/>
        <a:lstStyle/>
        <a:p>
          <a:endParaRPr lang="it-IT"/>
        </a:p>
      </dgm:t>
    </dgm:pt>
    <dgm:pt modelId="{B876D083-6156-43C2-9DCA-BA8E6943AFC0}" type="pres">
      <dgm:prSet presAssocID="{CBE15091-2DEE-47C8-AED5-6880DBA0375A}" presName="arrowDiagram" presStyleCnt="0">
        <dgm:presLayoutVars>
          <dgm:chMax val="5"/>
          <dgm:dir/>
          <dgm:resizeHandles val="exact"/>
        </dgm:presLayoutVars>
      </dgm:prSet>
      <dgm:spPr/>
    </dgm:pt>
    <dgm:pt modelId="{5EB87D16-5E64-4BA0-BE25-85692379B03D}" type="pres">
      <dgm:prSet presAssocID="{CBE15091-2DEE-47C8-AED5-6880DBA0375A}" presName="arrow" presStyleLbl="bgShp" presStyleIdx="0" presStyleCnt="1" custScaleX="189938" custLinFactNeighborX="6184" custLinFactNeighborY="88"/>
      <dgm:spPr/>
    </dgm:pt>
    <dgm:pt modelId="{5EAC5C5F-F0BF-4A4D-8C8B-5FA3CCBB5928}" type="pres">
      <dgm:prSet presAssocID="{CBE15091-2DEE-47C8-AED5-6880DBA0375A}" presName="arrowDiagram3" presStyleCnt="0"/>
      <dgm:spPr/>
    </dgm:pt>
    <dgm:pt modelId="{F0455FBA-D53A-4A28-93B0-C62C63E77220}" type="pres">
      <dgm:prSet presAssocID="{B6751FF5-9124-43CD-A8BB-481AAC131A3C}" presName="bullet3a" presStyleLbl="node1" presStyleIdx="0" presStyleCnt="3" custLinFactX="-500000" custLinFactNeighborX="-513006" custLinFactNeighborY="-74147"/>
      <dgm:spPr/>
    </dgm:pt>
    <dgm:pt modelId="{E5B916C5-65EA-4594-9043-EE0D64925282}" type="pres">
      <dgm:prSet presAssocID="{B6751FF5-9124-43CD-A8BB-481AAC131A3C}" presName="textBox3a" presStyleLbl="revTx" presStyleIdx="0" presStyleCnt="3" custScaleX="88046" custScaleY="25248" custLinFactX="-62124" custLinFactNeighborX="-100000" custLinFactNeighborY="-32703">
        <dgm:presLayoutVars>
          <dgm:bulletEnabled val="1"/>
        </dgm:presLayoutVars>
      </dgm:prSet>
      <dgm:spPr/>
    </dgm:pt>
    <dgm:pt modelId="{5BF33E98-62FC-41EF-8AB1-52FED66EA2DF}" type="pres">
      <dgm:prSet presAssocID="{0E3ACBE1-BB53-4F75-BA85-08D0817DF64E}" presName="bullet3b" presStyleLbl="node1" presStyleIdx="1" presStyleCnt="3" custScaleX="75354" custScaleY="70283" custLinFactX="-189380" custLinFactNeighborX="-200000" custLinFactNeighborY="75514"/>
      <dgm:spPr>
        <a:solidFill>
          <a:srgbClr val="234281"/>
        </a:solidFill>
      </dgm:spPr>
    </dgm:pt>
    <dgm:pt modelId="{D7F69824-2158-47BF-89D8-F6D11F3F3BE5}" type="pres">
      <dgm:prSet presAssocID="{0E3ACBE1-BB53-4F75-BA85-08D0817DF64E}" presName="textBox3b" presStyleLbl="revTx" presStyleIdx="1" presStyleCnt="3" custScaleX="147124" custScaleY="32198" custLinFactX="-27441" custLinFactNeighborX="-100000" custLinFactNeighborY="-12710">
        <dgm:presLayoutVars>
          <dgm:bulletEnabled val="1"/>
        </dgm:presLayoutVars>
      </dgm:prSet>
      <dgm:spPr/>
    </dgm:pt>
    <dgm:pt modelId="{3B57D00E-EA6B-4F59-A646-23FE28343A6D}" type="pres">
      <dgm:prSet presAssocID="{03AF650F-F3C9-492E-AAE9-707F24244E34}" presName="bullet3c" presStyleLbl="node1" presStyleIdx="2" presStyleCnt="3" custScaleX="72951" custScaleY="74062" custLinFactX="-100000" custLinFactNeighborX="-121588" custLinFactNeighborY="90213"/>
      <dgm:spPr>
        <a:solidFill>
          <a:srgbClr val="3667C8"/>
        </a:solidFill>
      </dgm:spPr>
    </dgm:pt>
    <dgm:pt modelId="{FD85FABB-ACDA-43AC-A997-61EA299DC6F6}" type="pres">
      <dgm:prSet presAssocID="{03AF650F-F3C9-492E-AAE9-707F24244E34}" presName="textBox3c" presStyleLbl="revTx" presStyleIdx="2" presStyleCnt="3" custScaleX="90030" custScaleY="26612" custLinFactX="-15344" custLinFactNeighborX="-100000" custLinFactNeighborY="-14481">
        <dgm:presLayoutVars>
          <dgm:bulletEnabled val="1"/>
        </dgm:presLayoutVars>
      </dgm:prSet>
      <dgm:spPr/>
    </dgm:pt>
  </dgm:ptLst>
  <dgm:cxnLst>
    <dgm:cxn modelId="{31373B23-4DA6-461E-93E1-76E2C297892B}" type="presOf" srcId="{03AF650F-F3C9-492E-AAE9-707F24244E34}" destId="{FD85FABB-ACDA-43AC-A997-61EA299DC6F6}" srcOrd="0" destOrd="0" presId="urn:microsoft.com/office/officeart/2005/8/layout/arrow2"/>
    <dgm:cxn modelId="{64311A9F-26DE-40EC-9921-A1247C0C7E94}" type="presOf" srcId="{B6751FF5-9124-43CD-A8BB-481AAC131A3C}" destId="{E5B916C5-65EA-4594-9043-EE0D64925282}" srcOrd="0" destOrd="0" presId="urn:microsoft.com/office/officeart/2005/8/layout/arrow2"/>
    <dgm:cxn modelId="{04A849AE-0CAF-4C34-A9B4-382D422E15E2}" type="presOf" srcId="{CBE15091-2DEE-47C8-AED5-6880DBA0375A}" destId="{B876D083-6156-43C2-9DCA-BA8E6943AFC0}" srcOrd="0" destOrd="0" presId="urn:microsoft.com/office/officeart/2005/8/layout/arrow2"/>
    <dgm:cxn modelId="{2D34D2AE-47AC-4F95-863C-97FF494826BC}" srcId="{CBE15091-2DEE-47C8-AED5-6880DBA0375A}" destId="{0E3ACBE1-BB53-4F75-BA85-08D0817DF64E}" srcOrd="1" destOrd="0" parTransId="{9114EAE1-8AEC-4C84-A7F1-4B3BBF4E9D31}" sibTransId="{4B55E126-F8A3-4160-82E0-0C685AD19A16}"/>
    <dgm:cxn modelId="{2324B6D2-8C2D-41CA-B631-8DE9B452C412}" srcId="{CBE15091-2DEE-47C8-AED5-6880DBA0375A}" destId="{03AF650F-F3C9-492E-AAE9-707F24244E34}" srcOrd="2" destOrd="0" parTransId="{2167873B-23BB-431E-91BE-87E83D397574}" sibTransId="{972B2A04-4C15-4FB9-864C-955BA29EBAC0}"/>
    <dgm:cxn modelId="{938A17E2-F250-4224-9937-517FAC493292}" type="presOf" srcId="{0E3ACBE1-BB53-4F75-BA85-08D0817DF64E}" destId="{D7F69824-2158-47BF-89D8-F6D11F3F3BE5}" srcOrd="0" destOrd="0" presId="urn:microsoft.com/office/officeart/2005/8/layout/arrow2"/>
    <dgm:cxn modelId="{414A49E4-028D-4F1F-8F92-D19BF5D3AF79}" srcId="{CBE15091-2DEE-47C8-AED5-6880DBA0375A}" destId="{B6751FF5-9124-43CD-A8BB-481AAC131A3C}" srcOrd="0" destOrd="0" parTransId="{F8580278-5867-4DE3-80AA-A1D251B2D0FC}" sibTransId="{A246A61E-4DAC-4F99-8924-95ECB841B042}"/>
    <dgm:cxn modelId="{40EA2EE3-825F-48C9-92C7-251B0E26598D}" type="presParOf" srcId="{B876D083-6156-43C2-9DCA-BA8E6943AFC0}" destId="{5EB87D16-5E64-4BA0-BE25-85692379B03D}" srcOrd="0" destOrd="0" presId="urn:microsoft.com/office/officeart/2005/8/layout/arrow2"/>
    <dgm:cxn modelId="{1514B70C-69E3-4428-9625-FFDDA4AA44D8}" type="presParOf" srcId="{B876D083-6156-43C2-9DCA-BA8E6943AFC0}" destId="{5EAC5C5F-F0BF-4A4D-8C8B-5FA3CCBB5928}" srcOrd="1" destOrd="0" presId="urn:microsoft.com/office/officeart/2005/8/layout/arrow2"/>
    <dgm:cxn modelId="{8910B967-50EA-4E3A-9823-BA5E7AB12827}" type="presParOf" srcId="{5EAC5C5F-F0BF-4A4D-8C8B-5FA3CCBB5928}" destId="{F0455FBA-D53A-4A28-93B0-C62C63E77220}" srcOrd="0" destOrd="0" presId="urn:microsoft.com/office/officeart/2005/8/layout/arrow2"/>
    <dgm:cxn modelId="{D88BE454-D15D-4E41-8A12-5FFEA4D1A99A}" type="presParOf" srcId="{5EAC5C5F-F0BF-4A4D-8C8B-5FA3CCBB5928}" destId="{E5B916C5-65EA-4594-9043-EE0D64925282}" srcOrd="1" destOrd="0" presId="urn:microsoft.com/office/officeart/2005/8/layout/arrow2"/>
    <dgm:cxn modelId="{A5963655-E7F7-4D9F-90D7-50C725704454}" type="presParOf" srcId="{5EAC5C5F-F0BF-4A4D-8C8B-5FA3CCBB5928}" destId="{5BF33E98-62FC-41EF-8AB1-52FED66EA2DF}" srcOrd="2" destOrd="0" presId="urn:microsoft.com/office/officeart/2005/8/layout/arrow2"/>
    <dgm:cxn modelId="{A1FE75B4-4DF5-46B8-BA1E-70F6A753DDB5}" type="presParOf" srcId="{5EAC5C5F-F0BF-4A4D-8C8B-5FA3CCBB5928}" destId="{D7F69824-2158-47BF-89D8-F6D11F3F3BE5}" srcOrd="3" destOrd="0" presId="urn:microsoft.com/office/officeart/2005/8/layout/arrow2"/>
    <dgm:cxn modelId="{8B5A9FA3-B679-4970-96C5-7BAE34439399}" type="presParOf" srcId="{5EAC5C5F-F0BF-4A4D-8C8B-5FA3CCBB5928}" destId="{3B57D00E-EA6B-4F59-A646-23FE28343A6D}" srcOrd="4" destOrd="0" presId="urn:microsoft.com/office/officeart/2005/8/layout/arrow2"/>
    <dgm:cxn modelId="{EACA4634-FF7A-44B3-9E89-F6498752FB41}" type="presParOf" srcId="{5EAC5C5F-F0BF-4A4D-8C8B-5FA3CCBB5928}" destId="{FD85FABB-ACDA-43AC-A997-61EA299DC6F6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B7A0D5-B4CF-44B4-B61F-340CADE36A0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560FFF3-3BC5-4982-820C-E7F566EE23E4}">
      <dgm:prSet phldrT="[Testo]"/>
      <dgm:spPr/>
      <dgm:t>
        <a:bodyPr/>
        <a:lstStyle/>
        <a:p>
          <a:r>
            <a:rPr lang="it-IT" b="1">
              <a:solidFill>
                <a:schemeClr val="accent4"/>
              </a:solidFill>
            </a:rPr>
            <a:t>Merging</a:t>
          </a:r>
        </a:p>
      </dgm:t>
    </dgm:pt>
    <dgm:pt modelId="{23F59D13-E652-4229-AE04-B7856DF7ED59}" type="parTrans" cxnId="{6B00D0F3-7511-424A-85BD-695B66FE251B}">
      <dgm:prSet/>
      <dgm:spPr/>
      <dgm:t>
        <a:bodyPr/>
        <a:lstStyle/>
        <a:p>
          <a:endParaRPr lang="it-IT"/>
        </a:p>
      </dgm:t>
    </dgm:pt>
    <dgm:pt modelId="{9EA52C00-B4B4-4337-8C7A-75A51F4B5A0E}" type="sibTrans" cxnId="{6B00D0F3-7511-424A-85BD-695B66FE251B}">
      <dgm:prSet/>
      <dgm:spPr/>
      <dgm:t>
        <a:bodyPr/>
        <a:lstStyle/>
        <a:p>
          <a:endParaRPr lang="it-IT"/>
        </a:p>
      </dgm:t>
    </dgm:pt>
    <dgm:pt modelId="{F6F0BD97-2673-4676-B139-080751C7A12C}">
      <dgm:prSet phldrT="[Testo]" custT="1"/>
      <dgm:spPr/>
      <dgm:t>
        <a:bodyPr/>
        <a:lstStyle/>
        <a:p>
          <a:r>
            <a:rPr lang="it-IT" sz="2000"/>
            <a:t>Transaction.csv and identity.csv have been </a:t>
          </a:r>
          <a:r>
            <a:rPr lang="it-IT" sz="2000">
              <a:solidFill>
                <a:schemeClr val="accent2"/>
              </a:solidFill>
            </a:rPr>
            <a:t>merged</a:t>
          </a:r>
          <a:r>
            <a:rPr lang="it-IT" sz="2000"/>
            <a:t> together</a:t>
          </a:r>
        </a:p>
      </dgm:t>
    </dgm:pt>
    <dgm:pt modelId="{0D46271C-ACE2-417D-ACDE-87130CE815D6}" type="parTrans" cxnId="{F4CDE951-EF3F-4AF7-91CE-65BC4884FD3A}">
      <dgm:prSet/>
      <dgm:spPr/>
      <dgm:t>
        <a:bodyPr/>
        <a:lstStyle/>
        <a:p>
          <a:endParaRPr lang="it-IT"/>
        </a:p>
      </dgm:t>
    </dgm:pt>
    <dgm:pt modelId="{45229C13-382F-478D-B478-AD627754FD55}" type="sibTrans" cxnId="{F4CDE951-EF3F-4AF7-91CE-65BC4884FD3A}">
      <dgm:prSet/>
      <dgm:spPr/>
      <dgm:t>
        <a:bodyPr/>
        <a:lstStyle/>
        <a:p>
          <a:endParaRPr lang="it-IT"/>
        </a:p>
      </dgm:t>
    </dgm:pt>
    <dgm:pt modelId="{BA4F5524-DABC-48C2-AE0E-EF0790AD2BAD}">
      <dgm:prSet phldrT="[Testo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it-IT" b="1">
              <a:solidFill>
                <a:schemeClr val="accent1"/>
              </a:solidFill>
            </a:rPr>
            <a:t>Label Distributrion</a:t>
          </a:r>
        </a:p>
      </dgm:t>
    </dgm:pt>
    <dgm:pt modelId="{D9C89B7A-79E3-448C-822C-34F7F76D7E3C}" type="parTrans" cxnId="{06D32B5F-2BD5-4D47-935C-A9644973C684}">
      <dgm:prSet/>
      <dgm:spPr/>
      <dgm:t>
        <a:bodyPr/>
        <a:lstStyle/>
        <a:p>
          <a:endParaRPr lang="it-IT"/>
        </a:p>
      </dgm:t>
    </dgm:pt>
    <dgm:pt modelId="{AF7243F6-D885-4F04-9360-3935EA665D57}" type="sibTrans" cxnId="{06D32B5F-2BD5-4D47-935C-A9644973C684}">
      <dgm:prSet/>
      <dgm:spPr/>
      <dgm:t>
        <a:bodyPr/>
        <a:lstStyle/>
        <a:p>
          <a:endParaRPr lang="it-IT"/>
        </a:p>
      </dgm:t>
    </dgm:pt>
    <dgm:pt modelId="{22A6EE2A-1770-4090-9AE2-66912A35B5D4}">
      <dgm:prSet phldrT="[Testo]"/>
      <dgm:spPr/>
      <dgm:t>
        <a:bodyPr/>
        <a:lstStyle/>
        <a:p>
          <a:r>
            <a:rPr lang="it-IT"/>
            <a:t>The dataset is </a:t>
          </a:r>
          <a:r>
            <a:rPr lang="it-IT">
              <a:solidFill>
                <a:schemeClr val="accent2"/>
              </a:solidFill>
            </a:rPr>
            <a:t>highly unbalanced</a:t>
          </a:r>
        </a:p>
      </dgm:t>
    </dgm:pt>
    <dgm:pt modelId="{4528A3B3-5821-421E-A51C-6B350DC2C462}" type="parTrans" cxnId="{CC171A2C-C68D-4529-9AE6-9DDB96901985}">
      <dgm:prSet/>
      <dgm:spPr/>
      <dgm:t>
        <a:bodyPr/>
        <a:lstStyle/>
        <a:p>
          <a:endParaRPr lang="it-IT"/>
        </a:p>
      </dgm:t>
    </dgm:pt>
    <dgm:pt modelId="{74655916-9E3E-40AC-953A-1831C204725B}" type="sibTrans" cxnId="{CC171A2C-C68D-4529-9AE6-9DDB96901985}">
      <dgm:prSet/>
      <dgm:spPr/>
      <dgm:t>
        <a:bodyPr/>
        <a:lstStyle/>
        <a:p>
          <a:endParaRPr lang="it-IT"/>
        </a:p>
      </dgm:t>
    </dgm:pt>
    <dgm:pt modelId="{AC845ED7-1C2F-4547-B9CC-6E52225C9B43}">
      <dgm:prSet phldrT="[Testo]"/>
      <dgm:spPr/>
      <dgm:t>
        <a:bodyPr/>
        <a:lstStyle/>
        <a:p>
          <a:r>
            <a:rPr lang="it-IT" b="1">
              <a:solidFill>
                <a:schemeClr val="accent4"/>
              </a:solidFill>
            </a:rPr>
            <a:t>Missing Values</a:t>
          </a:r>
        </a:p>
      </dgm:t>
    </dgm:pt>
    <dgm:pt modelId="{153AE406-57F8-4806-BB1B-0B1514E6A682}" type="parTrans" cxnId="{CA24CDAA-740D-40E5-9B1D-E1DBD0E90F2C}">
      <dgm:prSet/>
      <dgm:spPr/>
      <dgm:t>
        <a:bodyPr/>
        <a:lstStyle/>
        <a:p>
          <a:endParaRPr lang="it-IT"/>
        </a:p>
      </dgm:t>
    </dgm:pt>
    <dgm:pt modelId="{955E4076-03AF-4B49-91C9-7E2641807A30}" type="sibTrans" cxnId="{CA24CDAA-740D-40E5-9B1D-E1DBD0E90F2C}">
      <dgm:prSet/>
      <dgm:spPr/>
      <dgm:t>
        <a:bodyPr/>
        <a:lstStyle/>
        <a:p>
          <a:endParaRPr lang="it-IT"/>
        </a:p>
      </dgm:t>
    </dgm:pt>
    <dgm:pt modelId="{1367391A-EE3E-492A-BB21-85D1EC55342E}">
      <dgm:prSet phldrT="[Testo]"/>
      <dgm:spPr/>
      <dgm:t>
        <a:bodyPr/>
        <a:lstStyle/>
        <a:p>
          <a:r>
            <a:rPr lang="it-IT"/>
            <a:t>The dataset has a </a:t>
          </a:r>
          <a:r>
            <a:rPr lang="it-IT">
              <a:solidFill>
                <a:schemeClr val="accent2"/>
              </a:solidFill>
            </a:rPr>
            <a:t>huge number </a:t>
          </a:r>
          <a:r>
            <a:rPr lang="it-IT"/>
            <a:t>of missing values</a:t>
          </a:r>
        </a:p>
      </dgm:t>
    </dgm:pt>
    <dgm:pt modelId="{A107DA73-1D0D-4053-BC72-CF0B6C8E2E5A}" type="parTrans" cxnId="{17D4BF71-AB33-45DB-8881-CA084874BED0}">
      <dgm:prSet/>
      <dgm:spPr/>
      <dgm:t>
        <a:bodyPr/>
        <a:lstStyle/>
        <a:p>
          <a:endParaRPr lang="it-IT"/>
        </a:p>
      </dgm:t>
    </dgm:pt>
    <dgm:pt modelId="{91D76E97-3A4D-42AD-AA07-1DF423FDEA0F}" type="sibTrans" cxnId="{17D4BF71-AB33-45DB-8881-CA084874BED0}">
      <dgm:prSet/>
      <dgm:spPr/>
      <dgm:t>
        <a:bodyPr/>
        <a:lstStyle/>
        <a:p>
          <a:endParaRPr lang="it-IT"/>
        </a:p>
      </dgm:t>
    </dgm:pt>
    <dgm:pt modelId="{6F15F8F7-A0E8-426B-A7FE-2E92A5C6D209}">
      <dgm:prSet phldrT="[Testo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it-IT" b="1">
              <a:solidFill>
                <a:schemeClr val="accent1"/>
              </a:solidFill>
            </a:rPr>
            <a:t>Feature Engineering</a:t>
          </a:r>
        </a:p>
      </dgm:t>
    </dgm:pt>
    <dgm:pt modelId="{10E7A462-92E7-42E4-B7F5-1BB8F82BE966}" type="parTrans" cxnId="{13B12D05-1E12-4971-A2EF-0E1996290DDB}">
      <dgm:prSet/>
      <dgm:spPr/>
      <dgm:t>
        <a:bodyPr/>
        <a:lstStyle/>
        <a:p>
          <a:endParaRPr lang="it-IT"/>
        </a:p>
      </dgm:t>
    </dgm:pt>
    <dgm:pt modelId="{E6E7A225-A878-415D-B97A-DB24679E3839}" type="sibTrans" cxnId="{13B12D05-1E12-4971-A2EF-0E1996290DDB}">
      <dgm:prSet/>
      <dgm:spPr/>
      <dgm:t>
        <a:bodyPr/>
        <a:lstStyle/>
        <a:p>
          <a:endParaRPr lang="it-IT"/>
        </a:p>
      </dgm:t>
    </dgm:pt>
    <dgm:pt modelId="{6D6F3F19-DE56-4F8E-9D51-62AEEA700493}">
      <dgm:prSet phldrT="[Testo]"/>
      <dgm:spPr/>
      <dgm:t>
        <a:bodyPr/>
        <a:lstStyle/>
        <a:p>
          <a:r>
            <a:rPr lang="it-IT">
              <a:solidFill>
                <a:schemeClr val="tx2"/>
              </a:solidFill>
            </a:rPr>
            <a:t>Drop</a:t>
          </a:r>
          <a:r>
            <a:rPr lang="it-IT">
              <a:solidFill>
                <a:schemeClr val="tx1"/>
              </a:solidFill>
            </a:rPr>
            <a:t> </a:t>
          </a:r>
          <a:r>
            <a:rPr lang="it-IT">
              <a:solidFill>
                <a:schemeClr val="accent2"/>
              </a:solidFill>
            </a:rPr>
            <a:t>some</a:t>
          </a:r>
          <a:r>
            <a:rPr lang="it-IT">
              <a:solidFill>
                <a:schemeClr val="tx1"/>
              </a:solidFill>
            </a:rPr>
            <a:t> features</a:t>
          </a:r>
        </a:p>
      </dgm:t>
    </dgm:pt>
    <dgm:pt modelId="{76DB04CE-87D2-4E8A-B839-C54378CD9D2A}" type="parTrans" cxnId="{19ADE7C0-39D4-47A8-892E-4B185A83F19E}">
      <dgm:prSet/>
      <dgm:spPr/>
      <dgm:t>
        <a:bodyPr/>
        <a:lstStyle/>
        <a:p>
          <a:endParaRPr lang="it-IT"/>
        </a:p>
      </dgm:t>
    </dgm:pt>
    <dgm:pt modelId="{503A1FD2-FEAC-4DCC-9881-94C8FF84F038}" type="sibTrans" cxnId="{19ADE7C0-39D4-47A8-892E-4B185A83F19E}">
      <dgm:prSet/>
      <dgm:spPr/>
      <dgm:t>
        <a:bodyPr/>
        <a:lstStyle/>
        <a:p>
          <a:endParaRPr lang="it-IT"/>
        </a:p>
      </dgm:t>
    </dgm:pt>
    <dgm:pt modelId="{C87D0CE2-E033-45F2-A527-0CBD585AC055}">
      <dgm:prSet phldrT="[Testo]"/>
      <dgm:spPr/>
      <dgm:t>
        <a:bodyPr/>
        <a:lstStyle/>
        <a:p>
          <a:r>
            <a:rPr lang="it-IT">
              <a:solidFill>
                <a:schemeClr val="tx1"/>
              </a:solidFill>
            </a:rPr>
            <a:t>«</a:t>
          </a:r>
          <a:r>
            <a:rPr lang="it-IT">
              <a:solidFill>
                <a:schemeClr val="accent2"/>
              </a:solidFill>
            </a:rPr>
            <a:t>Standardizing</a:t>
          </a:r>
          <a:r>
            <a:rPr lang="it-IT">
              <a:solidFill>
                <a:schemeClr val="tx1"/>
              </a:solidFill>
            </a:rPr>
            <a:t>»</a:t>
          </a:r>
        </a:p>
      </dgm:t>
    </dgm:pt>
    <dgm:pt modelId="{3862FD31-249B-4083-8883-0C17F6C7F47A}" type="parTrans" cxnId="{F825B55F-1414-47F2-9D7D-EDF0C1E95AB2}">
      <dgm:prSet/>
      <dgm:spPr/>
      <dgm:t>
        <a:bodyPr/>
        <a:lstStyle/>
        <a:p>
          <a:endParaRPr lang="it-IT"/>
        </a:p>
      </dgm:t>
    </dgm:pt>
    <dgm:pt modelId="{7564CFCB-575B-4175-89F8-61E63F923B95}" type="sibTrans" cxnId="{F825B55F-1414-47F2-9D7D-EDF0C1E95AB2}">
      <dgm:prSet/>
      <dgm:spPr/>
      <dgm:t>
        <a:bodyPr/>
        <a:lstStyle/>
        <a:p>
          <a:endParaRPr lang="it-IT"/>
        </a:p>
      </dgm:t>
    </dgm:pt>
    <dgm:pt modelId="{EDCFCA2B-85B6-4212-88D8-F6E2907BBC21}">
      <dgm:prSet phldrT="[Testo]"/>
      <dgm:spPr/>
      <dgm:t>
        <a:bodyPr/>
        <a:lstStyle/>
        <a:p>
          <a:endParaRPr lang="it-IT">
            <a:solidFill>
              <a:schemeClr val="tx1"/>
            </a:solidFill>
          </a:endParaRPr>
        </a:p>
      </dgm:t>
    </dgm:pt>
    <dgm:pt modelId="{C127A18D-36D7-4775-B059-6AC817C8C389}" type="parTrans" cxnId="{2553D4D8-26C3-4B78-97A8-D31876CDDE2E}">
      <dgm:prSet/>
      <dgm:spPr/>
      <dgm:t>
        <a:bodyPr/>
        <a:lstStyle/>
        <a:p>
          <a:endParaRPr lang="it-IT"/>
        </a:p>
      </dgm:t>
    </dgm:pt>
    <dgm:pt modelId="{71A416EE-A3F0-49FD-A808-BF8456D59051}" type="sibTrans" cxnId="{2553D4D8-26C3-4B78-97A8-D31876CDDE2E}">
      <dgm:prSet/>
      <dgm:spPr/>
      <dgm:t>
        <a:bodyPr/>
        <a:lstStyle/>
        <a:p>
          <a:endParaRPr lang="it-IT"/>
        </a:p>
      </dgm:t>
    </dgm:pt>
    <dgm:pt modelId="{26A95B82-DCEC-41F1-BD82-A226721D8C8D}">
      <dgm:prSet phldrT="[Testo]"/>
      <dgm:spPr/>
      <dgm:t>
        <a:bodyPr/>
        <a:lstStyle/>
        <a:p>
          <a:r>
            <a:rPr lang="it-IT">
              <a:solidFill>
                <a:schemeClr val="tx1"/>
              </a:solidFill>
            </a:rPr>
            <a:t>Apply «</a:t>
          </a:r>
          <a:r>
            <a:rPr lang="it-IT">
              <a:solidFill>
                <a:schemeClr val="accent2"/>
              </a:solidFill>
            </a:rPr>
            <a:t>Imputing</a:t>
          </a:r>
          <a:r>
            <a:rPr lang="it-IT">
              <a:solidFill>
                <a:schemeClr val="tx1"/>
              </a:solidFill>
            </a:rPr>
            <a:t>»</a:t>
          </a:r>
        </a:p>
      </dgm:t>
    </dgm:pt>
    <dgm:pt modelId="{5B0313FA-5098-4EFA-B519-A55A4D7C4894}" type="parTrans" cxnId="{E8FB0469-22F7-4134-BB24-F32B4919CF22}">
      <dgm:prSet/>
      <dgm:spPr/>
      <dgm:t>
        <a:bodyPr/>
        <a:lstStyle/>
        <a:p>
          <a:endParaRPr lang="it-IT"/>
        </a:p>
      </dgm:t>
    </dgm:pt>
    <dgm:pt modelId="{CD437D9A-CBDB-4D2C-ACBA-C8DEFE074462}" type="sibTrans" cxnId="{E8FB0469-22F7-4134-BB24-F32B4919CF22}">
      <dgm:prSet/>
      <dgm:spPr/>
      <dgm:t>
        <a:bodyPr/>
        <a:lstStyle/>
        <a:p>
          <a:endParaRPr lang="it-IT"/>
        </a:p>
      </dgm:t>
    </dgm:pt>
    <dgm:pt modelId="{26CBDD21-5993-454E-A1A5-B6952ED8645D}">
      <dgm:prSet phldrT="[Testo]"/>
      <dgm:spPr/>
      <dgm:t>
        <a:bodyPr/>
        <a:lstStyle/>
        <a:p>
          <a:r>
            <a:rPr lang="it-IT">
              <a:solidFill>
                <a:schemeClr val="tx1"/>
              </a:solidFill>
            </a:rPr>
            <a:t>Use </a:t>
          </a:r>
          <a:r>
            <a:rPr lang="it-IT">
              <a:solidFill>
                <a:schemeClr val="accent2"/>
              </a:solidFill>
            </a:rPr>
            <a:t>Pearson Correlation</a:t>
          </a:r>
        </a:p>
      </dgm:t>
    </dgm:pt>
    <dgm:pt modelId="{639F9DAA-AD24-4620-868A-FEB0A5D6300C}" type="parTrans" cxnId="{A4C3CCA0-04B3-475C-8728-7564EC6A7E72}">
      <dgm:prSet/>
      <dgm:spPr/>
      <dgm:t>
        <a:bodyPr/>
        <a:lstStyle/>
        <a:p>
          <a:endParaRPr lang="it-IT"/>
        </a:p>
      </dgm:t>
    </dgm:pt>
    <dgm:pt modelId="{846C825A-A7F9-4663-93D5-F555A92E92C6}" type="sibTrans" cxnId="{A4C3CCA0-04B3-475C-8728-7564EC6A7E72}">
      <dgm:prSet/>
      <dgm:spPr/>
      <dgm:t>
        <a:bodyPr/>
        <a:lstStyle/>
        <a:p>
          <a:endParaRPr lang="it-IT"/>
        </a:p>
      </dgm:t>
    </dgm:pt>
    <dgm:pt modelId="{407EFB45-7142-4623-9BB0-14C4959EDDE0}" type="pres">
      <dgm:prSet presAssocID="{E3B7A0D5-B4CF-44B4-B61F-340CADE36A08}" presName="Name0" presStyleCnt="0">
        <dgm:presLayoutVars>
          <dgm:dir/>
          <dgm:animLvl val="lvl"/>
          <dgm:resizeHandles val="exact"/>
        </dgm:presLayoutVars>
      </dgm:prSet>
      <dgm:spPr/>
    </dgm:pt>
    <dgm:pt modelId="{2BEFD555-6C10-4F0D-8B84-BAADFA35FE68}" type="pres">
      <dgm:prSet presAssocID="{1560FFF3-3BC5-4982-820C-E7F566EE23E4}" presName="composite" presStyleCnt="0"/>
      <dgm:spPr/>
    </dgm:pt>
    <dgm:pt modelId="{D55BA6F6-953B-40C0-B68D-7BD4CBB357A3}" type="pres">
      <dgm:prSet presAssocID="{1560FFF3-3BC5-4982-820C-E7F566EE23E4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7B2FE45-C4EF-4E3D-AD64-27FD924ADBB7}" type="pres">
      <dgm:prSet presAssocID="{1560FFF3-3BC5-4982-820C-E7F566EE23E4}" presName="desTx" presStyleLbl="revTx" presStyleIdx="0" presStyleCnt="4" custScaleX="112287" custLinFactNeighborX="6432">
        <dgm:presLayoutVars>
          <dgm:bulletEnabled val="1"/>
        </dgm:presLayoutVars>
      </dgm:prSet>
      <dgm:spPr/>
    </dgm:pt>
    <dgm:pt modelId="{A93AC61E-5C1F-4D3A-B7BB-089BAFF1D27F}" type="pres">
      <dgm:prSet presAssocID="{9EA52C00-B4B4-4337-8C7A-75A51F4B5A0E}" presName="space" presStyleCnt="0"/>
      <dgm:spPr/>
    </dgm:pt>
    <dgm:pt modelId="{5CF61B5A-65EF-4DF1-B982-7AB4EB026D25}" type="pres">
      <dgm:prSet presAssocID="{BA4F5524-DABC-48C2-AE0E-EF0790AD2BAD}" presName="composite" presStyleCnt="0"/>
      <dgm:spPr/>
    </dgm:pt>
    <dgm:pt modelId="{52BAA27A-FF05-4732-935C-9B48C8648DD4}" type="pres">
      <dgm:prSet presAssocID="{BA4F5524-DABC-48C2-AE0E-EF0790AD2BAD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94E5FB7-042A-4B25-B00B-DE13AC7B91C9}" type="pres">
      <dgm:prSet presAssocID="{BA4F5524-DABC-48C2-AE0E-EF0790AD2BAD}" presName="desTx" presStyleLbl="revTx" presStyleIdx="1" presStyleCnt="4">
        <dgm:presLayoutVars>
          <dgm:bulletEnabled val="1"/>
        </dgm:presLayoutVars>
      </dgm:prSet>
      <dgm:spPr/>
    </dgm:pt>
    <dgm:pt modelId="{B427BB90-D76C-4276-BD0C-21009864E0C4}" type="pres">
      <dgm:prSet presAssocID="{AF7243F6-D885-4F04-9360-3935EA665D57}" presName="space" presStyleCnt="0"/>
      <dgm:spPr/>
    </dgm:pt>
    <dgm:pt modelId="{05E59042-22C4-41C5-B934-0A8200AA3CD8}" type="pres">
      <dgm:prSet presAssocID="{AC845ED7-1C2F-4547-B9CC-6E52225C9B43}" presName="composite" presStyleCnt="0"/>
      <dgm:spPr/>
    </dgm:pt>
    <dgm:pt modelId="{4DBA82A5-E9FD-4326-9FAD-513D13092479}" type="pres">
      <dgm:prSet presAssocID="{AC845ED7-1C2F-4547-B9CC-6E52225C9B43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6F342BD-2A36-4E58-9566-B1707613909A}" type="pres">
      <dgm:prSet presAssocID="{AC845ED7-1C2F-4547-B9CC-6E52225C9B43}" presName="desTx" presStyleLbl="revTx" presStyleIdx="2" presStyleCnt="4">
        <dgm:presLayoutVars>
          <dgm:bulletEnabled val="1"/>
        </dgm:presLayoutVars>
      </dgm:prSet>
      <dgm:spPr/>
    </dgm:pt>
    <dgm:pt modelId="{DB4D7E8D-F72B-4FC0-B9B0-D6D81AC5F142}" type="pres">
      <dgm:prSet presAssocID="{955E4076-03AF-4B49-91C9-7E2641807A30}" presName="space" presStyleCnt="0"/>
      <dgm:spPr/>
    </dgm:pt>
    <dgm:pt modelId="{BEA5433E-8555-4CA0-834C-C86E5258E894}" type="pres">
      <dgm:prSet presAssocID="{6F15F8F7-A0E8-426B-A7FE-2E92A5C6D209}" presName="composite" presStyleCnt="0"/>
      <dgm:spPr/>
    </dgm:pt>
    <dgm:pt modelId="{2F93D144-9746-47D8-BD49-99CA1B771EE9}" type="pres">
      <dgm:prSet presAssocID="{6F15F8F7-A0E8-426B-A7FE-2E92A5C6D209}" presName="parTx" presStyleLbl="node1" presStyleIdx="3" presStyleCnt="4" custLinFactNeighborX="-13449">
        <dgm:presLayoutVars>
          <dgm:chMax val="0"/>
          <dgm:chPref val="0"/>
          <dgm:bulletEnabled val="1"/>
        </dgm:presLayoutVars>
      </dgm:prSet>
      <dgm:spPr/>
    </dgm:pt>
    <dgm:pt modelId="{2AF97D91-6338-4715-84A4-DC0C34F5F5C1}" type="pres">
      <dgm:prSet presAssocID="{6F15F8F7-A0E8-426B-A7FE-2E92A5C6D209}" presName="desTx" presStyleLbl="revTx" presStyleIdx="3" presStyleCnt="4" custScaleX="137188" custLinFactNeighborX="2659">
        <dgm:presLayoutVars>
          <dgm:bulletEnabled val="1"/>
        </dgm:presLayoutVars>
      </dgm:prSet>
      <dgm:spPr/>
    </dgm:pt>
  </dgm:ptLst>
  <dgm:cxnLst>
    <dgm:cxn modelId="{13B12D05-1E12-4971-A2EF-0E1996290DDB}" srcId="{E3B7A0D5-B4CF-44B4-B61F-340CADE36A08}" destId="{6F15F8F7-A0E8-426B-A7FE-2E92A5C6D209}" srcOrd="3" destOrd="0" parTransId="{10E7A462-92E7-42E4-B7F5-1BB8F82BE966}" sibTransId="{E6E7A225-A878-415D-B97A-DB24679E3839}"/>
    <dgm:cxn modelId="{88905D1D-0603-4F3C-B6CD-6DE85E5B6FA1}" type="presOf" srcId="{E3B7A0D5-B4CF-44B4-B61F-340CADE36A08}" destId="{407EFB45-7142-4623-9BB0-14C4959EDDE0}" srcOrd="0" destOrd="0" presId="urn:microsoft.com/office/officeart/2005/8/layout/chevron1"/>
    <dgm:cxn modelId="{CC171A2C-C68D-4529-9AE6-9DDB96901985}" srcId="{BA4F5524-DABC-48C2-AE0E-EF0790AD2BAD}" destId="{22A6EE2A-1770-4090-9AE2-66912A35B5D4}" srcOrd="0" destOrd="0" parTransId="{4528A3B3-5821-421E-A51C-6B350DC2C462}" sibTransId="{74655916-9E3E-40AC-953A-1831C204725B}"/>
    <dgm:cxn modelId="{37373133-9687-469F-AABB-0546689F4300}" type="presOf" srcId="{6F15F8F7-A0E8-426B-A7FE-2E92A5C6D209}" destId="{2F93D144-9746-47D8-BD49-99CA1B771EE9}" srcOrd="0" destOrd="0" presId="urn:microsoft.com/office/officeart/2005/8/layout/chevron1"/>
    <dgm:cxn modelId="{C6C1B038-2C14-45E0-A1EB-66AA1E7621B4}" type="presOf" srcId="{1367391A-EE3E-492A-BB21-85D1EC55342E}" destId="{96F342BD-2A36-4E58-9566-B1707613909A}" srcOrd="0" destOrd="0" presId="urn:microsoft.com/office/officeart/2005/8/layout/chevron1"/>
    <dgm:cxn modelId="{E09AD838-121D-4445-97AF-4050D464A0C4}" type="presOf" srcId="{26CBDD21-5993-454E-A1A5-B6952ED8645D}" destId="{2AF97D91-6338-4715-84A4-DC0C34F5F5C1}" srcOrd="0" destOrd="3" presId="urn:microsoft.com/office/officeart/2005/8/layout/chevron1"/>
    <dgm:cxn modelId="{06D32B5F-2BD5-4D47-935C-A9644973C684}" srcId="{E3B7A0D5-B4CF-44B4-B61F-340CADE36A08}" destId="{BA4F5524-DABC-48C2-AE0E-EF0790AD2BAD}" srcOrd="1" destOrd="0" parTransId="{D9C89B7A-79E3-448C-822C-34F7F76D7E3C}" sibTransId="{AF7243F6-D885-4F04-9360-3935EA665D57}"/>
    <dgm:cxn modelId="{F825B55F-1414-47F2-9D7D-EDF0C1E95AB2}" srcId="{6F15F8F7-A0E8-426B-A7FE-2E92A5C6D209}" destId="{C87D0CE2-E033-45F2-A527-0CBD585AC055}" srcOrd="1" destOrd="0" parTransId="{3862FD31-249B-4083-8883-0C17F6C7F47A}" sibTransId="{7564CFCB-575B-4175-89F8-61E63F923B95}"/>
    <dgm:cxn modelId="{B7B41363-9DDB-4FAF-98FD-3D206E3B1A24}" type="presOf" srcId="{22A6EE2A-1770-4090-9AE2-66912A35B5D4}" destId="{A94E5FB7-042A-4B25-B00B-DE13AC7B91C9}" srcOrd="0" destOrd="0" presId="urn:microsoft.com/office/officeart/2005/8/layout/chevron1"/>
    <dgm:cxn modelId="{E8FB0469-22F7-4134-BB24-F32B4919CF22}" srcId="{6F15F8F7-A0E8-426B-A7FE-2E92A5C6D209}" destId="{26A95B82-DCEC-41F1-BD82-A226721D8C8D}" srcOrd="2" destOrd="0" parTransId="{5B0313FA-5098-4EFA-B519-A55A4D7C4894}" sibTransId="{CD437D9A-CBDB-4D2C-ACBA-C8DEFE074462}"/>
    <dgm:cxn modelId="{99EAF24D-2BE9-4352-982F-9808DAF8D9CF}" type="presOf" srcId="{C87D0CE2-E033-45F2-A527-0CBD585AC055}" destId="{2AF97D91-6338-4715-84A4-DC0C34F5F5C1}" srcOrd="0" destOrd="1" presId="urn:microsoft.com/office/officeart/2005/8/layout/chevron1"/>
    <dgm:cxn modelId="{17D4BF71-AB33-45DB-8881-CA084874BED0}" srcId="{AC845ED7-1C2F-4547-B9CC-6E52225C9B43}" destId="{1367391A-EE3E-492A-BB21-85D1EC55342E}" srcOrd="0" destOrd="0" parTransId="{A107DA73-1D0D-4053-BC72-CF0B6C8E2E5A}" sibTransId="{91D76E97-3A4D-42AD-AA07-1DF423FDEA0F}"/>
    <dgm:cxn modelId="{F4CDE951-EF3F-4AF7-91CE-65BC4884FD3A}" srcId="{1560FFF3-3BC5-4982-820C-E7F566EE23E4}" destId="{F6F0BD97-2673-4676-B139-080751C7A12C}" srcOrd="0" destOrd="0" parTransId="{0D46271C-ACE2-417D-ACDE-87130CE815D6}" sibTransId="{45229C13-382F-478D-B478-AD627754FD55}"/>
    <dgm:cxn modelId="{13805F5A-E80E-423A-BDEB-EC6D8C44CB6A}" type="presOf" srcId="{AC845ED7-1C2F-4547-B9CC-6E52225C9B43}" destId="{4DBA82A5-E9FD-4326-9FAD-513D13092479}" srcOrd="0" destOrd="0" presId="urn:microsoft.com/office/officeart/2005/8/layout/chevron1"/>
    <dgm:cxn modelId="{C6422884-BF3F-4030-A5E4-3CB49076FBDD}" type="presOf" srcId="{F6F0BD97-2673-4676-B139-080751C7A12C}" destId="{27B2FE45-C4EF-4E3D-AD64-27FD924ADBB7}" srcOrd="0" destOrd="0" presId="urn:microsoft.com/office/officeart/2005/8/layout/chevron1"/>
    <dgm:cxn modelId="{BEC63A97-2DC6-4E90-A5A4-5B8CC35D1195}" type="presOf" srcId="{EDCFCA2B-85B6-4212-88D8-F6E2907BBC21}" destId="{2AF97D91-6338-4715-84A4-DC0C34F5F5C1}" srcOrd="0" destOrd="4" presId="urn:microsoft.com/office/officeart/2005/8/layout/chevron1"/>
    <dgm:cxn modelId="{FDDF679F-7BA8-410C-9DDC-1F3BC06855AA}" type="presOf" srcId="{6D6F3F19-DE56-4F8E-9D51-62AEEA700493}" destId="{2AF97D91-6338-4715-84A4-DC0C34F5F5C1}" srcOrd="0" destOrd="0" presId="urn:microsoft.com/office/officeart/2005/8/layout/chevron1"/>
    <dgm:cxn modelId="{A4C3CCA0-04B3-475C-8728-7564EC6A7E72}" srcId="{6F15F8F7-A0E8-426B-A7FE-2E92A5C6D209}" destId="{26CBDD21-5993-454E-A1A5-B6952ED8645D}" srcOrd="3" destOrd="0" parTransId="{639F9DAA-AD24-4620-868A-FEB0A5D6300C}" sibTransId="{846C825A-A7F9-4663-93D5-F555A92E92C6}"/>
    <dgm:cxn modelId="{AFFF2FA7-4D0A-43D6-8BB0-CF87B76C1099}" type="presOf" srcId="{1560FFF3-3BC5-4982-820C-E7F566EE23E4}" destId="{D55BA6F6-953B-40C0-B68D-7BD4CBB357A3}" srcOrd="0" destOrd="0" presId="urn:microsoft.com/office/officeart/2005/8/layout/chevron1"/>
    <dgm:cxn modelId="{CA24CDAA-740D-40E5-9B1D-E1DBD0E90F2C}" srcId="{E3B7A0D5-B4CF-44B4-B61F-340CADE36A08}" destId="{AC845ED7-1C2F-4547-B9CC-6E52225C9B43}" srcOrd="2" destOrd="0" parTransId="{153AE406-57F8-4806-BB1B-0B1514E6A682}" sibTransId="{955E4076-03AF-4B49-91C9-7E2641807A30}"/>
    <dgm:cxn modelId="{19ADE7C0-39D4-47A8-892E-4B185A83F19E}" srcId="{6F15F8F7-A0E8-426B-A7FE-2E92A5C6D209}" destId="{6D6F3F19-DE56-4F8E-9D51-62AEEA700493}" srcOrd="0" destOrd="0" parTransId="{76DB04CE-87D2-4E8A-B839-C54378CD9D2A}" sibTransId="{503A1FD2-FEAC-4DCC-9881-94C8FF84F038}"/>
    <dgm:cxn modelId="{2F219DC3-9FEE-4E29-8183-F0743EE48B78}" type="presOf" srcId="{26A95B82-DCEC-41F1-BD82-A226721D8C8D}" destId="{2AF97D91-6338-4715-84A4-DC0C34F5F5C1}" srcOrd="0" destOrd="2" presId="urn:microsoft.com/office/officeart/2005/8/layout/chevron1"/>
    <dgm:cxn modelId="{1CD404D2-4E15-4FB5-915D-F6605C1B34B9}" type="presOf" srcId="{BA4F5524-DABC-48C2-AE0E-EF0790AD2BAD}" destId="{52BAA27A-FF05-4732-935C-9B48C8648DD4}" srcOrd="0" destOrd="0" presId="urn:microsoft.com/office/officeart/2005/8/layout/chevron1"/>
    <dgm:cxn modelId="{2553D4D8-26C3-4B78-97A8-D31876CDDE2E}" srcId="{6F15F8F7-A0E8-426B-A7FE-2E92A5C6D209}" destId="{EDCFCA2B-85B6-4212-88D8-F6E2907BBC21}" srcOrd="4" destOrd="0" parTransId="{C127A18D-36D7-4775-B059-6AC817C8C389}" sibTransId="{71A416EE-A3F0-49FD-A808-BF8456D59051}"/>
    <dgm:cxn modelId="{6B00D0F3-7511-424A-85BD-695B66FE251B}" srcId="{E3B7A0D5-B4CF-44B4-B61F-340CADE36A08}" destId="{1560FFF3-3BC5-4982-820C-E7F566EE23E4}" srcOrd="0" destOrd="0" parTransId="{23F59D13-E652-4229-AE04-B7856DF7ED59}" sibTransId="{9EA52C00-B4B4-4337-8C7A-75A51F4B5A0E}"/>
    <dgm:cxn modelId="{2E99A10A-46D1-4C27-85F8-D41B8803BBC9}" type="presParOf" srcId="{407EFB45-7142-4623-9BB0-14C4959EDDE0}" destId="{2BEFD555-6C10-4F0D-8B84-BAADFA35FE68}" srcOrd="0" destOrd="0" presId="urn:microsoft.com/office/officeart/2005/8/layout/chevron1"/>
    <dgm:cxn modelId="{F0B46D2E-250B-42D2-A031-00A2E4996452}" type="presParOf" srcId="{2BEFD555-6C10-4F0D-8B84-BAADFA35FE68}" destId="{D55BA6F6-953B-40C0-B68D-7BD4CBB357A3}" srcOrd="0" destOrd="0" presId="urn:microsoft.com/office/officeart/2005/8/layout/chevron1"/>
    <dgm:cxn modelId="{D4213BCD-04A9-4853-A84A-B8C1AEA2B196}" type="presParOf" srcId="{2BEFD555-6C10-4F0D-8B84-BAADFA35FE68}" destId="{27B2FE45-C4EF-4E3D-AD64-27FD924ADBB7}" srcOrd="1" destOrd="0" presId="urn:microsoft.com/office/officeart/2005/8/layout/chevron1"/>
    <dgm:cxn modelId="{A1E77BAA-30D9-44DF-A97F-7A940BFB5F8E}" type="presParOf" srcId="{407EFB45-7142-4623-9BB0-14C4959EDDE0}" destId="{A93AC61E-5C1F-4D3A-B7BB-089BAFF1D27F}" srcOrd="1" destOrd="0" presId="urn:microsoft.com/office/officeart/2005/8/layout/chevron1"/>
    <dgm:cxn modelId="{955D47C4-7C74-456C-88DB-A3C5CCE90C66}" type="presParOf" srcId="{407EFB45-7142-4623-9BB0-14C4959EDDE0}" destId="{5CF61B5A-65EF-4DF1-B982-7AB4EB026D25}" srcOrd="2" destOrd="0" presId="urn:microsoft.com/office/officeart/2005/8/layout/chevron1"/>
    <dgm:cxn modelId="{DA3FB58B-20F3-44D2-9D1E-737CB9502433}" type="presParOf" srcId="{5CF61B5A-65EF-4DF1-B982-7AB4EB026D25}" destId="{52BAA27A-FF05-4732-935C-9B48C8648DD4}" srcOrd="0" destOrd="0" presId="urn:microsoft.com/office/officeart/2005/8/layout/chevron1"/>
    <dgm:cxn modelId="{1328E8C5-49AB-4449-A96E-8CD1AD8B34F9}" type="presParOf" srcId="{5CF61B5A-65EF-4DF1-B982-7AB4EB026D25}" destId="{A94E5FB7-042A-4B25-B00B-DE13AC7B91C9}" srcOrd="1" destOrd="0" presId="urn:microsoft.com/office/officeart/2005/8/layout/chevron1"/>
    <dgm:cxn modelId="{23800D5B-A2E8-4719-87E2-C773891BC37F}" type="presParOf" srcId="{407EFB45-7142-4623-9BB0-14C4959EDDE0}" destId="{B427BB90-D76C-4276-BD0C-21009864E0C4}" srcOrd="3" destOrd="0" presId="urn:microsoft.com/office/officeart/2005/8/layout/chevron1"/>
    <dgm:cxn modelId="{0D6CF798-CD13-4482-A743-91FEDF48B070}" type="presParOf" srcId="{407EFB45-7142-4623-9BB0-14C4959EDDE0}" destId="{05E59042-22C4-41C5-B934-0A8200AA3CD8}" srcOrd="4" destOrd="0" presId="urn:microsoft.com/office/officeart/2005/8/layout/chevron1"/>
    <dgm:cxn modelId="{26C35267-EDE7-4ED7-8400-353B32650628}" type="presParOf" srcId="{05E59042-22C4-41C5-B934-0A8200AA3CD8}" destId="{4DBA82A5-E9FD-4326-9FAD-513D13092479}" srcOrd="0" destOrd="0" presId="urn:microsoft.com/office/officeart/2005/8/layout/chevron1"/>
    <dgm:cxn modelId="{DEA6ED30-627B-4518-A000-D92A4537004E}" type="presParOf" srcId="{05E59042-22C4-41C5-B934-0A8200AA3CD8}" destId="{96F342BD-2A36-4E58-9566-B1707613909A}" srcOrd="1" destOrd="0" presId="urn:microsoft.com/office/officeart/2005/8/layout/chevron1"/>
    <dgm:cxn modelId="{A7B8DFCB-5285-4D3A-ABD4-E607FBCF4ADF}" type="presParOf" srcId="{407EFB45-7142-4623-9BB0-14C4959EDDE0}" destId="{DB4D7E8D-F72B-4FC0-B9B0-D6D81AC5F142}" srcOrd="5" destOrd="0" presId="urn:microsoft.com/office/officeart/2005/8/layout/chevron1"/>
    <dgm:cxn modelId="{A24B4C85-7E02-414B-9E5E-7EB73FC89674}" type="presParOf" srcId="{407EFB45-7142-4623-9BB0-14C4959EDDE0}" destId="{BEA5433E-8555-4CA0-834C-C86E5258E894}" srcOrd="6" destOrd="0" presId="urn:microsoft.com/office/officeart/2005/8/layout/chevron1"/>
    <dgm:cxn modelId="{AD846BB1-D745-4779-8FA2-70F2F3B51934}" type="presParOf" srcId="{BEA5433E-8555-4CA0-834C-C86E5258E894}" destId="{2F93D144-9746-47D8-BD49-99CA1B771EE9}" srcOrd="0" destOrd="0" presId="urn:microsoft.com/office/officeart/2005/8/layout/chevron1"/>
    <dgm:cxn modelId="{121CC5B3-2B0E-4649-84AF-C67958A813EA}" type="presParOf" srcId="{BEA5433E-8555-4CA0-834C-C86E5258E894}" destId="{2AF97D91-6338-4715-84A4-DC0C34F5F5C1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733486A-24EE-4CD2-AE1A-58C39A238870}" type="doc">
      <dgm:prSet loTypeId="urn:microsoft.com/office/officeart/2005/8/layout/hList2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it-IT"/>
        </a:p>
      </dgm:t>
    </dgm:pt>
    <dgm:pt modelId="{0BC6CC93-C9DB-48F2-9D92-1D857225B3CE}">
      <dgm:prSet phldrT="[Testo]"/>
      <dgm:spPr/>
      <dgm:t>
        <a:bodyPr/>
        <a:lstStyle/>
        <a:p>
          <a:r>
            <a:rPr lang="it-IT"/>
            <a:t>Features Dropping</a:t>
          </a:r>
        </a:p>
      </dgm:t>
    </dgm:pt>
    <dgm:pt modelId="{54502DBD-9B6F-4B6B-82FB-2A02C4AA8887}" type="parTrans" cxnId="{DE507CD3-22FF-4875-9AE9-A351958517F1}">
      <dgm:prSet/>
      <dgm:spPr/>
      <dgm:t>
        <a:bodyPr/>
        <a:lstStyle/>
        <a:p>
          <a:endParaRPr lang="it-IT"/>
        </a:p>
      </dgm:t>
    </dgm:pt>
    <dgm:pt modelId="{DB0B2A96-DD90-4C3F-8406-393736104F4F}" type="sibTrans" cxnId="{DE507CD3-22FF-4875-9AE9-A351958517F1}">
      <dgm:prSet/>
      <dgm:spPr/>
      <dgm:t>
        <a:bodyPr/>
        <a:lstStyle/>
        <a:p>
          <a:endParaRPr lang="it-IT"/>
        </a:p>
      </dgm:t>
    </dgm:pt>
    <dgm:pt modelId="{E1DEA4C0-1487-4919-ABE7-FC1DBC6B6D7F}">
      <dgm:prSet phldrT="[Testo]" custT="1"/>
      <dgm:spPr/>
      <dgm:t>
        <a:bodyPr/>
        <a:lstStyle/>
        <a:p>
          <a:r>
            <a:rPr lang="it-IT" sz="1600"/>
            <a:t>Drop features with percentage value of missing values grater or equal to  90%</a:t>
          </a:r>
        </a:p>
      </dgm:t>
    </dgm:pt>
    <dgm:pt modelId="{C42CBB62-EBE2-47C3-8D28-290EDB14C85A}" type="parTrans" cxnId="{F34A0092-4A78-4D63-A339-D3735432CD92}">
      <dgm:prSet/>
      <dgm:spPr/>
      <dgm:t>
        <a:bodyPr/>
        <a:lstStyle/>
        <a:p>
          <a:endParaRPr lang="it-IT"/>
        </a:p>
      </dgm:t>
    </dgm:pt>
    <dgm:pt modelId="{D4312E25-EE68-4EAB-8F74-ADE6548D7F8F}" type="sibTrans" cxnId="{F34A0092-4A78-4D63-A339-D3735432CD92}">
      <dgm:prSet/>
      <dgm:spPr/>
      <dgm:t>
        <a:bodyPr/>
        <a:lstStyle/>
        <a:p>
          <a:endParaRPr lang="it-IT"/>
        </a:p>
      </dgm:t>
    </dgm:pt>
    <dgm:pt modelId="{B000F97B-A3A3-4E1B-A07F-8F9A9AB8AB20}">
      <dgm:prSet phldrT="[Testo]"/>
      <dgm:spPr/>
      <dgm:t>
        <a:bodyPr/>
        <a:lstStyle/>
        <a:p>
          <a:r>
            <a:rPr lang="it-IT"/>
            <a:t>Standardization</a:t>
          </a:r>
        </a:p>
      </dgm:t>
    </dgm:pt>
    <dgm:pt modelId="{42F84A01-7072-4207-B405-D66CCE6D95BA}" type="parTrans" cxnId="{53ADC63A-3B14-48E0-9B81-D5FDD6149C63}">
      <dgm:prSet/>
      <dgm:spPr/>
      <dgm:t>
        <a:bodyPr/>
        <a:lstStyle/>
        <a:p>
          <a:endParaRPr lang="it-IT"/>
        </a:p>
      </dgm:t>
    </dgm:pt>
    <dgm:pt modelId="{06BAF8DE-5281-4AB7-A89D-B45115F83169}" type="sibTrans" cxnId="{53ADC63A-3B14-48E0-9B81-D5FDD6149C63}">
      <dgm:prSet/>
      <dgm:spPr/>
      <dgm:t>
        <a:bodyPr/>
        <a:lstStyle/>
        <a:p>
          <a:endParaRPr lang="it-IT"/>
        </a:p>
      </dgm:t>
    </dgm:pt>
    <dgm:pt modelId="{E12670A8-D648-47FF-9C64-F6081DB87393}">
      <dgm:prSet phldrT="[Testo]" custT="1"/>
      <dgm:spPr/>
      <dgm:t>
        <a:bodyPr/>
        <a:lstStyle/>
        <a:p>
          <a:r>
            <a:rPr lang="it-IT" sz="1600"/>
            <a:t>Standardize certain features</a:t>
          </a:r>
        </a:p>
      </dgm:t>
    </dgm:pt>
    <dgm:pt modelId="{8F000982-FD35-4EE0-A583-E01FC4ACFA9E}" type="parTrans" cxnId="{B99C3E35-C922-4454-8DE6-593325D5E124}">
      <dgm:prSet/>
      <dgm:spPr/>
      <dgm:t>
        <a:bodyPr/>
        <a:lstStyle/>
        <a:p>
          <a:endParaRPr lang="it-IT"/>
        </a:p>
      </dgm:t>
    </dgm:pt>
    <dgm:pt modelId="{4B3C02A0-C63A-40E0-B446-27B336FE3651}" type="sibTrans" cxnId="{B99C3E35-C922-4454-8DE6-593325D5E124}">
      <dgm:prSet/>
      <dgm:spPr/>
      <dgm:t>
        <a:bodyPr/>
        <a:lstStyle/>
        <a:p>
          <a:endParaRPr lang="it-IT"/>
        </a:p>
      </dgm:t>
    </dgm:pt>
    <dgm:pt modelId="{5FD84F2D-71C5-4517-B40D-EE71BC811617}">
      <dgm:prSet phldrT="[Testo]"/>
      <dgm:spPr/>
      <dgm:t>
        <a:bodyPr/>
        <a:lstStyle/>
        <a:p>
          <a:r>
            <a:rPr lang="it-IT" u="none"/>
            <a:t>Imputing</a:t>
          </a:r>
        </a:p>
      </dgm:t>
    </dgm:pt>
    <dgm:pt modelId="{613520D9-DF5E-4EA2-8FA7-BB4AFBEA5CA1}" type="parTrans" cxnId="{9688C0EC-EE4B-4EA6-9956-573C2EC29DBA}">
      <dgm:prSet/>
      <dgm:spPr/>
      <dgm:t>
        <a:bodyPr/>
        <a:lstStyle/>
        <a:p>
          <a:endParaRPr lang="it-IT"/>
        </a:p>
      </dgm:t>
    </dgm:pt>
    <dgm:pt modelId="{6853711D-E675-40F4-BDA7-AF48B84A1681}" type="sibTrans" cxnId="{9688C0EC-EE4B-4EA6-9956-573C2EC29DBA}">
      <dgm:prSet/>
      <dgm:spPr/>
      <dgm:t>
        <a:bodyPr/>
        <a:lstStyle/>
        <a:p>
          <a:endParaRPr lang="it-IT"/>
        </a:p>
      </dgm:t>
    </dgm:pt>
    <dgm:pt modelId="{70429143-AB1F-4C75-8565-369BACB945D0}">
      <dgm:prSet phldrT="[Testo]" custT="1"/>
      <dgm:spPr/>
      <dgm:t>
        <a:bodyPr/>
        <a:lstStyle/>
        <a:p>
          <a:r>
            <a:rPr lang="it-IT" sz="1600"/>
            <a:t>Use the imputer to replace null values in the dataset according to a specific strategy</a:t>
          </a:r>
        </a:p>
      </dgm:t>
    </dgm:pt>
    <dgm:pt modelId="{FD2B7D24-D8D5-4E9A-9876-A54983C165B3}" type="parTrans" cxnId="{0F1C1D94-1050-4743-B0A7-8069B7F2D3C4}">
      <dgm:prSet/>
      <dgm:spPr/>
      <dgm:t>
        <a:bodyPr/>
        <a:lstStyle/>
        <a:p>
          <a:endParaRPr lang="it-IT"/>
        </a:p>
      </dgm:t>
    </dgm:pt>
    <dgm:pt modelId="{E83C3F20-0502-43B0-9486-D570BF174962}" type="sibTrans" cxnId="{0F1C1D94-1050-4743-B0A7-8069B7F2D3C4}">
      <dgm:prSet/>
      <dgm:spPr/>
      <dgm:t>
        <a:bodyPr/>
        <a:lstStyle/>
        <a:p>
          <a:endParaRPr lang="it-IT"/>
        </a:p>
      </dgm:t>
    </dgm:pt>
    <dgm:pt modelId="{1419CAF4-E790-44D7-A720-A6224762CB9B}">
      <dgm:prSet phldrT="[Testo]" custT="1"/>
      <dgm:spPr/>
      <dgm:t>
        <a:bodyPr/>
        <a:lstStyle/>
        <a:p>
          <a:r>
            <a:rPr lang="it-IT" sz="1600"/>
            <a:t>Take </a:t>
          </a:r>
          <a:r>
            <a:rPr lang="it-IT" sz="1600" i="1"/>
            <a:t>yahoo.co.jp, yahoo.co.uk </a:t>
          </a:r>
          <a:r>
            <a:rPr lang="it-IT" sz="1600" i="0"/>
            <a:t>and </a:t>
          </a:r>
          <a:r>
            <a:rPr lang="it-IT" sz="1600" i="1"/>
            <a:t>yahoo.net</a:t>
          </a:r>
          <a:r>
            <a:rPr lang="it-IT" sz="1600" i="0"/>
            <a:t>, I replace it with </a:t>
          </a:r>
          <a:r>
            <a:rPr lang="it-IT" sz="1600" i="1"/>
            <a:t>yahoo</a:t>
          </a:r>
        </a:p>
      </dgm:t>
    </dgm:pt>
    <dgm:pt modelId="{6D4490A0-7DED-4B73-89B2-F2489BE07016}" type="parTrans" cxnId="{BE23257E-F206-4EC4-89D4-75C2F30860B7}">
      <dgm:prSet/>
      <dgm:spPr/>
      <dgm:t>
        <a:bodyPr/>
        <a:lstStyle/>
        <a:p>
          <a:endParaRPr lang="it-IT"/>
        </a:p>
      </dgm:t>
    </dgm:pt>
    <dgm:pt modelId="{22823857-A3E2-4B15-B83A-814B00532503}" type="sibTrans" cxnId="{BE23257E-F206-4EC4-89D4-75C2F30860B7}">
      <dgm:prSet/>
      <dgm:spPr/>
      <dgm:t>
        <a:bodyPr/>
        <a:lstStyle/>
        <a:p>
          <a:endParaRPr lang="it-IT"/>
        </a:p>
      </dgm:t>
    </dgm:pt>
    <dgm:pt modelId="{1F2BB0AD-4199-4ACF-9C0F-82F2320F51D6}">
      <dgm:prSet phldrT="[Testo]" custT="1"/>
      <dgm:spPr/>
      <dgm:t>
        <a:bodyPr/>
        <a:lstStyle/>
        <a:p>
          <a:r>
            <a:rPr lang="it-IT" sz="1600"/>
            <a:t>Given different values for the same feature but with equal meaning, replace with a single more general value</a:t>
          </a:r>
        </a:p>
      </dgm:t>
    </dgm:pt>
    <dgm:pt modelId="{B967CD7C-971E-46CA-8729-131807CC2B40}" type="parTrans" cxnId="{2D606C50-3E6E-46E2-AB83-7817A0563682}">
      <dgm:prSet/>
      <dgm:spPr/>
      <dgm:t>
        <a:bodyPr/>
        <a:lstStyle/>
        <a:p>
          <a:endParaRPr lang="it-IT"/>
        </a:p>
      </dgm:t>
    </dgm:pt>
    <dgm:pt modelId="{97E3B3A0-F267-428B-B2D0-1EA0EA48DDA2}" type="sibTrans" cxnId="{2D606C50-3E6E-46E2-AB83-7817A0563682}">
      <dgm:prSet/>
      <dgm:spPr/>
      <dgm:t>
        <a:bodyPr/>
        <a:lstStyle/>
        <a:p>
          <a:endParaRPr lang="it-IT"/>
        </a:p>
      </dgm:t>
    </dgm:pt>
    <dgm:pt modelId="{D6D969B9-E9D0-4716-AE90-23BBB53C45E8}">
      <dgm:prSet phldrT="[Testo]"/>
      <dgm:spPr/>
      <dgm:t>
        <a:bodyPr/>
        <a:lstStyle/>
        <a:p>
          <a:r>
            <a:rPr lang="it-IT"/>
            <a:t>Pearson Correlation</a:t>
          </a:r>
        </a:p>
      </dgm:t>
    </dgm:pt>
    <dgm:pt modelId="{FAA4CEC2-FC52-4033-90DF-6823FF9E59E2}" type="parTrans" cxnId="{89DF34F2-A88C-435E-98FF-BF799709A477}">
      <dgm:prSet/>
      <dgm:spPr/>
      <dgm:t>
        <a:bodyPr/>
        <a:lstStyle/>
        <a:p>
          <a:endParaRPr lang="it-IT"/>
        </a:p>
      </dgm:t>
    </dgm:pt>
    <dgm:pt modelId="{C0AC69CC-53FB-4894-9F57-039CB144D340}" type="sibTrans" cxnId="{89DF34F2-A88C-435E-98FF-BF799709A477}">
      <dgm:prSet/>
      <dgm:spPr/>
      <dgm:t>
        <a:bodyPr/>
        <a:lstStyle/>
        <a:p>
          <a:endParaRPr lang="it-IT"/>
        </a:p>
      </dgm:t>
    </dgm:pt>
    <dgm:pt modelId="{34037FAD-FEF6-4983-A818-7AE8D6CB051F}">
      <dgm:prSet phldrT="[Testo]" custT="1"/>
      <dgm:spPr/>
      <dgm:t>
        <a:bodyPr/>
        <a:lstStyle/>
        <a:p>
          <a:r>
            <a:rPr lang="it-IT" sz="1600"/>
            <a:t>Drop more features using the Pearson Correlation</a:t>
          </a:r>
        </a:p>
      </dgm:t>
    </dgm:pt>
    <dgm:pt modelId="{88ABB16D-ED39-4414-A1F1-A4639EAB309E}" type="parTrans" cxnId="{99679486-34A8-4A75-8AD5-411F1D6ED991}">
      <dgm:prSet/>
      <dgm:spPr/>
      <dgm:t>
        <a:bodyPr/>
        <a:lstStyle/>
        <a:p>
          <a:endParaRPr lang="it-IT"/>
        </a:p>
      </dgm:t>
    </dgm:pt>
    <dgm:pt modelId="{DFABDB99-FABE-46D0-ADCF-AB8BA21AFEC1}" type="sibTrans" cxnId="{99679486-34A8-4A75-8AD5-411F1D6ED991}">
      <dgm:prSet/>
      <dgm:spPr/>
      <dgm:t>
        <a:bodyPr/>
        <a:lstStyle/>
        <a:p>
          <a:endParaRPr lang="it-IT"/>
        </a:p>
      </dgm:t>
    </dgm:pt>
    <dgm:pt modelId="{AE3DA263-5C12-4EE0-B834-73A3369A1DEA}">
      <dgm:prSet phldrT="[Testo]" custT="1"/>
      <dgm:spPr/>
      <dgm:t>
        <a:bodyPr/>
        <a:lstStyle/>
        <a:p>
          <a:r>
            <a:rPr lang="it-IT" sz="1600"/>
            <a:t>Discrete values use strategy </a:t>
          </a:r>
          <a:r>
            <a:rPr lang="it-IT" sz="1600" i="1"/>
            <a:t>mean</a:t>
          </a:r>
          <a:endParaRPr lang="it-IT" sz="1600"/>
        </a:p>
      </dgm:t>
    </dgm:pt>
    <dgm:pt modelId="{43C8C7B6-D62C-4347-A136-67BC4D1A34DC}" type="parTrans" cxnId="{515C85DB-29F4-45F2-B7A2-4D32AFA4D302}">
      <dgm:prSet/>
      <dgm:spPr/>
      <dgm:t>
        <a:bodyPr/>
        <a:lstStyle/>
        <a:p>
          <a:endParaRPr lang="it-IT"/>
        </a:p>
      </dgm:t>
    </dgm:pt>
    <dgm:pt modelId="{38716005-3042-4C13-9F4E-F0E37DAFA09A}" type="sibTrans" cxnId="{515C85DB-29F4-45F2-B7A2-4D32AFA4D302}">
      <dgm:prSet/>
      <dgm:spPr/>
      <dgm:t>
        <a:bodyPr/>
        <a:lstStyle/>
        <a:p>
          <a:endParaRPr lang="it-IT"/>
        </a:p>
      </dgm:t>
    </dgm:pt>
    <dgm:pt modelId="{E8247F09-F1F1-409F-88AE-1CD775EB60E1}">
      <dgm:prSet phldrT="[Testo]" custT="1"/>
      <dgm:spPr/>
      <dgm:t>
        <a:bodyPr/>
        <a:lstStyle/>
        <a:p>
          <a:r>
            <a:rPr lang="it-IT" sz="1600"/>
            <a:t>Nulls in categorical values have been replaced with «N»</a:t>
          </a:r>
        </a:p>
      </dgm:t>
    </dgm:pt>
    <dgm:pt modelId="{C6FD2F8A-A876-4262-9E39-7D2830B202F1}" type="parTrans" cxnId="{7AB4A8CC-964E-4883-8EB4-12B42A410561}">
      <dgm:prSet/>
      <dgm:spPr/>
      <dgm:t>
        <a:bodyPr/>
        <a:lstStyle/>
        <a:p>
          <a:endParaRPr lang="it-IT"/>
        </a:p>
      </dgm:t>
    </dgm:pt>
    <dgm:pt modelId="{D0DECC98-8E0E-4EB5-A665-DB80C866A338}" type="sibTrans" cxnId="{7AB4A8CC-964E-4883-8EB4-12B42A410561}">
      <dgm:prSet/>
      <dgm:spPr/>
      <dgm:t>
        <a:bodyPr/>
        <a:lstStyle/>
        <a:p>
          <a:endParaRPr lang="it-IT"/>
        </a:p>
      </dgm:t>
    </dgm:pt>
    <dgm:pt modelId="{3B14AB5B-8427-47B1-989B-F591809358AB}">
      <dgm:prSet phldrT="[Testo]" custT="1"/>
      <dgm:spPr/>
      <dgm:t>
        <a:bodyPr/>
        <a:lstStyle/>
        <a:p>
          <a:r>
            <a:rPr lang="it-IT" sz="1600"/>
            <a:t>If the PC &gt; .95, then drop that feature</a:t>
          </a:r>
        </a:p>
      </dgm:t>
    </dgm:pt>
    <dgm:pt modelId="{022CC387-DB83-4005-BB9F-D4C6CD4440DA}" type="parTrans" cxnId="{34F4C24C-0C01-44B9-BFE5-47CA4E0CB061}">
      <dgm:prSet/>
      <dgm:spPr/>
      <dgm:t>
        <a:bodyPr/>
        <a:lstStyle/>
        <a:p>
          <a:endParaRPr lang="it-IT"/>
        </a:p>
      </dgm:t>
    </dgm:pt>
    <dgm:pt modelId="{1D1224A4-A7F0-4942-88F4-71B66C5B64AF}" type="sibTrans" cxnId="{34F4C24C-0C01-44B9-BFE5-47CA4E0CB061}">
      <dgm:prSet/>
      <dgm:spPr/>
      <dgm:t>
        <a:bodyPr/>
        <a:lstStyle/>
        <a:p>
          <a:endParaRPr lang="it-IT"/>
        </a:p>
      </dgm:t>
    </dgm:pt>
    <dgm:pt modelId="{E9399742-E80E-4F0C-832F-EAECA2504720}">
      <dgm:prSet phldrT="[Testo]" custT="1"/>
      <dgm:spPr/>
      <dgm:t>
        <a:bodyPr/>
        <a:lstStyle/>
        <a:p>
          <a:r>
            <a:rPr lang="it-IT" sz="1600"/>
            <a:t>Avoiding duplicate features</a:t>
          </a:r>
        </a:p>
      </dgm:t>
    </dgm:pt>
    <dgm:pt modelId="{E0DEBBCE-BBE8-46F5-9592-063D79DB43F1}" type="parTrans" cxnId="{9DF5F688-8B47-426B-9FA0-3CDF63DA83AA}">
      <dgm:prSet/>
      <dgm:spPr/>
      <dgm:t>
        <a:bodyPr/>
        <a:lstStyle/>
        <a:p>
          <a:endParaRPr lang="it-IT"/>
        </a:p>
      </dgm:t>
    </dgm:pt>
    <dgm:pt modelId="{A41C6168-719E-4BC5-A2C4-A74DA3A3BBC4}" type="sibTrans" cxnId="{9DF5F688-8B47-426B-9FA0-3CDF63DA83AA}">
      <dgm:prSet/>
      <dgm:spPr/>
      <dgm:t>
        <a:bodyPr/>
        <a:lstStyle/>
        <a:p>
          <a:endParaRPr lang="it-IT"/>
        </a:p>
      </dgm:t>
    </dgm:pt>
    <dgm:pt modelId="{55A5A856-C942-420A-87B6-36749D58D93E}" type="pres">
      <dgm:prSet presAssocID="{D733486A-24EE-4CD2-AE1A-58C39A238870}" presName="linearFlow" presStyleCnt="0">
        <dgm:presLayoutVars>
          <dgm:dir/>
          <dgm:animLvl val="lvl"/>
          <dgm:resizeHandles/>
        </dgm:presLayoutVars>
      </dgm:prSet>
      <dgm:spPr/>
    </dgm:pt>
    <dgm:pt modelId="{8621610C-C77C-4685-81AF-28FFE1FB61AE}" type="pres">
      <dgm:prSet presAssocID="{0BC6CC93-C9DB-48F2-9D92-1D857225B3CE}" presName="compositeNode" presStyleCnt="0">
        <dgm:presLayoutVars>
          <dgm:bulletEnabled val="1"/>
        </dgm:presLayoutVars>
      </dgm:prSet>
      <dgm:spPr/>
    </dgm:pt>
    <dgm:pt modelId="{087E5765-564F-466A-9071-F5755BD23179}" type="pres">
      <dgm:prSet presAssocID="{0BC6CC93-C9DB-48F2-9D92-1D857225B3CE}" presName="image" presStyleLbl="fgImgPlace1" presStyleIdx="0" presStyleCnt="4"/>
      <dgm:spPr>
        <a:solidFill>
          <a:schemeClr val="accent4">
            <a:lumMod val="60000"/>
            <a:lumOff val="40000"/>
          </a:schemeClr>
        </a:solidFill>
      </dgm:spPr>
    </dgm:pt>
    <dgm:pt modelId="{DDEEC47E-252E-40FA-B3D6-3F56B62C1CE5}" type="pres">
      <dgm:prSet presAssocID="{0BC6CC93-C9DB-48F2-9D92-1D857225B3CE}" presName="childNode" presStyleLbl="node1" presStyleIdx="0" presStyleCnt="4">
        <dgm:presLayoutVars>
          <dgm:bulletEnabled val="1"/>
        </dgm:presLayoutVars>
      </dgm:prSet>
      <dgm:spPr/>
    </dgm:pt>
    <dgm:pt modelId="{DDE6EA54-04AD-4F38-802D-8C27368DB39F}" type="pres">
      <dgm:prSet presAssocID="{0BC6CC93-C9DB-48F2-9D92-1D857225B3CE}" presName="parentNode" presStyleLbl="revTx" presStyleIdx="0" presStyleCnt="4">
        <dgm:presLayoutVars>
          <dgm:chMax val="0"/>
          <dgm:bulletEnabled val="1"/>
        </dgm:presLayoutVars>
      </dgm:prSet>
      <dgm:spPr/>
    </dgm:pt>
    <dgm:pt modelId="{2D5A05E9-6243-4B89-A9A0-4758000D8A26}" type="pres">
      <dgm:prSet presAssocID="{DB0B2A96-DD90-4C3F-8406-393736104F4F}" presName="sibTrans" presStyleCnt="0"/>
      <dgm:spPr/>
    </dgm:pt>
    <dgm:pt modelId="{CFE96F05-08D3-454A-BA15-FD41AC7B976C}" type="pres">
      <dgm:prSet presAssocID="{B000F97B-A3A3-4E1B-A07F-8F9A9AB8AB20}" presName="compositeNode" presStyleCnt="0">
        <dgm:presLayoutVars>
          <dgm:bulletEnabled val="1"/>
        </dgm:presLayoutVars>
      </dgm:prSet>
      <dgm:spPr/>
    </dgm:pt>
    <dgm:pt modelId="{584AE664-3E79-4DDD-8BB9-074264AA5DBA}" type="pres">
      <dgm:prSet presAssocID="{B000F97B-A3A3-4E1B-A07F-8F9A9AB8AB20}" presName="image" presStyleLbl="fgImgPlace1" presStyleIdx="1" presStyleCnt="4"/>
      <dgm:spPr>
        <a:solidFill>
          <a:schemeClr val="accent4">
            <a:lumMod val="60000"/>
            <a:lumOff val="40000"/>
          </a:schemeClr>
        </a:solidFill>
      </dgm:spPr>
    </dgm:pt>
    <dgm:pt modelId="{96219BF6-0158-4C14-A983-68612FB9B7CF}" type="pres">
      <dgm:prSet presAssocID="{B000F97B-A3A3-4E1B-A07F-8F9A9AB8AB20}" presName="childNode" presStyleLbl="node1" presStyleIdx="1" presStyleCnt="4">
        <dgm:presLayoutVars>
          <dgm:bulletEnabled val="1"/>
        </dgm:presLayoutVars>
      </dgm:prSet>
      <dgm:spPr/>
    </dgm:pt>
    <dgm:pt modelId="{61FB1ACA-22F7-4E8D-A048-714559BAC716}" type="pres">
      <dgm:prSet presAssocID="{B000F97B-A3A3-4E1B-A07F-8F9A9AB8AB20}" presName="parentNode" presStyleLbl="revTx" presStyleIdx="1" presStyleCnt="4">
        <dgm:presLayoutVars>
          <dgm:chMax val="0"/>
          <dgm:bulletEnabled val="1"/>
        </dgm:presLayoutVars>
      </dgm:prSet>
      <dgm:spPr/>
    </dgm:pt>
    <dgm:pt modelId="{4E762058-C079-43BF-8071-70626D016F78}" type="pres">
      <dgm:prSet presAssocID="{06BAF8DE-5281-4AB7-A89D-B45115F83169}" presName="sibTrans" presStyleCnt="0"/>
      <dgm:spPr/>
    </dgm:pt>
    <dgm:pt modelId="{16C0E6A6-C616-4E61-85AB-6EF325237808}" type="pres">
      <dgm:prSet presAssocID="{5FD84F2D-71C5-4517-B40D-EE71BC811617}" presName="compositeNode" presStyleCnt="0">
        <dgm:presLayoutVars>
          <dgm:bulletEnabled val="1"/>
        </dgm:presLayoutVars>
      </dgm:prSet>
      <dgm:spPr/>
    </dgm:pt>
    <dgm:pt modelId="{239079BB-0772-4FAB-9641-245651774B4C}" type="pres">
      <dgm:prSet presAssocID="{5FD84F2D-71C5-4517-B40D-EE71BC811617}" presName="image" presStyleLbl="fgImgPlace1" presStyleIdx="2" presStyleCnt="4"/>
      <dgm:spPr>
        <a:solidFill>
          <a:schemeClr val="accent4">
            <a:lumMod val="60000"/>
            <a:lumOff val="40000"/>
          </a:schemeClr>
        </a:solidFill>
      </dgm:spPr>
    </dgm:pt>
    <dgm:pt modelId="{BD086C12-A4BD-49EC-ACBE-99C3F88AACEF}" type="pres">
      <dgm:prSet presAssocID="{5FD84F2D-71C5-4517-B40D-EE71BC811617}" presName="childNode" presStyleLbl="node1" presStyleIdx="2" presStyleCnt="4">
        <dgm:presLayoutVars>
          <dgm:bulletEnabled val="1"/>
        </dgm:presLayoutVars>
      </dgm:prSet>
      <dgm:spPr/>
    </dgm:pt>
    <dgm:pt modelId="{A751256B-515C-489E-8389-13FDC50ED9FA}" type="pres">
      <dgm:prSet presAssocID="{5FD84F2D-71C5-4517-B40D-EE71BC811617}" presName="parentNode" presStyleLbl="revTx" presStyleIdx="2" presStyleCnt="4">
        <dgm:presLayoutVars>
          <dgm:chMax val="0"/>
          <dgm:bulletEnabled val="1"/>
        </dgm:presLayoutVars>
      </dgm:prSet>
      <dgm:spPr/>
    </dgm:pt>
    <dgm:pt modelId="{7058943C-DF21-4F28-A185-06A0C9DF89C4}" type="pres">
      <dgm:prSet presAssocID="{6853711D-E675-40F4-BDA7-AF48B84A1681}" presName="sibTrans" presStyleCnt="0"/>
      <dgm:spPr/>
    </dgm:pt>
    <dgm:pt modelId="{994573F9-0177-4D49-B7F1-C9A542B09647}" type="pres">
      <dgm:prSet presAssocID="{D6D969B9-E9D0-4716-AE90-23BBB53C45E8}" presName="compositeNode" presStyleCnt="0">
        <dgm:presLayoutVars>
          <dgm:bulletEnabled val="1"/>
        </dgm:presLayoutVars>
      </dgm:prSet>
      <dgm:spPr/>
    </dgm:pt>
    <dgm:pt modelId="{E53F2135-7941-4ECB-B228-B22230C591E1}" type="pres">
      <dgm:prSet presAssocID="{D6D969B9-E9D0-4716-AE90-23BBB53C45E8}" presName="image" presStyleLbl="fgImgPlace1" presStyleIdx="3" presStyleCnt="4"/>
      <dgm:spPr>
        <a:solidFill>
          <a:schemeClr val="accent4">
            <a:lumMod val="60000"/>
            <a:lumOff val="40000"/>
          </a:schemeClr>
        </a:solidFill>
      </dgm:spPr>
    </dgm:pt>
    <dgm:pt modelId="{C5F9CE77-E772-4E37-92FF-AFA33E1B2E35}" type="pres">
      <dgm:prSet presAssocID="{D6D969B9-E9D0-4716-AE90-23BBB53C45E8}" presName="childNode" presStyleLbl="node1" presStyleIdx="3" presStyleCnt="4">
        <dgm:presLayoutVars>
          <dgm:bulletEnabled val="1"/>
        </dgm:presLayoutVars>
      </dgm:prSet>
      <dgm:spPr/>
    </dgm:pt>
    <dgm:pt modelId="{F00DD2FF-936D-47C7-94BB-957AF65245AE}" type="pres">
      <dgm:prSet presAssocID="{D6D969B9-E9D0-4716-AE90-23BBB53C45E8}" presName="parentNode" presStyleLbl="revTx" presStyleIdx="3" presStyleCnt="4">
        <dgm:presLayoutVars>
          <dgm:chMax val="0"/>
          <dgm:bulletEnabled val="1"/>
        </dgm:presLayoutVars>
      </dgm:prSet>
      <dgm:spPr/>
    </dgm:pt>
  </dgm:ptLst>
  <dgm:cxnLst>
    <dgm:cxn modelId="{51B63600-8FEC-41BB-A176-474E8828C46A}" type="presOf" srcId="{1419CAF4-E790-44D7-A720-A6224762CB9B}" destId="{96219BF6-0158-4C14-A983-68612FB9B7CF}" srcOrd="0" destOrd="2" presId="urn:microsoft.com/office/officeart/2005/8/layout/hList2"/>
    <dgm:cxn modelId="{7FA13D06-B085-4883-A535-D6B259B83F69}" type="presOf" srcId="{0BC6CC93-C9DB-48F2-9D92-1D857225B3CE}" destId="{DDE6EA54-04AD-4F38-802D-8C27368DB39F}" srcOrd="0" destOrd="0" presId="urn:microsoft.com/office/officeart/2005/8/layout/hList2"/>
    <dgm:cxn modelId="{8111E110-E4C4-4D93-8EF0-FCA2281D611D}" type="presOf" srcId="{3B14AB5B-8427-47B1-989B-F591809358AB}" destId="{C5F9CE77-E772-4E37-92FF-AFA33E1B2E35}" srcOrd="0" destOrd="1" presId="urn:microsoft.com/office/officeart/2005/8/layout/hList2"/>
    <dgm:cxn modelId="{B99C3E35-C922-4454-8DE6-593325D5E124}" srcId="{B000F97B-A3A3-4E1B-A07F-8F9A9AB8AB20}" destId="{E12670A8-D648-47FF-9C64-F6081DB87393}" srcOrd="0" destOrd="0" parTransId="{8F000982-FD35-4EE0-A583-E01FC4ACFA9E}" sibTransId="{4B3C02A0-C63A-40E0-B446-27B336FE3651}"/>
    <dgm:cxn modelId="{53ADC63A-3B14-48E0-9B81-D5FDD6149C63}" srcId="{D733486A-24EE-4CD2-AE1A-58C39A238870}" destId="{B000F97B-A3A3-4E1B-A07F-8F9A9AB8AB20}" srcOrd="1" destOrd="0" parTransId="{42F84A01-7072-4207-B405-D66CCE6D95BA}" sibTransId="{06BAF8DE-5281-4AB7-A89D-B45115F83169}"/>
    <dgm:cxn modelId="{D03CD23E-0D37-4586-AD41-573C877FFA47}" type="presOf" srcId="{D733486A-24EE-4CD2-AE1A-58C39A238870}" destId="{55A5A856-C942-420A-87B6-36749D58D93E}" srcOrd="0" destOrd="0" presId="urn:microsoft.com/office/officeart/2005/8/layout/hList2"/>
    <dgm:cxn modelId="{E81CE160-B342-4FE3-9234-2FFDA7DA5561}" type="presOf" srcId="{E1DEA4C0-1487-4919-ABE7-FC1DBC6B6D7F}" destId="{DDEEC47E-252E-40FA-B3D6-3F56B62C1CE5}" srcOrd="0" destOrd="0" presId="urn:microsoft.com/office/officeart/2005/8/layout/hList2"/>
    <dgm:cxn modelId="{63FCE566-FE51-4F5C-B820-19D49B914A4D}" type="presOf" srcId="{B000F97B-A3A3-4E1B-A07F-8F9A9AB8AB20}" destId="{61FB1ACA-22F7-4E8D-A048-714559BAC716}" srcOrd="0" destOrd="0" presId="urn:microsoft.com/office/officeart/2005/8/layout/hList2"/>
    <dgm:cxn modelId="{34F4C24C-0C01-44B9-BFE5-47CA4E0CB061}" srcId="{D6D969B9-E9D0-4716-AE90-23BBB53C45E8}" destId="{3B14AB5B-8427-47B1-989B-F591809358AB}" srcOrd="1" destOrd="0" parTransId="{022CC387-DB83-4005-BB9F-D4C6CD4440DA}" sibTransId="{1D1224A4-A7F0-4942-88F4-71B66C5B64AF}"/>
    <dgm:cxn modelId="{2D606C50-3E6E-46E2-AB83-7817A0563682}" srcId="{B000F97B-A3A3-4E1B-A07F-8F9A9AB8AB20}" destId="{1F2BB0AD-4199-4ACF-9C0F-82F2320F51D6}" srcOrd="1" destOrd="0" parTransId="{B967CD7C-971E-46CA-8729-131807CC2B40}" sibTransId="{97E3B3A0-F267-428B-B2D0-1EA0EA48DDA2}"/>
    <dgm:cxn modelId="{38888C70-4ED1-490B-B7F9-FEC41895E1F0}" type="presOf" srcId="{34037FAD-FEF6-4983-A818-7AE8D6CB051F}" destId="{C5F9CE77-E772-4E37-92FF-AFA33E1B2E35}" srcOrd="0" destOrd="0" presId="urn:microsoft.com/office/officeart/2005/8/layout/hList2"/>
    <dgm:cxn modelId="{F6E73B76-278C-47CB-8ABE-AF912FC9416F}" type="presOf" srcId="{70429143-AB1F-4C75-8565-369BACB945D0}" destId="{BD086C12-A4BD-49EC-ACBE-99C3F88AACEF}" srcOrd="0" destOrd="0" presId="urn:microsoft.com/office/officeart/2005/8/layout/hList2"/>
    <dgm:cxn modelId="{CD68CD7B-9E51-4FC9-B35A-F915BC9C6D65}" type="presOf" srcId="{AE3DA263-5C12-4EE0-B834-73A3369A1DEA}" destId="{BD086C12-A4BD-49EC-ACBE-99C3F88AACEF}" srcOrd="0" destOrd="1" presId="urn:microsoft.com/office/officeart/2005/8/layout/hList2"/>
    <dgm:cxn modelId="{7ECD897D-B696-471C-ADA9-4E110F80B4DB}" type="presOf" srcId="{E9399742-E80E-4F0C-832F-EAECA2504720}" destId="{C5F9CE77-E772-4E37-92FF-AFA33E1B2E35}" srcOrd="0" destOrd="2" presId="urn:microsoft.com/office/officeart/2005/8/layout/hList2"/>
    <dgm:cxn modelId="{BE23257E-F206-4EC4-89D4-75C2F30860B7}" srcId="{B000F97B-A3A3-4E1B-A07F-8F9A9AB8AB20}" destId="{1419CAF4-E790-44D7-A720-A6224762CB9B}" srcOrd="2" destOrd="0" parTransId="{6D4490A0-7DED-4B73-89B2-F2489BE07016}" sibTransId="{22823857-A3E2-4B15-B83A-814B00532503}"/>
    <dgm:cxn modelId="{99679486-34A8-4A75-8AD5-411F1D6ED991}" srcId="{D6D969B9-E9D0-4716-AE90-23BBB53C45E8}" destId="{34037FAD-FEF6-4983-A818-7AE8D6CB051F}" srcOrd="0" destOrd="0" parTransId="{88ABB16D-ED39-4414-A1F1-A4639EAB309E}" sibTransId="{DFABDB99-FABE-46D0-ADCF-AB8BA21AFEC1}"/>
    <dgm:cxn modelId="{9DF5F688-8B47-426B-9FA0-3CDF63DA83AA}" srcId="{D6D969B9-E9D0-4716-AE90-23BBB53C45E8}" destId="{E9399742-E80E-4F0C-832F-EAECA2504720}" srcOrd="2" destOrd="0" parTransId="{E0DEBBCE-BBE8-46F5-9592-063D79DB43F1}" sibTransId="{A41C6168-719E-4BC5-A2C4-A74DA3A3BBC4}"/>
    <dgm:cxn modelId="{750C088E-F419-496A-B939-46AA6EE29E68}" type="presOf" srcId="{1F2BB0AD-4199-4ACF-9C0F-82F2320F51D6}" destId="{96219BF6-0158-4C14-A983-68612FB9B7CF}" srcOrd="0" destOrd="1" presId="urn:microsoft.com/office/officeart/2005/8/layout/hList2"/>
    <dgm:cxn modelId="{F34A0092-4A78-4D63-A339-D3735432CD92}" srcId="{0BC6CC93-C9DB-48F2-9D92-1D857225B3CE}" destId="{E1DEA4C0-1487-4919-ABE7-FC1DBC6B6D7F}" srcOrd="0" destOrd="0" parTransId="{C42CBB62-EBE2-47C3-8D28-290EDB14C85A}" sibTransId="{D4312E25-EE68-4EAB-8F74-ADE6548D7F8F}"/>
    <dgm:cxn modelId="{0F1C1D94-1050-4743-B0A7-8069B7F2D3C4}" srcId="{5FD84F2D-71C5-4517-B40D-EE71BC811617}" destId="{70429143-AB1F-4C75-8565-369BACB945D0}" srcOrd="0" destOrd="0" parTransId="{FD2B7D24-D8D5-4E9A-9876-A54983C165B3}" sibTransId="{E83C3F20-0502-43B0-9486-D570BF174962}"/>
    <dgm:cxn modelId="{656288B8-3EC4-474D-AFC3-EEB91914A0A5}" type="presOf" srcId="{5FD84F2D-71C5-4517-B40D-EE71BC811617}" destId="{A751256B-515C-489E-8389-13FDC50ED9FA}" srcOrd="0" destOrd="0" presId="urn:microsoft.com/office/officeart/2005/8/layout/hList2"/>
    <dgm:cxn modelId="{7AB4A8CC-964E-4883-8EB4-12B42A410561}" srcId="{5FD84F2D-71C5-4517-B40D-EE71BC811617}" destId="{E8247F09-F1F1-409F-88AE-1CD775EB60E1}" srcOrd="2" destOrd="0" parTransId="{C6FD2F8A-A876-4262-9E39-7D2830B202F1}" sibTransId="{D0DECC98-8E0E-4EB5-A665-DB80C866A338}"/>
    <dgm:cxn modelId="{DE507CD3-22FF-4875-9AE9-A351958517F1}" srcId="{D733486A-24EE-4CD2-AE1A-58C39A238870}" destId="{0BC6CC93-C9DB-48F2-9D92-1D857225B3CE}" srcOrd="0" destOrd="0" parTransId="{54502DBD-9B6F-4B6B-82FB-2A02C4AA8887}" sibTransId="{DB0B2A96-DD90-4C3F-8406-393736104F4F}"/>
    <dgm:cxn modelId="{ADFEC6D9-1974-4ECE-A2BA-9632AD5178D4}" type="presOf" srcId="{E8247F09-F1F1-409F-88AE-1CD775EB60E1}" destId="{BD086C12-A4BD-49EC-ACBE-99C3F88AACEF}" srcOrd="0" destOrd="2" presId="urn:microsoft.com/office/officeart/2005/8/layout/hList2"/>
    <dgm:cxn modelId="{515C85DB-29F4-45F2-B7A2-4D32AFA4D302}" srcId="{5FD84F2D-71C5-4517-B40D-EE71BC811617}" destId="{AE3DA263-5C12-4EE0-B834-73A3369A1DEA}" srcOrd="1" destOrd="0" parTransId="{43C8C7B6-D62C-4347-A136-67BC4D1A34DC}" sibTransId="{38716005-3042-4C13-9F4E-F0E37DAFA09A}"/>
    <dgm:cxn modelId="{618AE8DC-C278-49D8-95B0-0B8DA9353CF9}" type="presOf" srcId="{E12670A8-D648-47FF-9C64-F6081DB87393}" destId="{96219BF6-0158-4C14-A983-68612FB9B7CF}" srcOrd="0" destOrd="0" presId="urn:microsoft.com/office/officeart/2005/8/layout/hList2"/>
    <dgm:cxn modelId="{9688C0EC-EE4B-4EA6-9956-573C2EC29DBA}" srcId="{D733486A-24EE-4CD2-AE1A-58C39A238870}" destId="{5FD84F2D-71C5-4517-B40D-EE71BC811617}" srcOrd="2" destOrd="0" parTransId="{613520D9-DF5E-4EA2-8FA7-BB4AFBEA5CA1}" sibTransId="{6853711D-E675-40F4-BDA7-AF48B84A1681}"/>
    <dgm:cxn modelId="{89DF34F2-A88C-435E-98FF-BF799709A477}" srcId="{D733486A-24EE-4CD2-AE1A-58C39A238870}" destId="{D6D969B9-E9D0-4716-AE90-23BBB53C45E8}" srcOrd="3" destOrd="0" parTransId="{FAA4CEC2-FC52-4033-90DF-6823FF9E59E2}" sibTransId="{C0AC69CC-53FB-4894-9F57-039CB144D340}"/>
    <dgm:cxn modelId="{D6C251FD-A71E-4F66-9C82-8B80487D46F9}" type="presOf" srcId="{D6D969B9-E9D0-4716-AE90-23BBB53C45E8}" destId="{F00DD2FF-936D-47C7-94BB-957AF65245AE}" srcOrd="0" destOrd="0" presId="urn:microsoft.com/office/officeart/2005/8/layout/hList2"/>
    <dgm:cxn modelId="{957AEA0B-D762-409C-834E-5DC40F233BA8}" type="presParOf" srcId="{55A5A856-C942-420A-87B6-36749D58D93E}" destId="{8621610C-C77C-4685-81AF-28FFE1FB61AE}" srcOrd="0" destOrd="0" presId="urn:microsoft.com/office/officeart/2005/8/layout/hList2"/>
    <dgm:cxn modelId="{089E8C6B-C883-41D3-9415-9C381ACF8E3E}" type="presParOf" srcId="{8621610C-C77C-4685-81AF-28FFE1FB61AE}" destId="{087E5765-564F-466A-9071-F5755BD23179}" srcOrd="0" destOrd="0" presId="urn:microsoft.com/office/officeart/2005/8/layout/hList2"/>
    <dgm:cxn modelId="{6A6F40E6-32CE-493A-99A4-F806FC7B3526}" type="presParOf" srcId="{8621610C-C77C-4685-81AF-28FFE1FB61AE}" destId="{DDEEC47E-252E-40FA-B3D6-3F56B62C1CE5}" srcOrd="1" destOrd="0" presId="urn:microsoft.com/office/officeart/2005/8/layout/hList2"/>
    <dgm:cxn modelId="{D4924F2D-5D1E-4D7F-91AC-F50A482F0C5F}" type="presParOf" srcId="{8621610C-C77C-4685-81AF-28FFE1FB61AE}" destId="{DDE6EA54-04AD-4F38-802D-8C27368DB39F}" srcOrd="2" destOrd="0" presId="urn:microsoft.com/office/officeart/2005/8/layout/hList2"/>
    <dgm:cxn modelId="{A9C47844-010A-430A-9A73-FB7E43E22F41}" type="presParOf" srcId="{55A5A856-C942-420A-87B6-36749D58D93E}" destId="{2D5A05E9-6243-4B89-A9A0-4758000D8A26}" srcOrd="1" destOrd="0" presId="urn:microsoft.com/office/officeart/2005/8/layout/hList2"/>
    <dgm:cxn modelId="{A93E741E-6257-4332-919E-FFDD21B8A933}" type="presParOf" srcId="{55A5A856-C942-420A-87B6-36749D58D93E}" destId="{CFE96F05-08D3-454A-BA15-FD41AC7B976C}" srcOrd="2" destOrd="0" presId="urn:microsoft.com/office/officeart/2005/8/layout/hList2"/>
    <dgm:cxn modelId="{EFE07F4D-A381-4B27-8852-89EAA4C0922F}" type="presParOf" srcId="{CFE96F05-08D3-454A-BA15-FD41AC7B976C}" destId="{584AE664-3E79-4DDD-8BB9-074264AA5DBA}" srcOrd="0" destOrd="0" presId="urn:microsoft.com/office/officeart/2005/8/layout/hList2"/>
    <dgm:cxn modelId="{7DA5BF90-362F-41EF-A646-B486EA1EF905}" type="presParOf" srcId="{CFE96F05-08D3-454A-BA15-FD41AC7B976C}" destId="{96219BF6-0158-4C14-A983-68612FB9B7CF}" srcOrd="1" destOrd="0" presId="urn:microsoft.com/office/officeart/2005/8/layout/hList2"/>
    <dgm:cxn modelId="{9E2CE51D-79DA-45CB-B596-AB2F154AAF95}" type="presParOf" srcId="{CFE96F05-08D3-454A-BA15-FD41AC7B976C}" destId="{61FB1ACA-22F7-4E8D-A048-714559BAC716}" srcOrd="2" destOrd="0" presId="urn:microsoft.com/office/officeart/2005/8/layout/hList2"/>
    <dgm:cxn modelId="{5F4D8654-FBEF-477E-BEDF-74A15B8292CD}" type="presParOf" srcId="{55A5A856-C942-420A-87B6-36749D58D93E}" destId="{4E762058-C079-43BF-8071-70626D016F78}" srcOrd="3" destOrd="0" presId="urn:microsoft.com/office/officeart/2005/8/layout/hList2"/>
    <dgm:cxn modelId="{47D075E4-A1F9-432A-A899-CDE16E4C4EF3}" type="presParOf" srcId="{55A5A856-C942-420A-87B6-36749D58D93E}" destId="{16C0E6A6-C616-4E61-85AB-6EF325237808}" srcOrd="4" destOrd="0" presId="urn:microsoft.com/office/officeart/2005/8/layout/hList2"/>
    <dgm:cxn modelId="{6A453A2A-638B-4F62-AA15-1483CD036F66}" type="presParOf" srcId="{16C0E6A6-C616-4E61-85AB-6EF325237808}" destId="{239079BB-0772-4FAB-9641-245651774B4C}" srcOrd="0" destOrd="0" presId="urn:microsoft.com/office/officeart/2005/8/layout/hList2"/>
    <dgm:cxn modelId="{7DD1806B-497F-44F1-BAE0-A706BFF3E9FB}" type="presParOf" srcId="{16C0E6A6-C616-4E61-85AB-6EF325237808}" destId="{BD086C12-A4BD-49EC-ACBE-99C3F88AACEF}" srcOrd="1" destOrd="0" presId="urn:microsoft.com/office/officeart/2005/8/layout/hList2"/>
    <dgm:cxn modelId="{DDDDD7DB-21C1-46AD-AAA6-B66223D5C5C2}" type="presParOf" srcId="{16C0E6A6-C616-4E61-85AB-6EF325237808}" destId="{A751256B-515C-489E-8389-13FDC50ED9FA}" srcOrd="2" destOrd="0" presId="urn:microsoft.com/office/officeart/2005/8/layout/hList2"/>
    <dgm:cxn modelId="{84F2D61F-CEA3-4D4C-A17D-A27AC08D45BD}" type="presParOf" srcId="{55A5A856-C942-420A-87B6-36749D58D93E}" destId="{7058943C-DF21-4F28-A185-06A0C9DF89C4}" srcOrd="5" destOrd="0" presId="urn:microsoft.com/office/officeart/2005/8/layout/hList2"/>
    <dgm:cxn modelId="{7E6F8D60-2CBD-432B-80FF-84F21779CB54}" type="presParOf" srcId="{55A5A856-C942-420A-87B6-36749D58D93E}" destId="{994573F9-0177-4D49-B7F1-C9A542B09647}" srcOrd="6" destOrd="0" presId="urn:microsoft.com/office/officeart/2005/8/layout/hList2"/>
    <dgm:cxn modelId="{08F4C782-A9E2-407C-A526-A24CA6E1D764}" type="presParOf" srcId="{994573F9-0177-4D49-B7F1-C9A542B09647}" destId="{E53F2135-7941-4ECB-B228-B22230C591E1}" srcOrd="0" destOrd="0" presId="urn:microsoft.com/office/officeart/2005/8/layout/hList2"/>
    <dgm:cxn modelId="{F00758E8-5237-4A6C-A020-39915FF6E8B2}" type="presParOf" srcId="{994573F9-0177-4D49-B7F1-C9A542B09647}" destId="{C5F9CE77-E772-4E37-92FF-AFA33E1B2E35}" srcOrd="1" destOrd="0" presId="urn:microsoft.com/office/officeart/2005/8/layout/hList2"/>
    <dgm:cxn modelId="{932B73A9-C1FE-4FB5-97BA-45DD49043C4B}" type="presParOf" srcId="{994573F9-0177-4D49-B7F1-C9A542B09647}" destId="{F00DD2FF-936D-47C7-94BB-957AF65245AE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F8BD25C-F9E7-40A6-BBF2-49ED3F5EC0F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64718771-54AB-447F-B59C-7574E42DD73D}">
      <dgm:prSet phldrT="[Testo]" custT="1"/>
      <dgm:spPr/>
      <dgm:t>
        <a:bodyPr/>
        <a:lstStyle/>
        <a:p>
          <a:r>
            <a:rPr lang="it-IT" sz="2000"/>
            <a:t>Split</a:t>
          </a:r>
        </a:p>
      </dgm:t>
    </dgm:pt>
    <dgm:pt modelId="{BD98CC72-46BB-47B5-AE08-77363F2E17AA}" type="parTrans" cxnId="{D1A86ACF-E5FF-4AC5-844A-5AC054E83208}">
      <dgm:prSet/>
      <dgm:spPr/>
      <dgm:t>
        <a:bodyPr/>
        <a:lstStyle/>
        <a:p>
          <a:endParaRPr lang="it-IT"/>
        </a:p>
      </dgm:t>
    </dgm:pt>
    <dgm:pt modelId="{2A39BE84-EB93-4942-8428-F0E9457C6C3A}" type="sibTrans" cxnId="{D1A86ACF-E5FF-4AC5-844A-5AC054E83208}">
      <dgm:prSet/>
      <dgm:spPr/>
      <dgm:t>
        <a:bodyPr/>
        <a:lstStyle/>
        <a:p>
          <a:endParaRPr lang="it-IT"/>
        </a:p>
      </dgm:t>
    </dgm:pt>
    <dgm:pt modelId="{485C47EA-CD53-457B-ABF1-DCF0D49CEFB9}" type="pres">
      <dgm:prSet presAssocID="{BF8BD25C-F9E7-40A6-BBF2-49ED3F5EC0F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520B6A1-DC4D-4FA1-8250-7506436C04C1}" type="pres">
      <dgm:prSet presAssocID="{64718771-54AB-447F-B59C-7574E42DD73D}" presName="root1" presStyleCnt="0"/>
      <dgm:spPr/>
    </dgm:pt>
    <dgm:pt modelId="{CD309890-0813-43A8-A1EB-1689E2DB3B4D}" type="pres">
      <dgm:prSet presAssocID="{64718771-54AB-447F-B59C-7574E42DD73D}" presName="LevelOneTextNode" presStyleLbl="node0" presStyleIdx="0" presStyleCnt="1" custScaleX="15175" custScaleY="12796" custLinFactNeighborX="-52060" custLinFactNeighborY="-41420">
        <dgm:presLayoutVars>
          <dgm:chPref val="3"/>
        </dgm:presLayoutVars>
      </dgm:prSet>
      <dgm:spPr>
        <a:prstGeom prst="rect">
          <a:avLst/>
        </a:prstGeom>
      </dgm:spPr>
    </dgm:pt>
    <dgm:pt modelId="{A68DB971-D30F-4890-9C23-C0AADAA76562}" type="pres">
      <dgm:prSet presAssocID="{64718771-54AB-447F-B59C-7574E42DD73D}" presName="level2hierChild" presStyleCnt="0"/>
      <dgm:spPr/>
    </dgm:pt>
  </dgm:ptLst>
  <dgm:cxnLst>
    <dgm:cxn modelId="{07B3E682-7292-462A-B82F-D7601E0EFA2B}" type="presOf" srcId="{64718771-54AB-447F-B59C-7574E42DD73D}" destId="{CD309890-0813-43A8-A1EB-1689E2DB3B4D}" srcOrd="0" destOrd="0" presId="urn:microsoft.com/office/officeart/2005/8/layout/hierarchy2"/>
    <dgm:cxn modelId="{D1A86ACF-E5FF-4AC5-844A-5AC054E83208}" srcId="{BF8BD25C-F9E7-40A6-BBF2-49ED3F5EC0F7}" destId="{64718771-54AB-447F-B59C-7574E42DD73D}" srcOrd="0" destOrd="0" parTransId="{BD98CC72-46BB-47B5-AE08-77363F2E17AA}" sibTransId="{2A39BE84-EB93-4942-8428-F0E9457C6C3A}"/>
    <dgm:cxn modelId="{ACA880F8-FA43-4F92-AD9F-A10ED9BF9A1A}" type="presOf" srcId="{BF8BD25C-F9E7-40A6-BBF2-49ED3F5EC0F7}" destId="{485C47EA-CD53-457B-ABF1-DCF0D49CEFB9}" srcOrd="0" destOrd="0" presId="urn:microsoft.com/office/officeart/2005/8/layout/hierarchy2"/>
    <dgm:cxn modelId="{113173A5-1BEC-441C-8391-BA22605DD191}" type="presParOf" srcId="{485C47EA-CD53-457B-ABF1-DCF0D49CEFB9}" destId="{F520B6A1-DC4D-4FA1-8250-7506436C04C1}" srcOrd="0" destOrd="0" presId="urn:microsoft.com/office/officeart/2005/8/layout/hierarchy2"/>
    <dgm:cxn modelId="{BF5F0E0F-157B-4B5A-996B-9E0EA578F713}" type="presParOf" srcId="{F520B6A1-DC4D-4FA1-8250-7506436C04C1}" destId="{CD309890-0813-43A8-A1EB-1689E2DB3B4D}" srcOrd="0" destOrd="0" presId="urn:microsoft.com/office/officeart/2005/8/layout/hierarchy2"/>
    <dgm:cxn modelId="{E56F32F1-C92B-4681-90F0-6D93525A19C9}" type="presParOf" srcId="{F520B6A1-DC4D-4FA1-8250-7506436C04C1}" destId="{A68DB971-D30F-4890-9C23-C0AADAA7656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184449C-4A04-43B2-9402-4046F7FD3595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F533C7BF-9C73-4F39-AC96-6747172D269A}">
      <dgm:prSet phldrT="[Testo]" custT="1"/>
      <dgm:spPr/>
      <dgm:t>
        <a:bodyPr/>
        <a:lstStyle/>
        <a:p>
          <a:r>
            <a:rPr lang="it-IT" sz="2000"/>
            <a:t>Cross Validator</a:t>
          </a:r>
        </a:p>
      </dgm:t>
    </dgm:pt>
    <dgm:pt modelId="{E62DA65E-D50B-4466-872F-F8D7BA46E52D}" type="parTrans" cxnId="{6093AFBD-A03C-4750-9625-4BA75C65A41F}">
      <dgm:prSet/>
      <dgm:spPr/>
      <dgm:t>
        <a:bodyPr/>
        <a:lstStyle/>
        <a:p>
          <a:endParaRPr lang="it-IT"/>
        </a:p>
      </dgm:t>
    </dgm:pt>
    <dgm:pt modelId="{49DE6EEE-75E8-435A-A9DA-B11BAAA52A63}" type="sibTrans" cxnId="{6093AFBD-A03C-4750-9625-4BA75C65A41F}">
      <dgm:prSet/>
      <dgm:spPr/>
      <dgm:t>
        <a:bodyPr/>
        <a:lstStyle/>
        <a:p>
          <a:endParaRPr lang="it-IT"/>
        </a:p>
      </dgm:t>
    </dgm:pt>
    <dgm:pt modelId="{239CA637-8F0F-46A9-AE60-7226C3ED7C18}">
      <dgm:prSet phldrT="[Testo]" custT="1"/>
      <dgm:spPr/>
      <dgm:t>
        <a:bodyPr/>
        <a:lstStyle/>
        <a:p>
          <a:pPr algn="ctr"/>
          <a:r>
            <a:rPr lang="it-IT" sz="2000"/>
            <a:t>Logistic Regression</a:t>
          </a:r>
        </a:p>
      </dgm:t>
    </dgm:pt>
    <dgm:pt modelId="{ABCB46CE-2DEA-4D21-B198-3FD67F4C7598}" type="parTrans" cxnId="{F03E3E18-E164-4FCC-926A-AA129A673164}">
      <dgm:prSet/>
      <dgm:spPr/>
      <dgm:t>
        <a:bodyPr/>
        <a:lstStyle/>
        <a:p>
          <a:endParaRPr lang="it-IT"/>
        </a:p>
      </dgm:t>
    </dgm:pt>
    <dgm:pt modelId="{5582B2C4-D6EC-47FE-B6FF-F9F14486F8DA}" type="sibTrans" cxnId="{F03E3E18-E164-4FCC-926A-AA129A673164}">
      <dgm:prSet/>
      <dgm:spPr/>
      <dgm:t>
        <a:bodyPr/>
        <a:lstStyle/>
        <a:p>
          <a:endParaRPr lang="it-IT"/>
        </a:p>
      </dgm:t>
    </dgm:pt>
    <dgm:pt modelId="{7A2A26DB-7708-41E8-949F-CE807A4C8873}">
      <dgm:prSet phldrT="[Testo]" custT="1"/>
      <dgm:spPr/>
      <dgm:t>
        <a:bodyPr/>
        <a:lstStyle/>
        <a:p>
          <a:pPr algn="ctr"/>
          <a:r>
            <a:rPr lang="it-IT" sz="2000"/>
            <a:t>Decision Tree</a:t>
          </a:r>
        </a:p>
      </dgm:t>
    </dgm:pt>
    <dgm:pt modelId="{ED236067-0467-4FC9-B9CD-C57CD2F90FEB}" type="parTrans" cxnId="{443E2649-5AD1-4D26-887E-26C59C39D63C}">
      <dgm:prSet/>
      <dgm:spPr/>
      <dgm:t>
        <a:bodyPr/>
        <a:lstStyle/>
        <a:p>
          <a:endParaRPr lang="it-IT"/>
        </a:p>
      </dgm:t>
    </dgm:pt>
    <dgm:pt modelId="{2D1CAAE1-FA1F-41B4-AD1B-5E132F04AFE5}" type="sibTrans" cxnId="{443E2649-5AD1-4D26-887E-26C59C39D63C}">
      <dgm:prSet/>
      <dgm:spPr/>
      <dgm:t>
        <a:bodyPr/>
        <a:lstStyle/>
        <a:p>
          <a:endParaRPr lang="it-IT"/>
        </a:p>
      </dgm:t>
    </dgm:pt>
    <dgm:pt modelId="{BFD74745-819D-4CFD-86A6-77E430D1B87D}">
      <dgm:prSet phldrT="[Testo]" custT="1"/>
      <dgm:spPr/>
      <dgm:t>
        <a:bodyPr/>
        <a:lstStyle/>
        <a:p>
          <a:r>
            <a:rPr lang="it-IT" sz="2000"/>
            <a:t>Random Forest</a:t>
          </a:r>
        </a:p>
      </dgm:t>
    </dgm:pt>
    <dgm:pt modelId="{DACF7EDA-EA72-4F26-84DD-BA4CCD928050}" type="parTrans" cxnId="{0A638185-4780-440F-9E1E-84F9F0C27B68}">
      <dgm:prSet/>
      <dgm:spPr/>
      <dgm:t>
        <a:bodyPr/>
        <a:lstStyle/>
        <a:p>
          <a:endParaRPr lang="it-IT"/>
        </a:p>
      </dgm:t>
    </dgm:pt>
    <dgm:pt modelId="{A4D07B87-25ED-4797-A3B9-0820B2AFDB6B}" type="sibTrans" cxnId="{0A638185-4780-440F-9E1E-84F9F0C27B68}">
      <dgm:prSet/>
      <dgm:spPr/>
      <dgm:t>
        <a:bodyPr/>
        <a:lstStyle/>
        <a:p>
          <a:endParaRPr lang="it-IT"/>
        </a:p>
      </dgm:t>
    </dgm:pt>
    <dgm:pt modelId="{B7016D57-5C3D-4CDA-8E41-E7A66C6AD58E}" type="pres">
      <dgm:prSet presAssocID="{E184449C-4A04-43B2-9402-4046F7FD359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46A88CC-CA0D-4AFD-A1A4-B1DE0E05EDB8}" type="pres">
      <dgm:prSet presAssocID="{F533C7BF-9C73-4F39-AC96-6747172D269A}" presName="root1" presStyleCnt="0"/>
      <dgm:spPr/>
    </dgm:pt>
    <dgm:pt modelId="{B09139A0-2A75-40F3-A8B3-D6A62A69B5BC}" type="pres">
      <dgm:prSet presAssocID="{F533C7BF-9C73-4F39-AC96-6747172D269A}" presName="LevelOneTextNode" presStyleLbl="node0" presStyleIdx="0" presStyleCnt="1">
        <dgm:presLayoutVars>
          <dgm:chPref val="3"/>
        </dgm:presLayoutVars>
      </dgm:prSet>
      <dgm:spPr/>
    </dgm:pt>
    <dgm:pt modelId="{45A5F39F-DBD0-414E-AD34-1F679516761B}" type="pres">
      <dgm:prSet presAssocID="{F533C7BF-9C73-4F39-AC96-6747172D269A}" presName="level2hierChild" presStyleCnt="0"/>
      <dgm:spPr/>
    </dgm:pt>
    <dgm:pt modelId="{8CF113DB-84A6-4B73-97DF-8EB01DDF19B6}" type="pres">
      <dgm:prSet presAssocID="{ABCB46CE-2DEA-4D21-B198-3FD67F4C7598}" presName="conn2-1" presStyleLbl="parChTrans1D2" presStyleIdx="0" presStyleCnt="3"/>
      <dgm:spPr/>
    </dgm:pt>
    <dgm:pt modelId="{24B12E4F-C171-48ED-BBFE-4C85F4CCE7C1}" type="pres">
      <dgm:prSet presAssocID="{ABCB46CE-2DEA-4D21-B198-3FD67F4C7598}" presName="connTx" presStyleLbl="parChTrans1D2" presStyleIdx="0" presStyleCnt="3"/>
      <dgm:spPr/>
    </dgm:pt>
    <dgm:pt modelId="{04F57C6B-1154-453F-9168-612B77A06087}" type="pres">
      <dgm:prSet presAssocID="{239CA637-8F0F-46A9-AE60-7226C3ED7C18}" presName="root2" presStyleCnt="0"/>
      <dgm:spPr/>
    </dgm:pt>
    <dgm:pt modelId="{1D7AEA76-8F48-4ED4-BBAE-4B24E2F9A9FE}" type="pres">
      <dgm:prSet presAssocID="{239CA637-8F0F-46A9-AE60-7226C3ED7C18}" presName="LevelTwoTextNode" presStyleLbl="node2" presStyleIdx="0" presStyleCnt="3" custScaleX="152366">
        <dgm:presLayoutVars>
          <dgm:chPref val="3"/>
        </dgm:presLayoutVars>
      </dgm:prSet>
      <dgm:spPr/>
    </dgm:pt>
    <dgm:pt modelId="{76A01EDD-DC56-4343-BEA9-E90EB1AB636B}" type="pres">
      <dgm:prSet presAssocID="{239CA637-8F0F-46A9-AE60-7226C3ED7C18}" presName="level3hierChild" presStyleCnt="0"/>
      <dgm:spPr/>
    </dgm:pt>
    <dgm:pt modelId="{1E6EA87E-9211-48B3-AE9C-F2E0E1FAE10C}" type="pres">
      <dgm:prSet presAssocID="{ED236067-0467-4FC9-B9CD-C57CD2F90FEB}" presName="conn2-1" presStyleLbl="parChTrans1D2" presStyleIdx="1" presStyleCnt="3"/>
      <dgm:spPr/>
    </dgm:pt>
    <dgm:pt modelId="{F61A08D4-7840-4072-9741-B6B273356A8F}" type="pres">
      <dgm:prSet presAssocID="{ED236067-0467-4FC9-B9CD-C57CD2F90FEB}" presName="connTx" presStyleLbl="parChTrans1D2" presStyleIdx="1" presStyleCnt="3"/>
      <dgm:spPr/>
    </dgm:pt>
    <dgm:pt modelId="{A2BC9B14-570A-43BF-B16D-FC68E2CEA9D8}" type="pres">
      <dgm:prSet presAssocID="{7A2A26DB-7708-41E8-949F-CE807A4C8873}" presName="root2" presStyleCnt="0"/>
      <dgm:spPr/>
    </dgm:pt>
    <dgm:pt modelId="{D8794214-86C4-4286-91DE-7506905D3170}" type="pres">
      <dgm:prSet presAssocID="{7A2A26DB-7708-41E8-949F-CE807A4C8873}" presName="LevelTwoTextNode" presStyleLbl="node2" presStyleIdx="1" presStyleCnt="3" custScaleX="153181">
        <dgm:presLayoutVars>
          <dgm:chPref val="3"/>
        </dgm:presLayoutVars>
      </dgm:prSet>
      <dgm:spPr/>
    </dgm:pt>
    <dgm:pt modelId="{03D6B8C6-D47C-49DE-898F-FB9EE528A6CE}" type="pres">
      <dgm:prSet presAssocID="{7A2A26DB-7708-41E8-949F-CE807A4C8873}" presName="level3hierChild" presStyleCnt="0"/>
      <dgm:spPr/>
    </dgm:pt>
    <dgm:pt modelId="{74EE9DF3-2CCC-4DE0-B870-0BD44FC99F80}" type="pres">
      <dgm:prSet presAssocID="{DACF7EDA-EA72-4F26-84DD-BA4CCD928050}" presName="conn2-1" presStyleLbl="parChTrans1D2" presStyleIdx="2" presStyleCnt="3"/>
      <dgm:spPr/>
    </dgm:pt>
    <dgm:pt modelId="{50FF3D3A-88F8-481B-AAA9-0E160B332012}" type="pres">
      <dgm:prSet presAssocID="{DACF7EDA-EA72-4F26-84DD-BA4CCD928050}" presName="connTx" presStyleLbl="parChTrans1D2" presStyleIdx="2" presStyleCnt="3"/>
      <dgm:spPr/>
    </dgm:pt>
    <dgm:pt modelId="{5414AF89-CEC4-4BF6-8874-82201A566D5A}" type="pres">
      <dgm:prSet presAssocID="{BFD74745-819D-4CFD-86A6-77E430D1B87D}" presName="root2" presStyleCnt="0"/>
      <dgm:spPr/>
    </dgm:pt>
    <dgm:pt modelId="{B970F5FE-7B5C-4B6F-B445-8EDDC244B328}" type="pres">
      <dgm:prSet presAssocID="{BFD74745-819D-4CFD-86A6-77E430D1B87D}" presName="LevelTwoTextNode" presStyleLbl="node2" presStyleIdx="2" presStyleCnt="3" custScaleX="153294">
        <dgm:presLayoutVars>
          <dgm:chPref val="3"/>
        </dgm:presLayoutVars>
      </dgm:prSet>
      <dgm:spPr/>
    </dgm:pt>
    <dgm:pt modelId="{6681AE48-C8B6-43D5-A342-5629D401AEF2}" type="pres">
      <dgm:prSet presAssocID="{BFD74745-819D-4CFD-86A6-77E430D1B87D}" presName="level3hierChild" presStyleCnt="0"/>
      <dgm:spPr/>
    </dgm:pt>
  </dgm:ptLst>
  <dgm:cxnLst>
    <dgm:cxn modelId="{F03E3E18-E164-4FCC-926A-AA129A673164}" srcId="{F533C7BF-9C73-4F39-AC96-6747172D269A}" destId="{239CA637-8F0F-46A9-AE60-7226C3ED7C18}" srcOrd="0" destOrd="0" parTransId="{ABCB46CE-2DEA-4D21-B198-3FD67F4C7598}" sibTransId="{5582B2C4-D6EC-47FE-B6FF-F9F14486F8DA}"/>
    <dgm:cxn modelId="{67066925-1A11-419B-B050-CADE2A49E2A9}" type="presOf" srcId="{ABCB46CE-2DEA-4D21-B198-3FD67F4C7598}" destId="{24B12E4F-C171-48ED-BBFE-4C85F4CCE7C1}" srcOrd="1" destOrd="0" presId="urn:microsoft.com/office/officeart/2008/layout/HorizontalMultiLevelHierarchy"/>
    <dgm:cxn modelId="{0822092B-0DD1-482D-A50F-41DCE40EEF03}" type="presOf" srcId="{7A2A26DB-7708-41E8-949F-CE807A4C8873}" destId="{D8794214-86C4-4286-91DE-7506905D3170}" srcOrd="0" destOrd="0" presId="urn:microsoft.com/office/officeart/2008/layout/HorizontalMultiLevelHierarchy"/>
    <dgm:cxn modelId="{2ADD4532-833C-42BD-B5D5-B45BCCCF28C4}" type="presOf" srcId="{ABCB46CE-2DEA-4D21-B198-3FD67F4C7598}" destId="{8CF113DB-84A6-4B73-97DF-8EB01DDF19B6}" srcOrd="0" destOrd="0" presId="urn:microsoft.com/office/officeart/2008/layout/HorizontalMultiLevelHierarchy"/>
    <dgm:cxn modelId="{3184C361-F060-464D-9AFA-D605DEC44DA3}" type="presOf" srcId="{ED236067-0467-4FC9-B9CD-C57CD2F90FEB}" destId="{F61A08D4-7840-4072-9741-B6B273356A8F}" srcOrd="1" destOrd="0" presId="urn:microsoft.com/office/officeart/2008/layout/HorizontalMultiLevelHierarchy"/>
    <dgm:cxn modelId="{443E2649-5AD1-4D26-887E-26C59C39D63C}" srcId="{F533C7BF-9C73-4F39-AC96-6747172D269A}" destId="{7A2A26DB-7708-41E8-949F-CE807A4C8873}" srcOrd="1" destOrd="0" parTransId="{ED236067-0467-4FC9-B9CD-C57CD2F90FEB}" sibTransId="{2D1CAAE1-FA1F-41B4-AD1B-5E132F04AFE5}"/>
    <dgm:cxn modelId="{0B7AFC5A-EBE6-4C69-A02C-C94B1BC647ED}" type="presOf" srcId="{DACF7EDA-EA72-4F26-84DD-BA4CCD928050}" destId="{74EE9DF3-2CCC-4DE0-B870-0BD44FC99F80}" srcOrd="0" destOrd="0" presId="urn:microsoft.com/office/officeart/2008/layout/HorizontalMultiLevelHierarchy"/>
    <dgm:cxn modelId="{0A638185-4780-440F-9E1E-84F9F0C27B68}" srcId="{F533C7BF-9C73-4F39-AC96-6747172D269A}" destId="{BFD74745-819D-4CFD-86A6-77E430D1B87D}" srcOrd="2" destOrd="0" parTransId="{DACF7EDA-EA72-4F26-84DD-BA4CCD928050}" sibTransId="{A4D07B87-25ED-4797-A3B9-0820B2AFDB6B}"/>
    <dgm:cxn modelId="{9A24C285-7357-4A15-9C53-3C8F74759B94}" type="presOf" srcId="{DACF7EDA-EA72-4F26-84DD-BA4CCD928050}" destId="{50FF3D3A-88F8-481B-AAA9-0E160B332012}" srcOrd="1" destOrd="0" presId="urn:microsoft.com/office/officeart/2008/layout/HorizontalMultiLevelHierarchy"/>
    <dgm:cxn modelId="{3087A591-3B1F-4181-8B16-9C1AF617E46F}" type="presOf" srcId="{BFD74745-819D-4CFD-86A6-77E430D1B87D}" destId="{B970F5FE-7B5C-4B6F-B445-8EDDC244B328}" srcOrd="0" destOrd="0" presId="urn:microsoft.com/office/officeart/2008/layout/HorizontalMultiLevelHierarchy"/>
    <dgm:cxn modelId="{8B5724B6-E224-4E33-BF29-11C87CAF089C}" type="presOf" srcId="{F533C7BF-9C73-4F39-AC96-6747172D269A}" destId="{B09139A0-2A75-40F3-A8B3-D6A62A69B5BC}" srcOrd="0" destOrd="0" presId="urn:microsoft.com/office/officeart/2008/layout/HorizontalMultiLevelHierarchy"/>
    <dgm:cxn modelId="{6093AFBD-A03C-4750-9625-4BA75C65A41F}" srcId="{E184449C-4A04-43B2-9402-4046F7FD3595}" destId="{F533C7BF-9C73-4F39-AC96-6747172D269A}" srcOrd="0" destOrd="0" parTransId="{E62DA65E-D50B-4466-872F-F8D7BA46E52D}" sibTransId="{49DE6EEE-75E8-435A-A9DA-B11BAAA52A63}"/>
    <dgm:cxn modelId="{E33B6CD1-6595-451D-AF8A-ADEBBC859FE2}" type="presOf" srcId="{239CA637-8F0F-46A9-AE60-7226C3ED7C18}" destId="{1D7AEA76-8F48-4ED4-BBAE-4B24E2F9A9FE}" srcOrd="0" destOrd="0" presId="urn:microsoft.com/office/officeart/2008/layout/HorizontalMultiLevelHierarchy"/>
    <dgm:cxn modelId="{2BAC5EDE-23DD-44B1-8500-677CA268EC66}" type="presOf" srcId="{ED236067-0467-4FC9-B9CD-C57CD2F90FEB}" destId="{1E6EA87E-9211-48B3-AE9C-F2E0E1FAE10C}" srcOrd="0" destOrd="0" presId="urn:microsoft.com/office/officeart/2008/layout/HorizontalMultiLevelHierarchy"/>
    <dgm:cxn modelId="{EB2C0AEA-B499-44DB-82A2-2CC5325703A2}" type="presOf" srcId="{E184449C-4A04-43B2-9402-4046F7FD3595}" destId="{B7016D57-5C3D-4CDA-8E41-E7A66C6AD58E}" srcOrd="0" destOrd="0" presId="urn:microsoft.com/office/officeart/2008/layout/HorizontalMultiLevelHierarchy"/>
    <dgm:cxn modelId="{9697FC15-F30B-4553-9127-0999CA9BB3CB}" type="presParOf" srcId="{B7016D57-5C3D-4CDA-8E41-E7A66C6AD58E}" destId="{C46A88CC-CA0D-4AFD-A1A4-B1DE0E05EDB8}" srcOrd="0" destOrd="0" presId="urn:microsoft.com/office/officeart/2008/layout/HorizontalMultiLevelHierarchy"/>
    <dgm:cxn modelId="{10CAB9B4-3557-42B2-9348-47FBBA30EEAA}" type="presParOf" srcId="{C46A88CC-CA0D-4AFD-A1A4-B1DE0E05EDB8}" destId="{B09139A0-2A75-40F3-A8B3-D6A62A69B5BC}" srcOrd="0" destOrd="0" presId="urn:microsoft.com/office/officeart/2008/layout/HorizontalMultiLevelHierarchy"/>
    <dgm:cxn modelId="{02FE9F12-17CB-451F-A563-A9D4229E1614}" type="presParOf" srcId="{C46A88CC-CA0D-4AFD-A1A4-B1DE0E05EDB8}" destId="{45A5F39F-DBD0-414E-AD34-1F679516761B}" srcOrd="1" destOrd="0" presId="urn:microsoft.com/office/officeart/2008/layout/HorizontalMultiLevelHierarchy"/>
    <dgm:cxn modelId="{2ADFCF98-B5D7-4973-9EC3-42318B43FDA0}" type="presParOf" srcId="{45A5F39F-DBD0-414E-AD34-1F679516761B}" destId="{8CF113DB-84A6-4B73-97DF-8EB01DDF19B6}" srcOrd="0" destOrd="0" presId="urn:microsoft.com/office/officeart/2008/layout/HorizontalMultiLevelHierarchy"/>
    <dgm:cxn modelId="{78955D67-5C38-400A-B1D5-FE26B208078C}" type="presParOf" srcId="{8CF113DB-84A6-4B73-97DF-8EB01DDF19B6}" destId="{24B12E4F-C171-48ED-BBFE-4C85F4CCE7C1}" srcOrd="0" destOrd="0" presId="urn:microsoft.com/office/officeart/2008/layout/HorizontalMultiLevelHierarchy"/>
    <dgm:cxn modelId="{195A1CED-A74E-4B07-B360-FC774584E139}" type="presParOf" srcId="{45A5F39F-DBD0-414E-AD34-1F679516761B}" destId="{04F57C6B-1154-453F-9168-612B77A06087}" srcOrd="1" destOrd="0" presId="urn:microsoft.com/office/officeart/2008/layout/HorizontalMultiLevelHierarchy"/>
    <dgm:cxn modelId="{1EADFB33-343D-42F2-8F11-4210FAF74504}" type="presParOf" srcId="{04F57C6B-1154-453F-9168-612B77A06087}" destId="{1D7AEA76-8F48-4ED4-BBAE-4B24E2F9A9FE}" srcOrd="0" destOrd="0" presId="urn:microsoft.com/office/officeart/2008/layout/HorizontalMultiLevelHierarchy"/>
    <dgm:cxn modelId="{4D583E06-2434-48A6-A2C0-9ADD4CF61EAD}" type="presParOf" srcId="{04F57C6B-1154-453F-9168-612B77A06087}" destId="{76A01EDD-DC56-4343-BEA9-E90EB1AB636B}" srcOrd="1" destOrd="0" presId="urn:microsoft.com/office/officeart/2008/layout/HorizontalMultiLevelHierarchy"/>
    <dgm:cxn modelId="{F70FF1AC-BDD1-46CC-9300-49489876BAD0}" type="presParOf" srcId="{45A5F39F-DBD0-414E-AD34-1F679516761B}" destId="{1E6EA87E-9211-48B3-AE9C-F2E0E1FAE10C}" srcOrd="2" destOrd="0" presId="urn:microsoft.com/office/officeart/2008/layout/HorizontalMultiLevelHierarchy"/>
    <dgm:cxn modelId="{B02C356E-3D15-4C44-B537-0D80F43F2706}" type="presParOf" srcId="{1E6EA87E-9211-48B3-AE9C-F2E0E1FAE10C}" destId="{F61A08D4-7840-4072-9741-B6B273356A8F}" srcOrd="0" destOrd="0" presId="urn:microsoft.com/office/officeart/2008/layout/HorizontalMultiLevelHierarchy"/>
    <dgm:cxn modelId="{D7D94EC8-24BC-4394-9D25-FD2602D8B92F}" type="presParOf" srcId="{45A5F39F-DBD0-414E-AD34-1F679516761B}" destId="{A2BC9B14-570A-43BF-B16D-FC68E2CEA9D8}" srcOrd="3" destOrd="0" presId="urn:microsoft.com/office/officeart/2008/layout/HorizontalMultiLevelHierarchy"/>
    <dgm:cxn modelId="{3A5E4062-708C-4E94-9D49-B3B4BA692455}" type="presParOf" srcId="{A2BC9B14-570A-43BF-B16D-FC68E2CEA9D8}" destId="{D8794214-86C4-4286-91DE-7506905D3170}" srcOrd="0" destOrd="0" presId="urn:microsoft.com/office/officeart/2008/layout/HorizontalMultiLevelHierarchy"/>
    <dgm:cxn modelId="{5ADD8BDC-B01A-49CA-A971-96B03C58FE05}" type="presParOf" srcId="{A2BC9B14-570A-43BF-B16D-FC68E2CEA9D8}" destId="{03D6B8C6-D47C-49DE-898F-FB9EE528A6CE}" srcOrd="1" destOrd="0" presId="urn:microsoft.com/office/officeart/2008/layout/HorizontalMultiLevelHierarchy"/>
    <dgm:cxn modelId="{848CB688-53AF-4353-8EFD-02B096521204}" type="presParOf" srcId="{45A5F39F-DBD0-414E-AD34-1F679516761B}" destId="{74EE9DF3-2CCC-4DE0-B870-0BD44FC99F80}" srcOrd="4" destOrd="0" presId="urn:microsoft.com/office/officeart/2008/layout/HorizontalMultiLevelHierarchy"/>
    <dgm:cxn modelId="{D1006AB0-1780-4485-83DC-3C771F2733C7}" type="presParOf" srcId="{74EE9DF3-2CCC-4DE0-B870-0BD44FC99F80}" destId="{50FF3D3A-88F8-481B-AAA9-0E160B332012}" srcOrd="0" destOrd="0" presId="urn:microsoft.com/office/officeart/2008/layout/HorizontalMultiLevelHierarchy"/>
    <dgm:cxn modelId="{6BADE0C8-986F-4642-AD0C-7A0969863EF4}" type="presParOf" srcId="{45A5F39F-DBD0-414E-AD34-1F679516761B}" destId="{5414AF89-CEC4-4BF6-8874-82201A566D5A}" srcOrd="5" destOrd="0" presId="urn:microsoft.com/office/officeart/2008/layout/HorizontalMultiLevelHierarchy"/>
    <dgm:cxn modelId="{4F64E95C-7698-4059-A6D1-AA17046073D7}" type="presParOf" srcId="{5414AF89-CEC4-4BF6-8874-82201A566D5A}" destId="{B970F5FE-7B5C-4B6F-B445-8EDDC244B328}" srcOrd="0" destOrd="0" presId="urn:microsoft.com/office/officeart/2008/layout/HorizontalMultiLevelHierarchy"/>
    <dgm:cxn modelId="{2209469E-3AB4-4569-BBD8-0E610FE0F413}" type="presParOf" srcId="{5414AF89-CEC4-4BF6-8874-82201A566D5A}" destId="{6681AE48-C8B6-43D5-A342-5629D401AEF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BE29EB2-578C-4BCF-B2EE-AE8BF1FDF031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712AD1B2-09CC-4833-BC5C-E13FC6CC1430}">
      <dgm:prSet phldrT="[Testo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it-IT" sz="2400"/>
            <a:t>Logistic Regression</a:t>
          </a:r>
        </a:p>
      </dgm:t>
    </dgm:pt>
    <dgm:pt modelId="{B5703136-77C2-45BA-BB99-F5B02D0B6627}" type="parTrans" cxnId="{4D44F623-BAAC-4F5E-ADCD-5A8F2AB025EC}">
      <dgm:prSet/>
      <dgm:spPr/>
      <dgm:t>
        <a:bodyPr/>
        <a:lstStyle/>
        <a:p>
          <a:endParaRPr lang="it-IT"/>
        </a:p>
      </dgm:t>
    </dgm:pt>
    <dgm:pt modelId="{2562929C-312F-48EC-9FF9-175167280FD9}" type="sibTrans" cxnId="{4D44F623-BAAC-4F5E-ADCD-5A8F2AB025EC}">
      <dgm:prSet/>
      <dgm:spPr/>
      <dgm:t>
        <a:bodyPr/>
        <a:lstStyle/>
        <a:p>
          <a:endParaRPr lang="it-IT"/>
        </a:p>
      </dgm:t>
    </dgm:pt>
    <dgm:pt modelId="{AA8769EE-62CA-4103-AC55-2EBC97C4F747}">
      <dgm:prSet phldrT="[Testo]" custT="1"/>
      <dgm:spPr/>
      <dgm:t>
        <a:bodyPr/>
        <a:lstStyle/>
        <a:p>
          <a:r>
            <a:rPr lang="it-IT" sz="2000"/>
            <a:t>Only numerical</a:t>
          </a:r>
        </a:p>
        <a:p>
          <a:r>
            <a:rPr lang="it-IT" sz="1200"/>
            <a:t>(w/o standardization)</a:t>
          </a:r>
        </a:p>
      </dgm:t>
    </dgm:pt>
    <dgm:pt modelId="{83E6A6F7-6AC4-418E-BDCC-384ABEB3B94B}" type="parTrans" cxnId="{D22E778F-90FF-421C-B4C8-E65C31BB2F00}">
      <dgm:prSet/>
      <dgm:spPr/>
      <dgm:t>
        <a:bodyPr/>
        <a:lstStyle/>
        <a:p>
          <a:endParaRPr lang="it-IT"/>
        </a:p>
      </dgm:t>
    </dgm:pt>
    <dgm:pt modelId="{B25788A5-04F3-4D48-B964-6121F593EFCB}" type="sibTrans" cxnId="{D22E778F-90FF-421C-B4C8-E65C31BB2F00}">
      <dgm:prSet/>
      <dgm:spPr/>
      <dgm:t>
        <a:bodyPr/>
        <a:lstStyle/>
        <a:p>
          <a:endParaRPr lang="it-IT"/>
        </a:p>
      </dgm:t>
    </dgm:pt>
    <dgm:pt modelId="{EAAC1CC5-EA7B-4E1A-A26F-4F627366CCCD}">
      <dgm:prSet phldrT="[Testo]" custT="1"/>
      <dgm:spPr/>
      <dgm:t>
        <a:bodyPr/>
        <a:lstStyle/>
        <a:p>
          <a:r>
            <a:rPr lang="it-IT" sz="2000"/>
            <a:t>All features</a:t>
          </a:r>
        </a:p>
      </dgm:t>
    </dgm:pt>
    <dgm:pt modelId="{BBED3C55-967D-417A-B175-C5FF41B7C7F7}" type="parTrans" cxnId="{DA5468A0-E546-47AC-8212-8D7677D2E99E}">
      <dgm:prSet/>
      <dgm:spPr/>
      <dgm:t>
        <a:bodyPr/>
        <a:lstStyle/>
        <a:p>
          <a:endParaRPr lang="it-IT"/>
        </a:p>
      </dgm:t>
    </dgm:pt>
    <dgm:pt modelId="{710ACCF1-92EC-489A-A152-EE194F1195DB}" type="sibTrans" cxnId="{DA5468A0-E546-47AC-8212-8D7677D2E99E}">
      <dgm:prSet/>
      <dgm:spPr/>
      <dgm:t>
        <a:bodyPr/>
        <a:lstStyle/>
        <a:p>
          <a:endParaRPr lang="it-IT"/>
        </a:p>
      </dgm:t>
    </dgm:pt>
    <dgm:pt modelId="{D804D3CF-F586-4DA7-ACE3-FD70412E7260}">
      <dgm:prSet phldrT="[Testo]" custT="1"/>
      <dgm:spPr/>
      <dgm:t>
        <a:bodyPr/>
        <a:lstStyle/>
        <a:p>
          <a:r>
            <a:rPr lang="it-IT" sz="2000"/>
            <a:t>Only categorical</a:t>
          </a:r>
        </a:p>
      </dgm:t>
    </dgm:pt>
    <dgm:pt modelId="{E6BE9A90-1D2A-413B-9120-431B7136ACFA}" type="parTrans" cxnId="{34F2895E-9EA9-47B1-A207-2C688BA4C829}">
      <dgm:prSet/>
      <dgm:spPr/>
      <dgm:t>
        <a:bodyPr/>
        <a:lstStyle/>
        <a:p>
          <a:endParaRPr lang="it-IT"/>
        </a:p>
      </dgm:t>
    </dgm:pt>
    <dgm:pt modelId="{39A8370C-3038-44BD-AB1A-B56AC65E8997}" type="sibTrans" cxnId="{34F2895E-9EA9-47B1-A207-2C688BA4C829}">
      <dgm:prSet/>
      <dgm:spPr/>
      <dgm:t>
        <a:bodyPr/>
        <a:lstStyle/>
        <a:p>
          <a:endParaRPr lang="it-IT"/>
        </a:p>
      </dgm:t>
    </dgm:pt>
    <dgm:pt modelId="{E300FD04-0B42-4EB4-A821-5EB6EF01017B}" type="pres">
      <dgm:prSet presAssocID="{9BE29EB2-578C-4BCF-B2EE-AE8BF1FDF03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3F1D336-743B-4747-84B5-1578DC017F2D}" type="pres">
      <dgm:prSet presAssocID="{712AD1B2-09CC-4833-BC5C-E13FC6CC1430}" presName="root1" presStyleCnt="0"/>
      <dgm:spPr/>
    </dgm:pt>
    <dgm:pt modelId="{12A5A615-E1F5-4798-8B27-86DF96572C91}" type="pres">
      <dgm:prSet presAssocID="{712AD1B2-09CC-4833-BC5C-E13FC6CC1430}" presName="LevelOneTextNode" presStyleLbl="node0" presStyleIdx="0" presStyleCnt="1" custScaleY="87686">
        <dgm:presLayoutVars>
          <dgm:chPref val="3"/>
        </dgm:presLayoutVars>
      </dgm:prSet>
      <dgm:spPr/>
    </dgm:pt>
    <dgm:pt modelId="{9BF5017E-E2D0-4A17-99A2-BB254BD747D9}" type="pres">
      <dgm:prSet presAssocID="{712AD1B2-09CC-4833-BC5C-E13FC6CC1430}" presName="level2hierChild" presStyleCnt="0"/>
      <dgm:spPr/>
    </dgm:pt>
    <dgm:pt modelId="{EE652400-9F1E-494A-A3E7-9E8DC9FE6B5D}" type="pres">
      <dgm:prSet presAssocID="{83E6A6F7-6AC4-418E-BDCC-384ABEB3B94B}" presName="conn2-1" presStyleLbl="parChTrans1D2" presStyleIdx="0" presStyleCnt="3"/>
      <dgm:spPr/>
    </dgm:pt>
    <dgm:pt modelId="{3213DAEC-7E24-49BB-B565-9FB5BCBB661A}" type="pres">
      <dgm:prSet presAssocID="{83E6A6F7-6AC4-418E-BDCC-384ABEB3B94B}" presName="connTx" presStyleLbl="parChTrans1D2" presStyleIdx="0" presStyleCnt="3"/>
      <dgm:spPr/>
    </dgm:pt>
    <dgm:pt modelId="{4E009DCB-62ED-4802-AB26-4D769BF517CE}" type="pres">
      <dgm:prSet presAssocID="{AA8769EE-62CA-4103-AC55-2EBC97C4F747}" presName="root2" presStyleCnt="0"/>
      <dgm:spPr/>
    </dgm:pt>
    <dgm:pt modelId="{679D7825-1A13-4E4A-8AA9-A5E58C9375AD}" type="pres">
      <dgm:prSet presAssocID="{AA8769EE-62CA-4103-AC55-2EBC97C4F747}" presName="LevelTwoTextNode" presStyleLbl="node2" presStyleIdx="0" presStyleCnt="3" custScaleY="123176">
        <dgm:presLayoutVars>
          <dgm:chPref val="3"/>
        </dgm:presLayoutVars>
      </dgm:prSet>
      <dgm:spPr/>
    </dgm:pt>
    <dgm:pt modelId="{2A099515-6923-4427-9806-92F071E504B4}" type="pres">
      <dgm:prSet presAssocID="{AA8769EE-62CA-4103-AC55-2EBC97C4F747}" presName="level3hierChild" presStyleCnt="0"/>
      <dgm:spPr/>
    </dgm:pt>
    <dgm:pt modelId="{4D55B767-C110-4010-A814-7A0E65BBF490}" type="pres">
      <dgm:prSet presAssocID="{BBED3C55-967D-417A-B175-C5FF41B7C7F7}" presName="conn2-1" presStyleLbl="parChTrans1D2" presStyleIdx="1" presStyleCnt="3"/>
      <dgm:spPr/>
    </dgm:pt>
    <dgm:pt modelId="{46323E3A-1BF1-4EE5-AE5C-FC5E0718465B}" type="pres">
      <dgm:prSet presAssocID="{BBED3C55-967D-417A-B175-C5FF41B7C7F7}" presName="connTx" presStyleLbl="parChTrans1D2" presStyleIdx="1" presStyleCnt="3"/>
      <dgm:spPr/>
    </dgm:pt>
    <dgm:pt modelId="{DDE12156-23CC-4ED8-959C-3B94DD288226}" type="pres">
      <dgm:prSet presAssocID="{EAAC1CC5-EA7B-4E1A-A26F-4F627366CCCD}" presName="root2" presStyleCnt="0"/>
      <dgm:spPr/>
    </dgm:pt>
    <dgm:pt modelId="{B589059C-3FA7-421B-AEF5-1F5BC0A007F6}" type="pres">
      <dgm:prSet presAssocID="{EAAC1CC5-EA7B-4E1A-A26F-4F627366CCCD}" presName="LevelTwoTextNode" presStyleLbl="node2" presStyleIdx="1" presStyleCnt="3">
        <dgm:presLayoutVars>
          <dgm:chPref val="3"/>
        </dgm:presLayoutVars>
      </dgm:prSet>
      <dgm:spPr/>
    </dgm:pt>
    <dgm:pt modelId="{7630E9C1-99CF-4D4F-9946-659EEF038BB6}" type="pres">
      <dgm:prSet presAssocID="{EAAC1CC5-EA7B-4E1A-A26F-4F627366CCCD}" presName="level3hierChild" presStyleCnt="0"/>
      <dgm:spPr/>
    </dgm:pt>
    <dgm:pt modelId="{727C5189-5982-4CDE-943D-923813656E58}" type="pres">
      <dgm:prSet presAssocID="{E6BE9A90-1D2A-413B-9120-431B7136ACFA}" presName="conn2-1" presStyleLbl="parChTrans1D2" presStyleIdx="2" presStyleCnt="3"/>
      <dgm:spPr/>
    </dgm:pt>
    <dgm:pt modelId="{BDF37E8B-FFCB-488D-9509-D93ECE3598D7}" type="pres">
      <dgm:prSet presAssocID="{E6BE9A90-1D2A-413B-9120-431B7136ACFA}" presName="connTx" presStyleLbl="parChTrans1D2" presStyleIdx="2" presStyleCnt="3"/>
      <dgm:spPr/>
    </dgm:pt>
    <dgm:pt modelId="{734A6DB6-5C84-4FEC-BD52-98F69BE27001}" type="pres">
      <dgm:prSet presAssocID="{D804D3CF-F586-4DA7-ACE3-FD70412E7260}" presName="root2" presStyleCnt="0"/>
      <dgm:spPr/>
    </dgm:pt>
    <dgm:pt modelId="{041D6357-4BB6-4934-B972-D575E7C45DA1}" type="pres">
      <dgm:prSet presAssocID="{D804D3CF-F586-4DA7-ACE3-FD70412E7260}" presName="LevelTwoTextNode" presStyleLbl="node2" presStyleIdx="2" presStyleCnt="3">
        <dgm:presLayoutVars>
          <dgm:chPref val="3"/>
        </dgm:presLayoutVars>
      </dgm:prSet>
      <dgm:spPr/>
    </dgm:pt>
    <dgm:pt modelId="{F11897D4-509B-493D-967A-015A1F966472}" type="pres">
      <dgm:prSet presAssocID="{D804D3CF-F586-4DA7-ACE3-FD70412E7260}" presName="level3hierChild" presStyleCnt="0"/>
      <dgm:spPr/>
    </dgm:pt>
  </dgm:ptLst>
  <dgm:cxnLst>
    <dgm:cxn modelId="{EE71400E-9D7C-42A5-9765-9AAA743AF449}" type="presOf" srcId="{712AD1B2-09CC-4833-BC5C-E13FC6CC1430}" destId="{12A5A615-E1F5-4798-8B27-86DF96572C91}" srcOrd="0" destOrd="0" presId="urn:microsoft.com/office/officeart/2008/layout/HorizontalMultiLevelHierarchy"/>
    <dgm:cxn modelId="{CF50D616-F89D-415F-8F61-085D3CEED0BC}" type="presOf" srcId="{BBED3C55-967D-417A-B175-C5FF41B7C7F7}" destId="{4D55B767-C110-4010-A814-7A0E65BBF490}" srcOrd="0" destOrd="0" presId="urn:microsoft.com/office/officeart/2008/layout/HorizontalMultiLevelHierarchy"/>
    <dgm:cxn modelId="{4D44F623-BAAC-4F5E-ADCD-5A8F2AB025EC}" srcId="{9BE29EB2-578C-4BCF-B2EE-AE8BF1FDF031}" destId="{712AD1B2-09CC-4833-BC5C-E13FC6CC1430}" srcOrd="0" destOrd="0" parTransId="{B5703136-77C2-45BA-BB99-F5B02D0B6627}" sibTransId="{2562929C-312F-48EC-9FF9-175167280FD9}"/>
    <dgm:cxn modelId="{AAD23038-91D7-42DE-9B6E-0A8A4698892E}" type="presOf" srcId="{D804D3CF-F586-4DA7-ACE3-FD70412E7260}" destId="{041D6357-4BB6-4934-B972-D575E7C45DA1}" srcOrd="0" destOrd="0" presId="urn:microsoft.com/office/officeart/2008/layout/HorizontalMultiLevelHierarchy"/>
    <dgm:cxn modelId="{34F2895E-9EA9-47B1-A207-2C688BA4C829}" srcId="{712AD1B2-09CC-4833-BC5C-E13FC6CC1430}" destId="{D804D3CF-F586-4DA7-ACE3-FD70412E7260}" srcOrd="2" destOrd="0" parTransId="{E6BE9A90-1D2A-413B-9120-431B7136ACFA}" sibTransId="{39A8370C-3038-44BD-AB1A-B56AC65E8997}"/>
    <dgm:cxn modelId="{E0662876-CF81-4AB5-812E-CA368A6CE225}" type="presOf" srcId="{EAAC1CC5-EA7B-4E1A-A26F-4F627366CCCD}" destId="{B589059C-3FA7-421B-AEF5-1F5BC0A007F6}" srcOrd="0" destOrd="0" presId="urn:microsoft.com/office/officeart/2008/layout/HorizontalMultiLevelHierarchy"/>
    <dgm:cxn modelId="{D8D38256-3B81-48CB-99FA-56BA595AAD41}" type="presOf" srcId="{E6BE9A90-1D2A-413B-9120-431B7136ACFA}" destId="{BDF37E8B-FFCB-488D-9509-D93ECE3598D7}" srcOrd="1" destOrd="0" presId="urn:microsoft.com/office/officeart/2008/layout/HorizontalMultiLevelHierarchy"/>
    <dgm:cxn modelId="{A8945178-65E6-4694-B361-7A90AE294769}" type="presOf" srcId="{AA8769EE-62CA-4103-AC55-2EBC97C4F747}" destId="{679D7825-1A13-4E4A-8AA9-A5E58C9375AD}" srcOrd="0" destOrd="0" presId="urn:microsoft.com/office/officeart/2008/layout/HorizontalMultiLevelHierarchy"/>
    <dgm:cxn modelId="{D22E778F-90FF-421C-B4C8-E65C31BB2F00}" srcId="{712AD1B2-09CC-4833-BC5C-E13FC6CC1430}" destId="{AA8769EE-62CA-4103-AC55-2EBC97C4F747}" srcOrd="0" destOrd="0" parTransId="{83E6A6F7-6AC4-418E-BDCC-384ABEB3B94B}" sibTransId="{B25788A5-04F3-4D48-B964-6121F593EFCB}"/>
    <dgm:cxn modelId="{9499EA91-F65A-4785-B309-670F3C0DFC73}" type="presOf" srcId="{9BE29EB2-578C-4BCF-B2EE-AE8BF1FDF031}" destId="{E300FD04-0B42-4EB4-A821-5EB6EF01017B}" srcOrd="0" destOrd="0" presId="urn:microsoft.com/office/officeart/2008/layout/HorizontalMultiLevelHierarchy"/>
    <dgm:cxn modelId="{DA5468A0-E546-47AC-8212-8D7677D2E99E}" srcId="{712AD1B2-09CC-4833-BC5C-E13FC6CC1430}" destId="{EAAC1CC5-EA7B-4E1A-A26F-4F627366CCCD}" srcOrd="1" destOrd="0" parTransId="{BBED3C55-967D-417A-B175-C5FF41B7C7F7}" sibTransId="{710ACCF1-92EC-489A-A152-EE194F1195DB}"/>
    <dgm:cxn modelId="{C5F95BCA-C753-4CB1-AFAB-FA428931CC4E}" type="presOf" srcId="{83E6A6F7-6AC4-418E-BDCC-384ABEB3B94B}" destId="{EE652400-9F1E-494A-A3E7-9E8DC9FE6B5D}" srcOrd="0" destOrd="0" presId="urn:microsoft.com/office/officeart/2008/layout/HorizontalMultiLevelHierarchy"/>
    <dgm:cxn modelId="{BAC9AEDD-5A63-4D77-8A1B-3F220F98BF6E}" type="presOf" srcId="{BBED3C55-967D-417A-B175-C5FF41B7C7F7}" destId="{46323E3A-1BF1-4EE5-AE5C-FC5E0718465B}" srcOrd="1" destOrd="0" presId="urn:microsoft.com/office/officeart/2008/layout/HorizontalMultiLevelHierarchy"/>
    <dgm:cxn modelId="{42FD17E1-2B23-4268-9C51-93DE69F4DAB7}" type="presOf" srcId="{E6BE9A90-1D2A-413B-9120-431B7136ACFA}" destId="{727C5189-5982-4CDE-943D-923813656E58}" srcOrd="0" destOrd="0" presId="urn:microsoft.com/office/officeart/2008/layout/HorizontalMultiLevelHierarchy"/>
    <dgm:cxn modelId="{0A1C9FFD-A1A1-4B27-B56D-76A0D74D2024}" type="presOf" srcId="{83E6A6F7-6AC4-418E-BDCC-384ABEB3B94B}" destId="{3213DAEC-7E24-49BB-B565-9FB5BCBB661A}" srcOrd="1" destOrd="0" presId="urn:microsoft.com/office/officeart/2008/layout/HorizontalMultiLevelHierarchy"/>
    <dgm:cxn modelId="{37778975-2B6C-46DB-87D0-B7D0A2B6DC11}" type="presParOf" srcId="{E300FD04-0B42-4EB4-A821-5EB6EF01017B}" destId="{E3F1D336-743B-4747-84B5-1578DC017F2D}" srcOrd="0" destOrd="0" presId="urn:microsoft.com/office/officeart/2008/layout/HorizontalMultiLevelHierarchy"/>
    <dgm:cxn modelId="{009C63A2-7696-483E-A03E-813D77930E2F}" type="presParOf" srcId="{E3F1D336-743B-4747-84B5-1578DC017F2D}" destId="{12A5A615-E1F5-4798-8B27-86DF96572C91}" srcOrd="0" destOrd="0" presId="urn:microsoft.com/office/officeart/2008/layout/HorizontalMultiLevelHierarchy"/>
    <dgm:cxn modelId="{C6CAB10F-3066-48DF-8EC1-9CDC902CCC62}" type="presParOf" srcId="{E3F1D336-743B-4747-84B5-1578DC017F2D}" destId="{9BF5017E-E2D0-4A17-99A2-BB254BD747D9}" srcOrd="1" destOrd="0" presId="urn:microsoft.com/office/officeart/2008/layout/HorizontalMultiLevelHierarchy"/>
    <dgm:cxn modelId="{AC77298A-AD25-41D4-BC92-838AC139F08F}" type="presParOf" srcId="{9BF5017E-E2D0-4A17-99A2-BB254BD747D9}" destId="{EE652400-9F1E-494A-A3E7-9E8DC9FE6B5D}" srcOrd="0" destOrd="0" presId="urn:microsoft.com/office/officeart/2008/layout/HorizontalMultiLevelHierarchy"/>
    <dgm:cxn modelId="{FF6FE1C0-B101-4112-92C9-FE50757518E5}" type="presParOf" srcId="{EE652400-9F1E-494A-A3E7-9E8DC9FE6B5D}" destId="{3213DAEC-7E24-49BB-B565-9FB5BCBB661A}" srcOrd="0" destOrd="0" presId="urn:microsoft.com/office/officeart/2008/layout/HorizontalMultiLevelHierarchy"/>
    <dgm:cxn modelId="{04F700D3-851B-4A13-9621-7A9A862906B8}" type="presParOf" srcId="{9BF5017E-E2D0-4A17-99A2-BB254BD747D9}" destId="{4E009DCB-62ED-4802-AB26-4D769BF517CE}" srcOrd="1" destOrd="0" presId="urn:microsoft.com/office/officeart/2008/layout/HorizontalMultiLevelHierarchy"/>
    <dgm:cxn modelId="{16D5FB32-1DC2-4E17-A9ED-A8E515EA8FA0}" type="presParOf" srcId="{4E009DCB-62ED-4802-AB26-4D769BF517CE}" destId="{679D7825-1A13-4E4A-8AA9-A5E58C9375AD}" srcOrd="0" destOrd="0" presId="urn:microsoft.com/office/officeart/2008/layout/HorizontalMultiLevelHierarchy"/>
    <dgm:cxn modelId="{3F3D1835-B437-4F1F-BA31-B1ADECDD3EBE}" type="presParOf" srcId="{4E009DCB-62ED-4802-AB26-4D769BF517CE}" destId="{2A099515-6923-4427-9806-92F071E504B4}" srcOrd="1" destOrd="0" presId="urn:microsoft.com/office/officeart/2008/layout/HorizontalMultiLevelHierarchy"/>
    <dgm:cxn modelId="{AFC87BBB-4F37-4AAA-A4A4-E4E049AB3C5F}" type="presParOf" srcId="{9BF5017E-E2D0-4A17-99A2-BB254BD747D9}" destId="{4D55B767-C110-4010-A814-7A0E65BBF490}" srcOrd="2" destOrd="0" presId="urn:microsoft.com/office/officeart/2008/layout/HorizontalMultiLevelHierarchy"/>
    <dgm:cxn modelId="{B37B77C1-D52C-4E2D-9354-02C7B2EFAD87}" type="presParOf" srcId="{4D55B767-C110-4010-A814-7A0E65BBF490}" destId="{46323E3A-1BF1-4EE5-AE5C-FC5E0718465B}" srcOrd="0" destOrd="0" presId="urn:microsoft.com/office/officeart/2008/layout/HorizontalMultiLevelHierarchy"/>
    <dgm:cxn modelId="{F8DDB109-7B81-42FE-99D7-D4D984CFA4FE}" type="presParOf" srcId="{9BF5017E-E2D0-4A17-99A2-BB254BD747D9}" destId="{DDE12156-23CC-4ED8-959C-3B94DD288226}" srcOrd="3" destOrd="0" presId="urn:microsoft.com/office/officeart/2008/layout/HorizontalMultiLevelHierarchy"/>
    <dgm:cxn modelId="{178C076E-615A-4C40-B42C-84CFCE22F522}" type="presParOf" srcId="{DDE12156-23CC-4ED8-959C-3B94DD288226}" destId="{B589059C-3FA7-421B-AEF5-1F5BC0A007F6}" srcOrd="0" destOrd="0" presId="urn:microsoft.com/office/officeart/2008/layout/HorizontalMultiLevelHierarchy"/>
    <dgm:cxn modelId="{186C719A-FA78-4EC2-882C-30A598FC2164}" type="presParOf" srcId="{DDE12156-23CC-4ED8-959C-3B94DD288226}" destId="{7630E9C1-99CF-4D4F-9946-659EEF038BB6}" srcOrd="1" destOrd="0" presId="urn:microsoft.com/office/officeart/2008/layout/HorizontalMultiLevelHierarchy"/>
    <dgm:cxn modelId="{F20A1F91-008C-43B5-B8FF-EB3DAEBF2583}" type="presParOf" srcId="{9BF5017E-E2D0-4A17-99A2-BB254BD747D9}" destId="{727C5189-5982-4CDE-943D-923813656E58}" srcOrd="4" destOrd="0" presId="urn:microsoft.com/office/officeart/2008/layout/HorizontalMultiLevelHierarchy"/>
    <dgm:cxn modelId="{BF9F0EAA-C9E6-4507-A94D-84BF1FD2670F}" type="presParOf" srcId="{727C5189-5982-4CDE-943D-923813656E58}" destId="{BDF37E8B-FFCB-488D-9509-D93ECE3598D7}" srcOrd="0" destOrd="0" presId="urn:microsoft.com/office/officeart/2008/layout/HorizontalMultiLevelHierarchy"/>
    <dgm:cxn modelId="{610C2C95-3309-4F8D-ADC7-9A03F6292558}" type="presParOf" srcId="{9BF5017E-E2D0-4A17-99A2-BB254BD747D9}" destId="{734A6DB6-5C84-4FEC-BD52-98F69BE27001}" srcOrd="5" destOrd="0" presId="urn:microsoft.com/office/officeart/2008/layout/HorizontalMultiLevelHierarchy"/>
    <dgm:cxn modelId="{C52AE050-AA25-4973-826A-BD0F314EF1E1}" type="presParOf" srcId="{734A6DB6-5C84-4FEC-BD52-98F69BE27001}" destId="{041D6357-4BB6-4934-B972-D575E7C45DA1}" srcOrd="0" destOrd="0" presId="urn:microsoft.com/office/officeart/2008/layout/HorizontalMultiLevelHierarchy"/>
    <dgm:cxn modelId="{61127061-702C-49E4-A694-EE3D7D68F489}" type="presParOf" srcId="{734A6DB6-5C84-4FEC-BD52-98F69BE27001}" destId="{F11897D4-509B-493D-967A-015A1F96647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0077B-0C40-4640-99F0-B04EFA85B311}">
      <dsp:nvSpPr>
        <dsp:cNvPr id="0" name=""/>
        <dsp:cNvSpPr/>
      </dsp:nvSpPr>
      <dsp:spPr>
        <a:xfrm rot="5400000">
          <a:off x="-139895" y="156119"/>
          <a:ext cx="932634" cy="6528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1</a:t>
          </a:r>
        </a:p>
      </dsp:txBody>
      <dsp:txXfrm rot="-5400000">
        <a:off x="0" y="342646"/>
        <a:ext cx="652844" cy="279790"/>
      </dsp:txXfrm>
    </dsp:sp>
    <dsp:sp modelId="{9146D238-281C-4471-8242-C62BF75B441F}">
      <dsp:nvSpPr>
        <dsp:cNvPr id="0" name=""/>
        <dsp:cNvSpPr/>
      </dsp:nvSpPr>
      <dsp:spPr>
        <a:xfrm rot="5400000">
          <a:off x="2966495" y="-2297427"/>
          <a:ext cx="606212" cy="5233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900" kern="1200">
              <a:latin typeface="Arial Black" panose="020B0A04020102020204" pitchFamily="34" charset="0"/>
            </a:rPr>
            <a:t>Introduction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kern="1200"/>
            <a:t>A brief presentation of the addressed problem</a:t>
          </a:r>
        </a:p>
      </dsp:txBody>
      <dsp:txXfrm rot="-5400000">
        <a:off x="652844" y="45817"/>
        <a:ext cx="5203922" cy="547026"/>
      </dsp:txXfrm>
    </dsp:sp>
    <dsp:sp modelId="{DD485C2C-E190-4D79-82E5-BBBF820959AB}">
      <dsp:nvSpPr>
        <dsp:cNvPr id="0" name=""/>
        <dsp:cNvSpPr/>
      </dsp:nvSpPr>
      <dsp:spPr>
        <a:xfrm rot="5400000">
          <a:off x="-139895" y="1020874"/>
          <a:ext cx="932634" cy="6528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2</a:t>
          </a:r>
        </a:p>
      </dsp:txBody>
      <dsp:txXfrm rot="-5400000">
        <a:off x="0" y="1207401"/>
        <a:ext cx="652844" cy="279790"/>
      </dsp:txXfrm>
    </dsp:sp>
    <dsp:sp modelId="{C72E2DA7-5E2F-4F68-BCB4-CC1E9C353BE8}">
      <dsp:nvSpPr>
        <dsp:cNvPr id="0" name=""/>
        <dsp:cNvSpPr/>
      </dsp:nvSpPr>
      <dsp:spPr>
        <a:xfrm rot="5400000">
          <a:off x="2921490" y="-1432672"/>
          <a:ext cx="696223" cy="5233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800" kern="1200">
              <a:latin typeface="Arial Black" panose="020B0A04020102020204" pitchFamily="34" charset="0"/>
            </a:rPr>
            <a:t>Dataset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kern="1200">
              <a:latin typeface="+mn-lt"/>
            </a:rPr>
            <a:t>A brief description of the dataset used in the project</a:t>
          </a:r>
        </a:p>
      </dsp:txBody>
      <dsp:txXfrm rot="-5400000">
        <a:off x="652845" y="869960"/>
        <a:ext cx="5199528" cy="628249"/>
      </dsp:txXfrm>
    </dsp:sp>
    <dsp:sp modelId="{138497AC-ED49-421B-8786-9BD0CC7BCE5D}">
      <dsp:nvSpPr>
        <dsp:cNvPr id="0" name=""/>
        <dsp:cNvSpPr/>
      </dsp:nvSpPr>
      <dsp:spPr>
        <a:xfrm rot="5400000">
          <a:off x="-139895" y="1890828"/>
          <a:ext cx="932634" cy="6528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3</a:t>
          </a:r>
        </a:p>
      </dsp:txBody>
      <dsp:txXfrm rot="-5400000">
        <a:off x="0" y="2077355"/>
        <a:ext cx="652844" cy="279790"/>
      </dsp:txXfrm>
    </dsp:sp>
    <dsp:sp modelId="{CD8E0BE3-4986-4545-823C-102B46D102F6}">
      <dsp:nvSpPr>
        <dsp:cNvPr id="0" name=""/>
        <dsp:cNvSpPr/>
      </dsp:nvSpPr>
      <dsp:spPr>
        <a:xfrm rot="5400000">
          <a:off x="2916292" y="-562718"/>
          <a:ext cx="706619" cy="5233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900" kern="1200">
              <a:latin typeface="Arial Black" panose="020B0A04020102020204" pitchFamily="34" charset="0"/>
            </a:rPr>
            <a:t>Explore and Feature Engineering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u="none" kern="1200">
              <a:latin typeface="+mn-lt"/>
            </a:rPr>
            <a:t>How the dataset was modified</a:t>
          </a:r>
        </a:p>
      </dsp:txBody>
      <dsp:txXfrm rot="-5400000">
        <a:off x="652844" y="1735224"/>
        <a:ext cx="5199021" cy="637631"/>
      </dsp:txXfrm>
    </dsp:sp>
    <dsp:sp modelId="{F6E352A5-0A05-4851-A4AD-1D6749B9815B}">
      <dsp:nvSpPr>
        <dsp:cNvPr id="0" name=""/>
        <dsp:cNvSpPr/>
      </dsp:nvSpPr>
      <dsp:spPr>
        <a:xfrm rot="5400000">
          <a:off x="-139895" y="2751607"/>
          <a:ext cx="932634" cy="6528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4</a:t>
          </a:r>
        </a:p>
      </dsp:txBody>
      <dsp:txXfrm rot="-5400000">
        <a:off x="0" y="2938134"/>
        <a:ext cx="652844" cy="279790"/>
      </dsp:txXfrm>
    </dsp:sp>
    <dsp:sp modelId="{418EEE91-2BEB-4BEA-BDEC-22BD0D28878C}">
      <dsp:nvSpPr>
        <dsp:cNvPr id="0" name=""/>
        <dsp:cNvSpPr/>
      </dsp:nvSpPr>
      <dsp:spPr>
        <a:xfrm rot="5400000">
          <a:off x="2925467" y="298060"/>
          <a:ext cx="688269" cy="5233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900" kern="1200">
              <a:latin typeface="Arial Black" panose="020B0A04020102020204" pitchFamily="34" charset="0"/>
            </a:rPr>
            <a:t>Machine Learning Models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kern="1200">
              <a:latin typeface="+mn-lt"/>
            </a:rPr>
            <a:t>The ML models and Pipelines applied for the task</a:t>
          </a:r>
        </a:p>
      </dsp:txBody>
      <dsp:txXfrm rot="-5400000">
        <a:off x="652845" y="2604282"/>
        <a:ext cx="5199916" cy="621071"/>
      </dsp:txXfrm>
    </dsp:sp>
    <dsp:sp modelId="{96876563-D6B2-40E7-B217-CF37FA962287}">
      <dsp:nvSpPr>
        <dsp:cNvPr id="0" name=""/>
        <dsp:cNvSpPr/>
      </dsp:nvSpPr>
      <dsp:spPr>
        <a:xfrm rot="5400000">
          <a:off x="-139895" y="3616738"/>
          <a:ext cx="932634" cy="6528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5</a:t>
          </a:r>
        </a:p>
      </dsp:txBody>
      <dsp:txXfrm rot="-5400000">
        <a:off x="0" y="3803265"/>
        <a:ext cx="652844" cy="279790"/>
      </dsp:txXfrm>
    </dsp:sp>
    <dsp:sp modelId="{302BA2A6-E130-46E7-8101-58484C6AB8F7}">
      <dsp:nvSpPr>
        <dsp:cNvPr id="0" name=""/>
        <dsp:cNvSpPr/>
      </dsp:nvSpPr>
      <dsp:spPr>
        <a:xfrm rot="5400000">
          <a:off x="2921114" y="1163191"/>
          <a:ext cx="696974" cy="5233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900" kern="1200">
              <a:latin typeface="Arial Black" panose="020B0A04020102020204" pitchFamily="34" charset="0"/>
            </a:rPr>
            <a:t>Results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kern="1200">
              <a:latin typeface="+mn-lt"/>
            </a:rPr>
            <a:t>A description of the results obtained from the previous step</a:t>
          </a:r>
          <a:endParaRPr lang="it-IT" sz="1900" kern="1200">
            <a:latin typeface="Arial Black" panose="020B0A04020102020204" pitchFamily="34" charset="0"/>
          </a:endParaRPr>
        </a:p>
      </dsp:txBody>
      <dsp:txXfrm rot="-5400000">
        <a:off x="652844" y="3465485"/>
        <a:ext cx="5199492" cy="6289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670165-D8C0-48DA-A2BB-ADD48C351040}">
      <dsp:nvSpPr>
        <dsp:cNvPr id="0" name=""/>
        <dsp:cNvSpPr/>
      </dsp:nvSpPr>
      <dsp:spPr>
        <a:xfrm>
          <a:off x="0" y="156244"/>
          <a:ext cx="3329654" cy="3020896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C08ECA-0A46-4CE4-93AE-BDBF326CD55E}">
      <dsp:nvSpPr>
        <dsp:cNvPr id="0" name=""/>
        <dsp:cNvSpPr/>
      </dsp:nvSpPr>
      <dsp:spPr>
        <a:xfrm>
          <a:off x="1694698" y="556621"/>
          <a:ext cx="8524714" cy="70969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Financial fraud is a problem that has a huge impact on the financial industry</a:t>
          </a:r>
        </a:p>
      </dsp:txBody>
      <dsp:txXfrm>
        <a:off x="1729342" y="591265"/>
        <a:ext cx="8455426" cy="640407"/>
      </dsp:txXfrm>
    </dsp:sp>
    <dsp:sp modelId="{98ED7518-CCB7-4BB6-8092-C8DDE2F26545}">
      <dsp:nvSpPr>
        <dsp:cNvPr id="0" name=""/>
        <dsp:cNvSpPr/>
      </dsp:nvSpPr>
      <dsp:spPr>
        <a:xfrm>
          <a:off x="1680576" y="1452478"/>
          <a:ext cx="8538846" cy="72682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Credit card fraud detection is a challenge mainly due to 2 problems that it poses</a:t>
          </a:r>
        </a:p>
      </dsp:txBody>
      <dsp:txXfrm>
        <a:off x="1716057" y="1487959"/>
        <a:ext cx="8467884" cy="6558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B87D16-5E64-4BA0-BE25-85692379B03D}">
      <dsp:nvSpPr>
        <dsp:cNvPr id="0" name=""/>
        <dsp:cNvSpPr/>
      </dsp:nvSpPr>
      <dsp:spPr>
        <a:xfrm>
          <a:off x="-259854" y="0"/>
          <a:ext cx="10578109" cy="3480777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455FBA-D53A-4A28-93B0-C62C63E77220}">
      <dsp:nvSpPr>
        <dsp:cNvPr id="0" name=""/>
        <dsp:cNvSpPr/>
      </dsp:nvSpPr>
      <dsp:spPr>
        <a:xfrm>
          <a:off x="1485036" y="2295067"/>
          <a:ext cx="144800" cy="1448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B916C5-65EA-4594-9043-EE0D64925282}">
      <dsp:nvSpPr>
        <dsp:cNvPr id="0" name=""/>
        <dsp:cNvSpPr/>
      </dsp:nvSpPr>
      <dsp:spPr>
        <a:xfrm>
          <a:off x="998056" y="2521840"/>
          <a:ext cx="1142514" cy="253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27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~</a:t>
          </a:r>
          <a:r>
            <a:rPr lang="it-IT" sz="2000" kern="1200">
              <a:solidFill>
                <a:schemeClr val="accent1"/>
              </a:solidFill>
            </a:rPr>
            <a:t>709</a:t>
          </a:r>
          <a:r>
            <a:rPr lang="it-IT" sz="2000" kern="1200"/>
            <a:t> </a:t>
          </a:r>
          <a:r>
            <a:rPr lang="it-IT" sz="2000" u="none" kern="1200"/>
            <a:t>MiB</a:t>
          </a:r>
        </a:p>
      </dsp:txBody>
      <dsp:txXfrm>
        <a:off x="998056" y="2521840"/>
        <a:ext cx="1142514" cy="253980"/>
      </dsp:txXfrm>
    </dsp:sp>
    <dsp:sp modelId="{5BF33E98-62FC-41EF-8AB1-52FED66EA2DF}">
      <dsp:nvSpPr>
        <dsp:cNvPr id="0" name=""/>
        <dsp:cNvSpPr/>
      </dsp:nvSpPr>
      <dsp:spPr>
        <a:xfrm>
          <a:off x="3243050" y="1692911"/>
          <a:ext cx="197242" cy="183968"/>
        </a:xfrm>
        <a:prstGeom prst="ellipse">
          <a:avLst/>
        </a:prstGeom>
        <a:solidFill>
          <a:srgbClr val="234281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F69824-2158-47BF-89D8-F6D11F3F3BE5}">
      <dsp:nvSpPr>
        <dsp:cNvPr id="0" name=""/>
        <dsp:cNvSpPr/>
      </dsp:nvSpPr>
      <dsp:spPr>
        <a:xfrm>
          <a:off x="2342556" y="1988494"/>
          <a:ext cx="1966486" cy="609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98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Divided into </a:t>
          </a:r>
          <a:r>
            <a:rPr lang="it-IT" sz="2000" kern="1200">
              <a:solidFill>
                <a:srgbClr val="234281"/>
              </a:solidFill>
            </a:rPr>
            <a:t>identity.csv </a:t>
          </a:r>
          <a:r>
            <a:rPr lang="it-IT" sz="2000" kern="1200"/>
            <a:t>and </a:t>
          </a:r>
          <a:r>
            <a:rPr lang="it-IT" sz="2000" kern="1200">
              <a:solidFill>
                <a:srgbClr val="234281"/>
              </a:solidFill>
            </a:rPr>
            <a:t>transaction.csv</a:t>
          </a:r>
        </a:p>
      </dsp:txBody>
      <dsp:txXfrm>
        <a:off x="2342556" y="1988494"/>
        <a:ext cx="1966486" cy="609682"/>
      </dsp:txXfrm>
    </dsp:sp>
    <dsp:sp modelId="{3B57D00E-EA6B-4F59-A646-23FE28343A6D}">
      <dsp:nvSpPr>
        <dsp:cNvPr id="0" name=""/>
        <dsp:cNvSpPr/>
      </dsp:nvSpPr>
      <dsp:spPr>
        <a:xfrm>
          <a:off x="5013933" y="1254156"/>
          <a:ext cx="264083" cy="268105"/>
        </a:xfrm>
        <a:prstGeom prst="ellipse">
          <a:avLst/>
        </a:prstGeom>
        <a:solidFill>
          <a:srgbClr val="3667C8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85FABB-ACDA-43AC-A997-61EA299DC6F6}">
      <dsp:nvSpPr>
        <dsp:cNvPr id="0" name=""/>
        <dsp:cNvSpPr/>
      </dsp:nvSpPr>
      <dsp:spPr>
        <a:xfrm>
          <a:off x="4473046" y="1599000"/>
          <a:ext cx="1203357" cy="643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817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>
              <a:solidFill>
                <a:srgbClr val="3667C8"/>
              </a:solidFill>
            </a:rPr>
            <a:t>590540</a:t>
          </a:r>
          <a:r>
            <a:rPr lang="it-IT" sz="2000" kern="1200"/>
            <a:t> entries</a:t>
          </a:r>
        </a:p>
      </dsp:txBody>
      <dsp:txXfrm>
        <a:off x="4473046" y="1599000"/>
        <a:ext cx="1203357" cy="6437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5BA6F6-953B-40C0-B68D-7BD4CBB357A3}">
      <dsp:nvSpPr>
        <dsp:cNvPr id="0" name=""/>
        <dsp:cNvSpPr/>
      </dsp:nvSpPr>
      <dsp:spPr>
        <a:xfrm>
          <a:off x="119530" y="384735"/>
          <a:ext cx="2424031" cy="91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>
              <a:solidFill>
                <a:schemeClr val="accent4"/>
              </a:solidFill>
            </a:rPr>
            <a:t>Merging</a:t>
          </a:r>
        </a:p>
      </dsp:txBody>
      <dsp:txXfrm>
        <a:off x="578530" y="384735"/>
        <a:ext cx="1506031" cy="918000"/>
      </dsp:txXfrm>
    </dsp:sp>
    <dsp:sp modelId="{27B2FE45-C4EF-4E3D-AD64-27FD924ADBB7}">
      <dsp:nvSpPr>
        <dsp:cNvPr id="0" name=""/>
        <dsp:cNvSpPr/>
      </dsp:nvSpPr>
      <dsp:spPr>
        <a:xfrm>
          <a:off x="125125" y="1417485"/>
          <a:ext cx="2177497" cy="1617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/>
            <a:t>Transaction.csv and identity.csv have been </a:t>
          </a:r>
          <a:r>
            <a:rPr lang="it-IT" sz="2000" kern="1200">
              <a:solidFill>
                <a:schemeClr val="accent2"/>
              </a:solidFill>
            </a:rPr>
            <a:t>merged</a:t>
          </a:r>
          <a:r>
            <a:rPr lang="it-IT" sz="2000" kern="1200"/>
            <a:t> together</a:t>
          </a:r>
        </a:p>
      </dsp:txBody>
      <dsp:txXfrm>
        <a:off x="125125" y="1417485"/>
        <a:ext cx="2177497" cy="1617872"/>
      </dsp:txXfrm>
    </dsp:sp>
    <dsp:sp modelId="{52BAA27A-FF05-4732-935C-9B48C8648DD4}">
      <dsp:nvSpPr>
        <dsp:cNvPr id="0" name=""/>
        <dsp:cNvSpPr/>
      </dsp:nvSpPr>
      <dsp:spPr>
        <a:xfrm>
          <a:off x="2327561" y="384735"/>
          <a:ext cx="2424031" cy="918000"/>
        </a:xfrm>
        <a:prstGeom prst="chevron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>
              <a:solidFill>
                <a:schemeClr val="accent1"/>
              </a:solidFill>
            </a:rPr>
            <a:t>Label Distributrion</a:t>
          </a:r>
        </a:p>
      </dsp:txBody>
      <dsp:txXfrm>
        <a:off x="2786561" y="384735"/>
        <a:ext cx="1506031" cy="918000"/>
      </dsp:txXfrm>
    </dsp:sp>
    <dsp:sp modelId="{A94E5FB7-042A-4B25-B00B-DE13AC7B91C9}">
      <dsp:nvSpPr>
        <dsp:cNvPr id="0" name=""/>
        <dsp:cNvSpPr/>
      </dsp:nvSpPr>
      <dsp:spPr>
        <a:xfrm>
          <a:off x="2327561" y="1417485"/>
          <a:ext cx="1939224" cy="1617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/>
            <a:t>The dataset is </a:t>
          </a:r>
          <a:r>
            <a:rPr lang="it-IT" sz="1700" kern="1200">
              <a:solidFill>
                <a:schemeClr val="accent2"/>
              </a:solidFill>
            </a:rPr>
            <a:t>highly unbalanced</a:t>
          </a:r>
        </a:p>
      </dsp:txBody>
      <dsp:txXfrm>
        <a:off x="2327561" y="1417485"/>
        <a:ext cx="1939224" cy="1617872"/>
      </dsp:txXfrm>
    </dsp:sp>
    <dsp:sp modelId="{4DBA82A5-E9FD-4326-9FAD-513D13092479}">
      <dsp:nvSpPr>
        <dsp:cNvPr id="0" name=""/>
        <dsp:cNvSpPr/>
      </dsp:nvSpPr>
      <dsp:spPr>
        <a:xfrm>
          <a:off x="4535592" y="384735"/>
          <a:ext cx="2424031" cy="91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>
              <a:solidFill>
                <a:schemeClr val="accent4"/>
              </a:solidFill>
            </a:rPr>
            <a:t>Missing Values</a:t>
          </a:r>
        </a:p>
      </dsp:txBody>
      <dsp:txXfrm>
        <a:off x="4994592" y="384735"/>
        <a:ext cx="1506031" cy="918000"/>
      </dsp:txXfrm>
    </dsp:sp>
    <dsp:sp modelId="{96F342BD-2A36-4E58-9566-B1707613909A}">
      <dsp:nvSpPr>
        <dsp:cNvPr id="0" name=""/>
        <dsp:cNvSpPr/>
      </dsp:nvSpPr>
      <dsp:spPr>
        <a:xfrm>
          <a:off x="4535592" y="1417485"/>
          <a:ext cx="1939224" cy="1617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/>
            <a:t>The dataset has a </a:t>
          </a:r>
          <a:r>
            <a:rPr lang="it-IT" sz="1700" kern="1200">
              <a:solidFill>
                <a:schemeClr val="accent2"/>
              </a:solidFill>
            </a:rPr>
            <a:t>huge number </a:t>
          </a:r>
          <a:r>
            <a:rPr lang="it-IT" sz="1700" kern="1200"/>
            <a:t>of missing values</a:t>
          </a:r>
        </a:p>
      </dsp:txBody>
      <dsp:txXfrm>
        <a:off x="4535592" y="1417485"/>
        <a:ext cx="1939224" cy="1617872"/>
      </dsp:txXfrm>
    </dsp:sp>
    <dsp:sp modelId="{2F93D144-9746-47D8-BD49-99CA1B771EE9}">
      <dsp:nvSpPr>
        <dsp:cNvPr id="0" name=""/>
        <dsp:cNvSpPr/>
      </dsp:nvSpPr>
      <dsp:spPr>
        <a:xfrm>
          <a:off x="6778195" y="384735"/>
          <a:ext cx="2424031" cy="918000"/>
        </a:xfrm>
        <a:prstGeom prst="chevron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>
              <a:solidFill>
                <a:schemeClr val="accent1"/>
              </a:solidFill>
            </a:rPr>
            <a:t>Feature Engineering</a:t>
          </a:r>
        </a:p>
      </dsp:txBody>
      <dsp:txXfrm>
        <a:off x="7237195" y="384735"/>
        <a:ext cx="1506031" cy="918000"/>
      </dsp:txXfrm>
    </dsp:sp>
    <dsp:sp modelId="{2AF97D91-6338-4715-84A4-DC0C34F5F5C1}">
      <dsp:nvSpPr>
        <dsp:cNvPr id="0" name=""/>
        <dsp:cNvSpPr/>
      </dsp:nvSpPr>
      <dsp:spPr>
        <a:xfrm>
          <a:off x="6795188" y="1417485"/>
          <a:ext cx="2660383" cy="1617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>
              <a:solidFill>
                <a:schemeClr val="tx2"/>
              </a:solidFill>
            </a:rPr>
            <a:t>Drop</a:t>
          </a:r>
          <a:r>
            <a:rPr lang="it-IT" sz="1700" kern="1200">
              <a:solidFill>
                <a:schemeClr val="tx1"/>
              </a:solidFill>
            </a:rPr>
            <a:t> </a:t>
          </a:r>
          <a:r>
            <a:rPr lang="it-IT" sz="1700" kern="1200">
              <a:solidFill>
                <a:schemeClr val="accent2"/>
              </a:solidFill>
            </a:rPr>
            <a:t>some</a:t>
          </a:r>
          <a:r>
            <a:rPr lang="it-IT" sz="1700" kern="1200">
              <a:solidFill>
                <a:schemeClr val="tx1"/>
              </a:solidFill>
            </a:rPr>
            <a:t> features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>
              <a:solidFill>
                <a:schemeClr val="tx1"/>
              </a:solidFill>
            </a:rPr>
            <a:t>«</a:t>
          </a:r>
          <a:r>
            <a:rPr lang="it-IT" sz="1700" kern="1200">
              <a:solidFill>
                <a:schemeClr val="accent2"/>
              </a:solidFill>
            </a:rPr>
            <a:t>Standardizing</a:t>
          </a:r>
          <a:r>
            <a:rPr lang="it-IT" sz="1700" kern="1200">
              <a:solidFill>
                <a:schemeClr val="tx1"/>
              </a:solidFill>
            </a:rPr>
            <a:t>»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>
              <a:solidFill>
                <a:schemeClr val="tx1"/>
              </a:solidFill>
            </a:rPr>
            <a:t>Apply «</a:t>
          </a:r>
          <a:r>
            <a:rPr lang="it-IT" sz="1700" kern="1200">
              <a:solidFill>
                <a:schemeClr val="accent2"/>
              </a:solidFill>
            </a:rPr>
            <a:t>Imputing</a:t>
          </a:r>
          <a:r>
            <a:rPr lang="it-IT" sz="1700" kern="1200">
              <a:solidFill>
                <a:schemeClr val="tx1"/>
              </a:solidFill>
            </a:rPr>
            <a:t>»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>
              <a:solidFill>
                <a:schemeClr val="tx1"/>
              </a:solidFill>
            </a:rPr>
            <a:t>Use </a:t>
          </a:r>
          <a:r>
            <a:rPr lang="it-IT" sz="1700" kern="1200">
              <a:solidFill>
                <a:schemeClr val="accent2"/>
              </a:solidFill>
            </a:rPr>
            <a:t>Pearson Correlation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it-IT" sz="1700" kern="1200">
            <a:solidFill>
              <a:schemeClr val="tx1"/>
            </a:solidFill>
          </a:endParaRPr>
        </a:p>
      </dsp:txBody>
      <dsp:txXfrm>
        <a:off x="6795188" y="1417485"/>
        <a:ext cx="2660383" cy="16178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E6EA54-04AD-4F38-802D-8C27368DB39F}">
      <dsp:nvSpPr>
        <dsp:cNvPr id="0" name=""/>
        <dsp:cNvSpPr/>
      </dsp:nvSpPr>
      <dsp:spPr>
        <a:xfrm rot="16200000">
          <a:off x="-1413948" y="2218839"/>
          <a:ext cx="3362283" cy="39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0184" bIns="0" numCol="1" spcCol="1270" anchor="t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Features Dropping</a:t>
          </a:r>
        </a:p>
      </dsp:txBody>
      <dsp:txXfrm>
        <a:off x="-1413948" y="2218839"/>
        <a:ext cx="3362283" cy="397059"/>
      </dsp:txXfrm>
    </dsp:sp>
    <dsp:sp modelId="{DDEEC47E-252E-40FA-B3D6-3F56B62C1CE5}">
      <dsp:nvSpPr>
        <dsp:cNvPr id="0" name=""/>
        <dsp:cNvSpPr/>
      </dsp:nvSpPr>
      <dsp:spPr>
        <a:xfrm>
          <a:off x="465722" y="736227"/>
          <a:ext cx="1977775" cy="3362283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350184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Drop features with percentage value of missing values grater or equal to  90%</a:t>
          </a:r>
        </a:p>
      </dsp:txBody>
      <dsp:txXfrm>
        <a:off x="465722" y="736227"/>
        <a:ext cx="1977775" cy="3362283"/>
      </dsp:txXfrm>
    </dsp:sp>
    <dsp:sp modelId="{087E5765-564F-466A-9071-F5755BD23179}">
      <dsp:nvSpPr>
        <dsp:cNvPr id="0" name=""/>
        <dsp:cNvSpPr/>
      </dsp:nvSpPr>
      <dsp:spPr>
        <a:xfrm>
          <a:off x="68663" y="212109"/>
          <a:ext cx="794118" cy="794118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FB1ACA-22F7-4E8D-A048-714559BAC716}">
      <dsp:nvSpPr>
        <dsp:cNvPr id="0" name=""/>
        <dsp:cNvSpPr/>
      </dsp:nvSpPr>
      <dsp:spPr>
        <a:xfrm rot="16200000">
          <a:off x="1487796" y="2218839"/>
          <a:ext cx="3362283" cy="39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0184" bIns="0" numCol="1" spcCol="1270" anchor="t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Standardization</a:t>
          </a:r>
        </a:p>
      </dsp:txBody>
      <dsp:txXfrm>
        <a:off x="1487796" y="2218839"/>
        <a:ext cx="3362283" cy="397059"/>
      </dsp:txXfrm>
    </dsp:sp>
    <dsp:sp modelId="{96219BF6-0158-4C14-A983-68612FB9B7CF}">
      <dsp:nvSpPr>
        <dsp:cNvPr id="0" name=""/>
        <dsp:cNvSpPr/>
      </dsp:nvSpPr>
      <dsp:spPr>
        <a:xfrm>
          <a:off x="3367468" y="736227"/>
          <a:ext cx="1977775" cy="3362283"/>
        </a:xfrm>
        <a:prstGeom prst="rect">
          <a:avLst/>
        </a:prstGeom>
        <a:solidFill>
          <a:schemeClr val="accent1">
            <a:shade val="80000"/>
            <a:hueOff val="156131"/>
            <a:satOff val="-16878"/>
            <a:lumOff val="1359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350184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Standardize certain features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Given different values for the same feature but with equal meaning, replace with a single more general value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Take </a:t>
          </a:r>
          <a:r>
            <a:rPr lang="it-IT" sz="1600" i="1" kern="1200"/>
            <a:t>yahoo.co.jp, yahoo.co.uk </a:t>
          </a:r>
          <a:r>
            <a:rPr lang="it-IT" sz="1600" i="0" kern="1200"/>
            <a:t>and </a:t>
          </a:r>
          <a:r>
            <a:rPr lang="it-IT" sz="1600" i="1" kern="1200"/>
            <a:t>yahoo.net</a:t>
          </a:r>
          <a:r>
            <a:rPr lang="it-IT" sz="1600" i="0" kern="1200"/>
            <a:t>, I replace it with </a:t>
          </a:r>
          <a:r>
            <a:rPr lang="it-IT" sz="1600" i="1" kern="1200"/>
            <a:t>yahoo</a:t>
          </a:r>
        </a:p>
      </dsp:txBody>
      <dsp:txXfrm>
        <a:off x="3367468" y="736227"/>
        <a:ext cx="1977775" cy="3362283"/>
      </dsp:txXfrm>
    </dsp:sp>
    <dsp:sp modelId="{584AE664-3E79-4DDD-8BB9-074264AA5DBA}">
      <dsp:nvSpPr>
        <dsp:cNvPr id="0" name=""/>
        <dsp:cNvSpPr/>
      </dsp:nvSpPr>
      <dsp:spPr>
        <a:xfrm>
          <a:off x="2970409" y="212109"/>
          <a:ext cx="794118" cy="794118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51256B-515C-489E-8389-13FDC50ED9FA}">
      <dsp:nvSpPr>
        <dsp:cNvPr id="0" name=""/>
        <dsp:cNvSpPr/>
      </dsp:nvSpPr>
      <dsp:spPr>
        <a:xfrm rot="16200000">
          <a:off x="4389542" y="2218839"/>
          <a:ext cx="3362283" cy="39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0184" bIns="0" numCol="1" spcCol="1270" anchor="t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u="none" kern="1200"/>
            <a:t>Imputing</a:t>
          </a:r>
        </a:p>
      </dsp:txBody>
      <dsp:txXfrm>
        <a:off x="4389542" y="2218839"/>
        <a:ext cx="3362283" cy="397059"/>
      </dsp:txXfrm>
    </dsp:sp>
    <dsp:sp modelId="{BD086C12-A4BD-49EC-ACBE-99C3F88AACEF}">
      <dsp:nvSpPr>
        <dsp:cNvPr id="0" name=""/>
        <dsp:cNvSpPr/>
      </dsp:nvSpPr>
      <dsp:spPr>
        <a:xfrm>
          <a:off x="6269213" y="736227"/>
          <a:ext cx="1977775" cy="3362283"/>
        </a:xfrm>
        <a:prstGeom prst="rect">
          <a:avLst/>
        </a:prstGeom>
        <a:solidFill>
          <a:schemeClr val="accent1">
            <a:shade val="80000"/>
            <a:hueOff val="312261"/>
            <a:satOff val="-33755"/>
            <a:lumOff val="2718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350184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Use the imputer to replace null values in the dataset according to a specific strategy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Discrete values use strategy </a:t>
          </a:r>
          <a:r>
            <a:rPr lang="it-IT" sz="1600" i="1" kern="1200"/>
            <a:t>mean</a:t>
          </a:r>
          <a:endParaRPr lang="it-IT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Nulls in categorical values have been replaced with «N»</a:t>
          </a:r>
        </a:p>
      </dsp:txBody>
      <dsp:txXfrm>
        <a:off x="6269213" y="736227"/>
        <a:ext cx="1977775" cy="3362283"/>
      </dsp:txXfrm>
    </dsp:sp>
    <dsp:sp modelId="{239079BB-0772-4FAB-9641-245651774B4C}">
      <dsp:nvSpPr>
        <dsp:cNvPr id="0" name=""/>
        <dsp:cNvSpPr/>
      </dsp:nvSpPr>
      <dsp:spPr>
        <a:xfrm>
          <a:off x="5872154" y="212109"/>
          <a:ext cx="794118" cy="794118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0DD2FF-936D-47C7-94BB-957AF65245AE}">
      <dsp:nvSpPr>
        <dsp:cNvPr id="0" name=""/>
        <dsp:cNvSpPr/>
      </dsp:nvSpPr>
      <dsp:spPr>
        <a:xfrm rot="16200000">
          <a:off x="7291287" y="2218839"/>
          <a:ext cx="3362283" cy="39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0184" bIns="0" numCol="1" spcCol="1270" anchor="t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Pearson Correlation</a:t>
          </a:r>
        </a:p>
      </dsp:txBody>
      <dsp:txXfrm>
        <a:off x="7291287" y="2218839"/>
        <a:ext cx="3362283" cy="397059"/>
      </dsp:txXfrm>
    </dsp:sp>
    <dsp:sp modelId="{C5F9CE77-E772-4E37-92FF-AFA33E1B2E35}">
      <dsp:nvSpPr>
        <dsp:cNvPr id="0" name=""/>
        <dsp:cNvSpPr/>
      </dsp:nvSpPr>
      <dsp:spPr>
        <a:xfrm>
          <a:off x="9170959" y="736227"/>
          <a:ext cx="1977775" cy="3362283"/>
        </a:xfrm>
        <a:prstGeom prst="rect">
          <a:avLst/>
        </a:prstGeom>
        <a:solidFill>
          <a:schemeClr val="accent1">
            <a:shade val="80000"/>
            <a:hueOff val="468392"/>
            <a:satOff val="-50633"/>
            <a:lumOff val="40772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350184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Drop more features using the Pearson Correlation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If the PC &gt; .95, then drop that feature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Avoiding duplicate features</a:t>
          </a:r>
        </a:p>
      </dsp:txBody>
      <dsp:txXfrm>
        <a:off x="9170959" y="736227"/>
        <a:ext cx="1977775" cy="3362283"/>
      </dsp:txXfrm>
    </dsp:sp>
    <dsp:sp modelId="{E53F2135-7941-4ECB-B228-B22230C591E1}">
      <dsp:nvSpPr>
        <dsp:cNvPr id="0" name=""/>
        <dsp:cNvSpPr/>
      </dsp:nvSpPr>
      <dsp:spPr>
        <a:xfrm>
          <a:off x="8773899" y="212109"/>
          <a:ext cx="794118" cy="794118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309890-0813-43A8-A1EB-1689E2DB3B4D}">
      <dsp:nvSpPr>
        <dsp:cNvPr id="0" name=""/>
        <dsp:cNvSpPr/>
      </dsp:nvSpPr>
      <dsp:spPr>
        <a:xfrm>
          <a:off x="403027" y="91450"/>
          <a:ext cx="1272004" cy="536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Split</a:t>
          </a:r>
        </a:p>
      </dsp:txBody>
      <dsp:txXfrm>
        <a:off x="403027" y="91450"/>
        <a:ext cx="1272004" cy="53629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EE9DF3-2CCC-4DE0-B870-0BD44FC99F80}">
      <dsp:nvSpPr>
        <dsp:cNvPr id="0" name=""/>
        <dsp:cNvSpPr/>
      </dsp:nvSpPr>
      <dsp:spPr>
        <a:xfrm>
          <a:off x="861865" y="1115320"/>
          <a:ext cx="277484" cy="5287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8742" y="0"/>
              </a:lnTo>
              <a:lnTo>
                <a:pt x="138742" y="528743"/>
              </a:lnTo>
              <a:lnTo>
                <a:pt x="277484" y="528743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985679" y="1364763"/>
        <a:ext cx="29856" cy="29856"/>
      </dsp:txXfrm>
    </dsp:sp>
    <dsp:sp modelId="{1E6EA87E-9211-48B3-AE9C-F2E0E1FAE10C}">
      <dsp:nvSpPr>
        <dsp:cNvPr id="0" name=""/>
        <dsp:cNvSpPr/>
      </dsp:nvSpPr>
      <dsp:spPr>
        <a:xfrm>
          <a:off x="861865" y="1069600"/>
          <a:ext cx="2774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7484" y="45720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993670" y="1108383"/>
        <a:ext cx="13874" cy="13874"/>
      </dsp:txXfrm>
    </dsp:sp>
    <dsp:sp modelId="{8CF113DB-84A6-4B73-97DF-8EB01DDF19B6}">
      <dsp:nvSpPr>
        <dsp:cNvPr id="0" name=""/>
        <dsp:cNvSpPr/>
      </dsp:nvSpPr>
      <dsp:spPr>
        <a:xfrm>
          <a:off x="861865" y="586577"/>
          <a:ext cx="277484" cy="528743"/>
        </a:xfrm>
        <a:custGeom>
          <a:avLst/>
          <a:gdLst/>
          <a:ahLst/>
          <a:cxnLst/>
          <a:rect l="0" t="0" r="0" b="0"/>
          <a:pathLst>
            <a:path>
              <a:moveTo>
                <a:pt x="0" y="528743"/>
              </a:moveTo>
              <a:lnTo>
                <a:pt x="138742" y="528743"/>
              </a:lnTo>
              <a:lnTo>
                <a:pt x="138742" y="0"/>
              </a:lnTo>
              <a:lnTo>
                <a:pt x="277484" y="0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985679" y="836020"/>
        <a:ext cx="29856" cy="29856"/>
      </dsp:txXfrm>
    </dsp:sp>
    <dsp:sp modelId="{B09139A0-2A75-40F3-A8B3-D6A62A69B5BC}">
      <dsp:nvSpPr>
        <dsp:cNvPr id="0" name=""/>
        <dsp:cNvSpPr/>
      </dsp:nvSpPr>
      <dsp:spPr>
        <a:xfrm rot="16200000">
          <a:off x="-462774" y="903823"/>
          <a:ext cx="2226286" cy="422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Cross Validator</a:t>
          </a:r>
        </a:p>
      </dsp:txBody>
      <dsp:txXfrm>
        <a:off x="-462774" y="903823"/>
        <a:ext cx="2226286" cy="422994"/>
      </dsp:txXfrm>
    </dsp:sp>
    <dsp:sp modelId="{1D7AEA76-8F48-4ED4-BBAE-4B24E2F9A9FE}">
      <dsp:nvSpPr>
        <dsp:cNvPr id="0" name=""/>
        <dsp:cNvSpPr/>
      </dsp:nvSpPr>
      <dsp:spPr>
        <a:xfrm>
          <a:off x="1139349" y="375080"/>
          <a:ext cx="2113958" cy="422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Logistic Regression</a:t>
          </a:r>
        </a:p>
      </dsp:txBody>
      <dsp:txXfrm>
        <a:off x="1139349" y="375080"/>
        <a:ext cx="2113958" cy="422994"/>
      </dsp:txXfrm>
    </dsp:sp>
    <dsp:sp modelId="{D8794214-86C4-4286-91DE-7506905D3170}">
      <dsp:nvSpPr>
        <dsp:cNvPr id="0" name=""/>
        <dsp:cNvSpPr/>
      </dsp:nvSpPr>
      <dsp:spPr>
        <a:xfrm>
          <a:off x="1139349" y="903823"/>
          <a:ext cx="2125266" cy="422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Decision Tree</a:t>
          </a:r>
        </a:p>
      </dsp:txBody>
      <dsp:txXfrm>
        <a:off x="1139349" y="903823"/>
        <a:ext cx="2125266" cy="422994"/>
      </dsp:txXfrm>
    </dsp:sp>
    <dsp:sp modelId="{B970F5FE-7B5C-4B6F-B445-8EDDC244B328}">
      <dsp:nvSpPr>
        <dsp:cNvPr id="0" name=""/>
        <dsp:cNvSpPr/>
      </dsp:nvSpPr>
      <dsp:spPr>
        <a:xfrm>
          <a:off x="1139349" y="1432566"/>
          <a:ext cx="2126834" cy="422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Random Forest</a:t>
          </a:r>
        </a:p>
      </dsp:txBody>
      <dsp:txXfrm>
        <a:off x="1139349" y="1432566"/>
        <a:ext cx="2126834" cy="42299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7C5189-5982-4CDE-943D-923813656E58}">
      <dsp:nvSpPr>
        <dsp:cNvPr id="0" name=""/>
        <dsp:cNvSpPr/>
      </dsp:nvSpPr>
      <dsp:spPr>
        <a:xfrm>
          <a:off x="1120224" y="1609638"/>
          <a:ext cx="401250" cy="8354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0625" y="0"/>
              </a:lnTo>
              <a:lnTo>
                <a:pt x="200625" y="835457"/>
              </a:lnTo>
              <a:lnTo>
                <a:pt x="401250" y="835457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297679" y="2004196"/>
        <a:ext cx="46340" cy="46340"/>
      </dsp:txXfrm>
    </dsp:sp>
    <dsp:sp modelId="{4D55B767-C110-4010-A814-7A0E65BBF490}">
      <dsp:nvSpPr>
        <dsp:cNvPr id="0" name=""/>
        <dsp:cNvSpPr/>
      </dsp:nvSpPr>
      <dsp:spPr>
        <a:xfrm>
          <a:off x="1120224" y="1563918"/>
          <a:ext cx="4012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0625" y="45720"/>
              </a:lnTo>
              <a:lnTo>
                <a:pt x="200625" y="116599"/>
              </a:lnTo>
              <a:lnTo>
                <a:pt x="401250" y="116599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310663" y="1599451"/>
        <a:ext cx="20373" cy="20373"/>
      </dsp:txXfrm>
    </dsp:sp>
    <dsp:sp modelId="{EE652400-9F1E-494A-A3E7-9E8DC9FE6B5D}">
      <dsp:nvSpPr>
        <dsp:cNvPr id="0" name=""/>
        <dsp:cNvSpPr/>
      </dsp:nvSpPr>
      <dsp:spPr>
        <a:xfrm>
          <a:off x="1120224" y="845059"/>
          <a:ext cx="401250" cy="764578"/>
        </a:xfrm>
        <a:custGeom>
          <a:avLst/>
          <a:gdLst/>
          <a:ahLst/>
          <a:cxnLst/>
          <a:rect l="0" t="0" r="0" b="0"/>
          <a:pathLst>
            <a:path>
              <a:moveTo>
                <a:pt x="0" y="764578"/>
              </a:moveTo>
              <a:lnTo>
                <a:pt x="200625" y="764578"/>
              </a:lnTo>
              <a:lnTo>
                <a:pt x="200625" y="0"/>
              </a:lnTo>
              <a:lnTo>
                <a:pt x="401250" y="0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299263" y="1205762"/>
        <a:ext cx="43173" cy="43173"/>
      </dsp:txXfrm>
    </dsp:sp>
    <dsp:sp modelId="{12A5A615-E1F5-4798-8B27-86DF96572C91}">
      <dsp:nvSpPr>
        <dsp:cNvPr id="0" name=""/>
        <dsp:cNvSpPr/>
      </dsp:nvSpPr>
      <dsp:spPr>
        <a:xfrm rot="16200000">
          <a:off x="-597033" y="1303806"/>
          <a:ext cx="2822854" cy="611662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Logistic Regression</a:t>
          </a:r>
        </a:p>
      </dsp:txBody>
      <dsp:txXfrm>
        <a:off x="-597033" y="1303806"/>
        <a:ext cx="2822854" cy="611662"/>
      </dsp:txXfrm>
    </dsp:sp>
    <dsp:sp modelId="{679D7825-1A13-4E4A-8AA9-A5E58C9375AD}">
      <dsp:nvSpPr>
        <dsp:cNvPr id="0" name=""/>
        <dsp:cNvSpPr/>
      </dsp:nvSpPr>
      <dsp:spPr>
        <a:xfrm>
          <a:off x="1521475" y="468349"/>
          <a:ext cx="2006252" cy="753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Only numerical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/>
            <a:t>(w/o standardization)</a:t>
          </a:r>
        </a:p>
      </dsp:txBody>
      <dsp:txXfrm>
        <a:off x="1521475" y="468349"/>
        <a:ext cx="2006252" cy="753421"/>
      </dsp:txXfrm>
    </dsp:sp>
    <dsp:sp modelId="{B589059C-3FA7-421B-AEF5-1F5BC0A007F6}">
      <dsp:nvSpPr>
        <dsp:cNvPr id="0" name=""/>
        <dsp:cNvSpPr/>
      </dsp:nvSpPr>
      <dsp:spPr>
        <a:xfrm>
          <a:off x="1521475" y="1374686"/>
          <a:ext cx="2006252" cy="611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All features</a:t>
          </a:r>
        </a:p>
      </dsp:txBody>
      <dsp:txXfrm>
        <a:off x="1521475" y="1374686"/>
        <a:ext cx="2006252" cy="611662"/>
      </dsp:txXfrm>
    </dsp:sp>
    <dsp:sp modelId="{041D6357-4BB6-4934-B972-D575E7C45DA1}">
      <dsp:nvSpPr>
        <dsp:cNvPr id="0" name=""/>
        <dsp:cNvSpPr/>
      </dsp:nvSpPr>
      <dsp:spPr>
        <a:xfrm>
          <a:off x="1521475" y="2139264"/>
          <a:ext cx="2006252" cy="611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Only categorical</a:t>
          </a:r>
        </a:p>
      </dsp:txBody>
      <dsp:txXfrm>
        <a:off x="1521475" y="2139264"/>
        <a:ext cx="2006252" cy="6116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FA3576-2E34-44A5-91FF-3C53AC3DA648}" type="datetime1">
              <a:rPr lang="it-IT" smtClean="0"/>
              <a:t>22/06/2022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1FEC-DF32-4E90-A279-29D5C0BB0773}" type="datetime1">
              <a:rPr lang="it-IT" smtClean="0"/>
              <a:pPr/>
              <a:t>22/06/2022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8627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2805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7A23933-3F77-4C59-A775-45E2435C8368}" type="datetime1">
              <a:rPr lang="it-IT" noProof="0" smtClean="0"/>
              <a:t>22/06/2022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4ECE9F-4108-4829-8F23-DFA9C926965D}" type="datetime1">
              <a:rPr lang="it-IT" noProof="0" smtClean="0"/>
              <a:t>22/06/2022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B59B6B-A2EF-4B30-AEF7-A3091D0F5449}" type="datetime1">
              <a:rPr lang="it-IT" noProof="0" smtClean="0"/>
              <a:t>22/06/2022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3FB14C-AC96-42E5-BE0B-73EFAA1A7EA7}" type="datetime1">
              <a:rPr lang="it-IT" noProof="0" smtClean="0"/>
              <a:t>22/06/2022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6327E91-20FF-43F1-A337-75953C73E7D7}" type="datetime1">
              <a:rPr lang="it-IT" noProof="0" smtClean="0"/>
              <a:t>22/06/2022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DCB701-B7F2-4988-9CFB-241C1D412354}" type="datetime1">
              <a:rPr lang="it-IT" noProof="0" smtClean="0"/>
              <a:t>22/06/2022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9B0459-76CC-4B94-A6C6-908B17D42BC8}" type="datetime1">
              <a:rPr lang="it-IT" noProof="0" smtClean="0"/>
              <a:t>22/06/2022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D572E4-8572-44CF-B6FA-B15ECB2B0691}" type="datetime1">
              <a:rPr lang="it-IT" noProof="0" smtClean="0"/>
              <a:t>22/06/2022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7" name="Rettango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266B29-8DDF-40ED-AC5D-ED73AC5A6521}" type="datetime1">
              <a:rPr lang="it-IT" noProof="0" smtClean="0"/>
              <a:t>22/06/2022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CFC7787-2DFD-4221-B49C-354C37128239}" type="datetime1">
              <a:rPr lang="it-IT" noProof="0" smtClean="0"/>
              <a:t>22/06/2022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F07A8F-C5D3-4128-B052-E864993A59CE}" type="datetime1">
              <a:rPr lang="it-IT" noProof="0" smtClean="0"/>
              <a:t>22/06/2022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6BACEF-F5E2-445B-BCCF-A68C06C41D7B}" type="datetime1">
              <a:rPr lang="it-IT" noProof="0" smtClean="0"/>
              <a:t>22/06/2022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9" name="Rettango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tango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hyperlink" Target="https://www.kaggle.com/c/ieee-fraud-detection" TargetMode="Externa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tango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7" name="Immagine 6" descr="Connessioni digitali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ttango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431624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it-IT" sz="4000">
                <a:solidFill>
                  <a:schemeClr val="bg1"/>
                </a:solidFill>
              </a:rPr>
              <a:t>Fraudolent transaction classification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5"/>
            <a:ext cx="10993546" cy="844489"/>
          </a:xfrm>
        </p:spPr>
        <p:txBody>
          <a:bodyPr rtlCol="0">
            <a:normAutofit/>
          </a:bodyPr>
          <a:lstStyle/>
          <a:p>
            <a:pPr algn="r" rtl="0"/>
            <a:r>
              <a:rPr lang="it-IT">
                <a:solidFill>
                  <a:srgbClr val="7CEBFF"/>
                </a:solidFill>
              </a:rPr>
              <a:t>Riccardo la marca, matr. 1795030</a:t>
            </a:r>
          </a:p>
          <a:p>
            <a:pPr algn="r" rtl="0"/>
            <a:r>
              <a:rPr lang="it-IT">
                <a:solidFill>
                  <a:srgbClr val="7CEBFF"/>
                </a:solidFill>
              </a:rPr>
              <a:t>big data computing course A.A. 2021/2022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4F70C5-0703-4DD4-BA30-EC5493220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6"/>
            <a:ext cx="5291156" cy="689514"/>
          </a:xfrm>
        </p:spPr>
        <p:txBody>
          <a:bodyPr>
            <a:noAutofit/>
          </a:bodyPr>
          <a:lstStyle/>
          <a:p>
            <a:r>
              <a:rPr lang="it-IT" sz="2800"/>
              <a:t>		</a:t>
            </a:r>
            <a:r>
              <a:rPr lang="it-IT" sz="2800">
                <a:solidFill>
                  <a:schemeClr val="bg1"/>
                </a:solidFill>
              </a:rPr>
              <a:t>.1 – DATASET SPLITTING</a:t>
            </a:r>
            <a:endParaRPr lang="it-IT" sz="2800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6119A0C5-EF17-40FD-A973-25BD252D8628}"/>
              </a:ext>
            </a:extLst>
          </p:cNvPr>
          <p:cNvGrpSpPr/>
          <p:nvPr/>
        </p:nvGrpSpPr>
        <p:grpSpPr>
          <a:xfrm rot="10800000">
            <a:off x="673890" y="5014562"/>
            <a:ext cx="719101" cy="1242237"/>
            <a:chOff x="1" y="13513"/>
            <a:chExt cx="602970" cy="861385"/>
          </a:xfrm>
        </p:grpSpPr>
        <p:sp>
          <p:nvSpPr>
            <p:cNvPr id="6" name="Freccia a gallone 5">
              <a:extLst>
                <a:ext uri="{FF2B5EF4-FFF2-40B4-BE49-F238E27FC236}">
                  <a16:creationId xmlns:a16="http://schemas.microsoft.com/office/drawing/2014/main" id="{B656033D-4A78-440D-A14A-24A8ACA038DC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ccia a gallone 4">
              <a:extLst>
                <a:ext uri="{FF2B5EF4-FFF2-40B4-BE49-F238E27FC236}">
                  <a16:creationId xmlns:a16="http://schemas.microsoft.com/office/drawing/2014/main" id="{0245AF58-447A-432E-B276-739487AF3B49}"/>
                </a:ext>
              </a:extLst>
            </p:cNvPr>
            <p:cNvSpPr txBox="1"/>
            <p:nvPr/>
          </p:nvSpPr>
          <p:spPr>
            <a:xfrm rot="10800000">
              <a:off x="1" y="334849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4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0C24FC21-C61C-42B5-A6B3-BA315C920B0A}"/>
              </a:ext>
            </a:extLst>
          </p:cNvPr>
          <p:cNvSpPr txBox="1">
            <a:spLocks/>
          </p:cNvSpPr>
          <p:nvPr/>
        </p:nvSpPr>
        <p:spPr>
          <a:xfrm>
            <a:off x="694061" y="831273"/>
            <a:ext cx="10795316" cy="3936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The dataset is highly unbalanced, thus we </a:t>
            </a:r>
            <a:r>
              <a:rPr lang="it-IT">
                <a:solidFill>
                  <a:schemeClr val="accent4">
                    <a:lumMod val="75000"/>
                  </a:schemeClr>
                </a:solidFill>
              </a:rPr>
              <a:t>cannot apply </a:t>
            </a:r>
            <a:r>
              <a:rPr lang="it-IT"/>
              <a:t>a </a:t>
            </a:r>
            <a:r>
              <a:rPr lang="it-IT">
                <a:solidFill>
                  <a:schemeClr val="accent2"/>
                </a:solidFill>
              </a:rPr>
              <a:t>simple random splitting</a:t>
            </a:r>
          </a:p>
          <a:p>
            <a:r>
              <a:rPr lang="it-IT">
                <a:solidFill>
                  <a:schemeClr val="tx1"/>
                </a:solidFill>
              </a:rPr>
              <a:t>This might lead to a </a:t>
            </a:r>
            <a:r>
              <a:rPr lang="it-IT">
                <a:solidFill>
                  <a:schemeClr val="accent4">
                    <a:lumMod val="75000"/>
                  </a:schemeClr>
                </a:solidFill>
              </a:rPr>
              <a:t>poor splitting strategy</a:t>
            </a:r>
          </a:p>
          <a:p>
            <a:pPr lvl="1"/>
            <a:r>
              <a:rPr lang="it-IT">
                <a:solidFill>
                  <a:schemeClr val="tx1"/>
                </a:solidFill>
              </a:rPr>
              <a:t>For instance the test set ends up containing only examples that are labeled with the most representative class</a:t>
            </a:r>
          </a:p>
          <a:p>
            <a:pPr lvl="1"/>
            <a:r>
              <a:rPr lang="it-IT">
                <a:solidFill>
                  <a:schemeClr val="tx1"/>
                </a:solidFill>
              </a:rPr>
              <a:t>In this case such a class is the one for </a:t>
            </a:r>
            <a:r>
              <a:rPr lang="it-IT" i="1">
                <a:solidFill>
                  <a:schemeClr val="tx1"/>
                </a:solidFill>
              </a:rPr>
              <a:t>non-fraudolent transactions</a:t>
            </a:r>
          </a:p>
          <a:p>
            <a:r>
              <a:rPr lang="it-IT">
                <a:solidFill>
                  <a:schemeClr val="tx1"/>
                </a:solidFill>
              </a:rPr>
              <a:t>For this reason I used the so-called </a:t>
            </a:r>
            <a:r>
              <a:rPr lang="it-IT">
                <a:solidFill>
                  <a:schemeClr val="accent2"/>
                </a:solidFill>
              </a:rPr>
              <a:t>Stratified Random Sampling</a:t>
            </a:r>
          </a:p>
          <a:p>
            <a:pPr lvl="1"/>
            <a:r>
              <a:rPr lang="it-IT">
                <a:solidFill>
                  <a:schemeClr val="tx1"/>
                </a:solidFill>
              </a:rPr>
              <a:t>It guarantees that both the training and the test split </a:t>
            </a:r>
            <a:r>
              <a:rPr lang="it-IT">
                <a:solidFill>
                  <a:schemeClr val="accent4">
                    <a:lumMod val="75000"/>
                  </a:schemeClr>
                </a:solidFill>
              </a:rPr>
              <a:t>follow the same class distribution </a:t>
            </a:r>
            <a:r>
              <a:rPr lang="it-IT">
                <a:solidFill>
                  <a:schemeClr val="tx1"/>
                </a:solidFill>
              </a:rPr>
              <a:t>of the original dataset</a:t>
            </a:r>
          </a:p>
          <a:p>
            <a:pPr lvl="1"/>
            <a:r>
              <a:rPr lang="it-IT">
                <a:solidFill>
                  <a:schemeClr val="tx1"/>
                </a:solidFill>
              </a:rPr>
              <a:t>For the experiments I selected </a:t>
            </a:r>
            <a:r>
              <a:rPr lang="it-IT">
                <a:solidFill>
                  <a:schemeClr val="accent2"/>
                </a:solidFill>
              </a:rPr>
              <a:t>60%</a:t>
            </a:r>
            <a:r>
              <a:rPr lang="it-IT">
                <a:solidFill>
                  <a:schemeClr val="tx1"/>
                </a:solidFill>
              </a:rPr>
              <a:t> of 0’s and </a:t>
            </a:r>
            <a:r>
              <a:rPr lang="it-IT">
                <a:solidFill>
                  <a:schemeClr val="accent2"/>
                </a:solidFill>
              </a:rPr>
              <a:t>70%</a:t>
            </a:r>
            <a:r>
              <a:rPr lang="it-IT">
                <a:solidFill>
                  <a:schemeClr val="tx1"/>
                </a:solidFill>
              </a:rPr>
              <a:t> of 1’s</a:t>
            </a:r>
          </a:p>
          <a:p>
            <a:r>
              <a:rPr lang="it-IT">
                <a:solidFill>
                  <a:schemeClr val="tx1"/>
                </a:solidFill>
              </a:rPr>
              <a:t>After splitting we last with: </a:t>
            </a:r>
            <a:r>
              <a:rPr lang="it-IT">
                <a:solidFill>
                  <a:schemeClr val="accent2"/>
                </a:solidFill>
              </a:rPr>
              <a:t>357041 x 232 </a:t>
            </a:r>
            <a:r>
              <a:rPr lang="it-IT">
                <a:solidFill>
                  <a:schemeClr val="tx1"/>
                </a:solidFill>
              </a:rPr>
              <a:t>(train set) and </a:t>
            </a:r>
            <a:r>
              <a:rPr lang="it-IT">
                <a:solidFill>
                  <a:schemeClr val="accent2"/>
                </a:solidFill>
              </a:rPr>
              <a:t>233499 x 232 </a:t>
            </a:r>
            <a:r>
              <a:rPr lang="it-IT">
                <a:solidFill>
                  <a:schemeClr val="tx1"/>
                </a:solidFill>
              </a:rPr>
              <a:t>(test set)</a:t>
            </a:r>
          </a:p>
        </p:txBody>
      </p:sp>
    </p:spTree>
    <p:extLst>
      <p:ext uri="{BB962C8B-B14F-4D97-AF65-F5344CB8AC3E}">
        <p14:creationId xmlns:p14="http://schemas.microsoft.com/office/powerpoint/2010/main" val="732993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4F70C5-0703-4DD4-BA30-EC5493220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6"/>
            <a:ext cx="5291156" cy="689514"/>
          </a:xfrm>
        </p:spPr>
        <p:txBody>
          <a:bodyPr>
            <a:noAutofit/>
          </a:bodyPr>
          <a:lstStyle/>
          <a:p>
            <a:r>
              <a:rPr lang="it-IT" sz="2800"/>
              <a:t>		</a:t>
            </a:r>
            <a:r>
              <a:rPr lang="it-IT" sz="2800">
                <a:solidFill>
                  <a:schemeClr val="bg1"/>
                </a:solidFill>
              </a:rPr>
              <a:t>.2 – TRAIN OVERSAMPLER</a:t>
            </a:r>
            <a:endParaRPr lang="it-IT" sz="2800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6119A0C5-EF17-40FD-A973-25BD252D8628}"/>
              </a:ext>
            </a:extLst>
          </p:cNvPr>
          <p:cNvGrpSpPr/>
          <p:nvPr/>
        </p:nvGrpSpPr>
        <p:grpSpPr>
          <a:xfrm rot="10800000">
            <a:off x="673890" y="5014562"/>
            <a:ext cx="719101" cy="1242237"/>
            <a:chOff x="1" y="13513"/>
            <a:chExt cx="602970" cy="861385"/>
          </a:xfrm>
        </p:grpSpPr>
        <p:sp>
          <p:nvSpPr>
            <p:cNvPr id="6" name="Freccia a gallone 5">
              <a:extLst>
                <a:ext uri="{FF2B5EF4-FFF2-40B4-BE49-F238E27FC236}">
                  <a16:creationId xmlns:a16="http://schemas.microsoft.com/office/drawing/2014/main" id="{B656033D-4A78-440D-A14A-24A8ACA038DC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ccia a gallone 4">
              <a:extLst>
                <a:ext uri="{FF2B5EF4-FFF2-40B4-BE49-F238E27FC236}">
                  <a16:creationId xmlns:a16="http://schemas.microsoft.com/office/drawing/2014/main" id="{0245AF58-447A-432E-B276-739487AF3B49}"/>
                </a:ext>
              </a:extLst>
            </p:cNvPr>
            <p:cNvSpPr txBox="1"/>
            <p:nvPr/>
          </p:nvSpPr>
          <p:spPr>
            <a:xfrm rot="10800000">
              <a:off x="1" y="334849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4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0C24FC21-C61C-42B5-A6B3-BA315C920B0A}"/>
              </a:ext>
            </a:extLst>
          </p:cNvPr>
          <p:cNvSpPr txBox="1">
            <a:spLocks/>
          </p:cNvSpPr>
          <p:nvPr/>
        </p:nvSpPr>
        <p:spPr>
          <a:xfrm>
            <a:off x="694061" y="831273"/>
            <a:ext cx="10795316" cy="3936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>
                <a:solidFill>
                  <a:schemeClr val="tx1"/>
                </a:solidFill>
              </a:rPr>
              <a:t>After the stratified sampling, the train dataset was </a:t>
            </a:r>
            <a:r>
              <a:rPr lang="it-IT">
                <a:solidFill>
                  <a:schemeClr val="accent2"/>
                </a:solidFill>
              </a:rPr>
              <a:t>still highly unbalanced</a:t>
            </a:r>
          </a:p>
          <a:p>
            <a:r>
              <a:rPr lang="it-IT">
                <a:solidFill>
                  <a:schemeClr val="tx1"/>
                </a:solidFill>
              </a:rPr>
              <a:t>We have </a:t>
            </a:r>
            <a:r>
              <a:rPr lang="it-IT">
                <a:solidFill>
                  <a:schemeClr val="accent4"/>
                </a:solidFill>
              </a:rPr>
              <a:t>342530</a:t>
            </a:r>
            <a:r>
              <a:rPr lang="it-IT">
                <a:solidFill>
                  <a:schemeClr val="tx1"/>
                </a:solidFill>
              </a:rPr>
              <a:t> of 0s and </a:t>
            </a:r>
            <a:r>
              <a:rPr lang="it-IT">
                <a:solidFill>
                  <a:schemeClr val="accent4"/>
                </a:solidFill>
              </a:rPr>
              <a:t>14511</a:t>
            </a:r>
            <a:r>
              <a:rPr lang="it-IT">
                <a:solidFill>
                  <a:schemeClr val="tx1"/>
                </a:solidFill>
              </a:rPr>
              <a:t> of 1s. </a:t>
            </a:r>
          </a:p>
          <a:p>
            <a:r>
              <a:rPr lang="it-IT">
                <a:solidFill>
                  <a:schemeClr val="tx1"/>
                </a:solidFill>
              </a:rPr>
              <a:t>I decided to apply </a:t>
            </a:r>
            <a:r>
              <a:rPr lang="it-IT">
                <a:solidFill>
                  <a:schemeClr val="accent2"/>
                </a:solidFill>
              </a:rPr>
              <a:t>oversampling</a:t>
            </a:r>
            <a:r>
              <a:rPr lang="it-IT">
                <a:solidFill>
                  <a:schemeClr val="tx1"/>
                </a:solidFill>
              </a:rPr>
              <a:t> on the train set</a:t>
            </a:r>
          </a:p>
          <a:p>
            <a:pPr lvl="1"/>
            <a:r>
              <a:rPr lang="it-IT">
                <a:solidFill>
                  <a:schemeClr val="tx1"/>
                </a:solidFill>
              </a:rPr>
              <a:t>After this I had 342530 of equal entries for fraudolent transactions</a:t>
            </a:r>
          </a:p>
          <a:p>
            <a:pPr lvl="1"/>
            <a:r>
              <a:rPr lang="it-IT">
                <a:solidFill>
                  <a:schemeClr val="tx1"/>
                </a:solidFill>
              </a:rPr>
              <a:t>I decided to keep only the </a:t>
            </a:r>
            <a:r>
              <a:rPr lang="it-IT">
                <a:solidFill>
                  <a:schemeClr val="accent2"/>
                </a:solidFill>
              </a:rPr>
              <a:t>60%</a:t>
            </a:r>
            <a:r>
              <a:rPr lang="it-IT">
                <a:solidFill>
                  <a:schemeClr val="tx1"/>
                </a:solidFill>
              </a:rPr>
              <a:t> of them</a:t>
            </a:r>
          </a:p>
          <a:p>
            <a:pPr lvl="1"/>
            <a:r>
              <a:rPr lang="it-IT">
                <a:solidFill>
                  <a:schemeClr val="tx1"/>
                </a:solidFill>
              </a:rPr>
              <a:t>That because, keeping all of them, I obtained a high number of False Positive</a:t>
            </a:r>
          </a:p>
          <a:p>
            <a:pPr lvl="1"/>
            <a:r>
              <a:rPr lang="it-IT">
                <a:solidFill>
                  <a:schemeClr val="tx1"/>
                </a:solidFill>
              </a:rPr>
              <a:t>A high number of non fraduolent have been classified as fraduolent</a:t>
            </a:r>
          </a:p>
          <a:p>
            <a:r>
              <a:rPr lang="it-IT">
                <a:solidFill>
                  <a:schemeClr val="tx1"/>
                </a:solidFill>
              </a:rPr>
              <a:t>Finally, the train set contains </a:t>
            </a:r>
            <a:r>
              <a:rPr lang="it-IT">
                <a:solidFill>
                  <a:schemeClr val="accent2"/>
                </a:solidFill>
              </a:rPr>
              <a:t>63.3%</a:t>
            </a:r>
            <a:r>
              <a:rPr lang="it-IT">
                <a:solidFill>
                  <a:schemeClr val="tx1"/>
                </a:solidFill>
              </a:rPr>
              <a:t> of non fraud and </a:t>
            </a:r>
            <a:r>
              <a:rPr lang="it-IT">
                <a:solidFill>
                  <a:schemeClr val="accent2"/>
                </a:solidFill>
              </a:rPr>
              <a:t>36.7%</a:t>
            </a:r>
            <a:r>
              <a:rPr lang="it-IT">
                <a:solidFill>
                  <a:schemeClr val="tx1"/>
                </a:solidFill>
              </a:rPr>
              <a:t> of fraudolent</a:t>
            </a:r>
          </a:p>
        </p:txBody>
      </p:sp>
    </p:spTree>
    <p:extLst>
      <p:ext uri="{BB962C8B-B14F-4D97-AF65-F5344CB8AC3E}">
        <p14:creationId xmlns:p14="http://schemas.microsoft.com/office/powerpoint/2010/main" val="3464525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E3F5E95F-DA22-4670-A8EC-03CBA1B02BF4}"/>
              </a:ext>
            </a:extLst>
          </p:cNvPr>
          <p:cNvSpPr/>
          <p:nvPr/>
        </p:nvSpPr>
        <p:spPr>
          <a:xfrm>
            <a:off x="3431969" y="1377541"/>
            <a:ext cx="2232560" cy="2927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FEF2863-AA48-4673-8804-50CEE9FC5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/>
              <a:t>		</a:t>
            </a:r>
            <a:r>
              <a:rPr lang="it-IT" sz="2800">
                <a:solidFill>
                  <a:schemeClr val="bg1"/>
                </a:solidFill>
              </a:rPr>
              <a:t>.3 - EXPERIMENTS</a:t>
            </a:r>
            <a:endParaRPr lang="it-IT" sz="2800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45449129-22B1-47E8-9A97-8C7749F2B498}"/>
              </a:ext>
            </a:extLst>
          </p:cNvPr>
          <p:cNvGrpSpPr/>
          <p:nvPr/>
        </p:nvGrpSpPr>
        <p:grpSpPr>
          <a:xfrm rot="10800000">
            <a:off x="673890" y="5014562"/>
            <a:ext cx="719101" cy="1242237"/>
            <a:chOff x="1" y="13513"/>
            <a:chExt cx="602970" cy="861385"/>
          </a:xfrm>
        </p:grpSpPr>
        <p:sp>
          <p:nvSpPr>
            <p:cNvPr id="6" name="Freccia a gallone 5">
              <a:extLst>
                <a:ext uri="{FF2B5EF4-FFF2-40B4-BE49-F238E27FC236}">
                  <a16:creationId xmlns:a16="http://schemas.microsoft.com/office/drawing/2014/main" id="{3C6FC387-28C5-41DC-9C5D-0FD7A5B3D469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ccia a gallone 4">
              <a:extLst>
                <a:ext uri="{FF2B5EF4-FFF2-40B4-BE49-F238E27FC236}">
                  <a16:creationId xmlns:a16="http://schemas.microsoft.com/office/drawing/2014/main" id="{302E2166-01EA-43E6-9411-5D0FE5811E65}"/>
                </a:ext>
              </a:extLst>
            </p:cNvPr>
            <p:cNvSpPr txBox="1"/>
            <p:nvPr/>
          </p:nvSpPr>
          <p:spPr>
            <a:xfrm rot="10800000">
              <a:off x="1" y="334849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4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graphicFrame>
        <p:nvGraphicFramePr>
          <p:cNvPr id="11" name="Diagramma 10">
            <a:extLst>
              <a:ext uri="{FF2B5EF4-FFF2-40B4-BE49-F238E27FC236}">
                <a16:creationId xmlns:a16="http://schemas.microsoft.com/office/drawing/2014/main" id="{0C9126F0-F3BF-407A-BDF3-CDA9E98473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5044803"/>
              </p:ext>
            </p:extLst>
          </p:nvPr>
        </p:nvGraphicFramePr>
        <p:xfrm>
          <a:off x="2020129" y="990253"/>
          <a:ext cx="4036290" cy="3219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73B991F7-45D4-4BBC-B3C7-1C0CA1FBB140}"/>
              </a:ext>
            </a:extLst>
          </p:cNvPr>
          <p:cNvCxnSpPr/>
          <p:nvPr/>
        </p:nvCxnSpPr>
        <p:spPr>
          <a:xfrm>
            <a:off x="5563591" y="1822872"/>
            <a:ext cx="21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8DBD9F0-5173-411F-872E-F93F0442CFF6}"/>
              </a:ext>
            </a:extLst>
          </p:cNvPr>
          <p:cNvCxnSpPr/>
          <p:nvPr/>
        </p:nvCxnSpPr>
        <p:spPr>
          <a:xfrm>
            <a:off x="5563591" y="2652164"/>
            <a:ext cx="21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19961D-2441-4D7F-A7A3-722138308CEB}"/>
              </a:ext>
            </a:extLst>
          </p:cNvPr>
          <p:cNvCxnSpPr/>
          <p:nvPr/>
        </p:nvCxnSpPr>
        <p:spPr>
          <a:xfrm>
            <a:off x="5574608" y="3441870"/>
            <a:ext cx="21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35FE53AB-5951-4D8F-86C2-C3A84375A57A}"/>
              </a:ext>
            </a:extLst>
          </p:cNvPr>
          <p:cNvCxnSpPr>
            <a:cxnSpLocks/>
          </p:cNvCxnSpPr>
          <p:nvPr/>
        </p:nvCxnSpPr>
        <p:spPr>
          <a:xfrm>
            <a:off x="5790608" y="1822872"/>
            <a:ext cx="0" cy="16189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36381DC8-B607-452E-BBC3-8674597481CD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5790608" y="1824848"/>
            <a:ext cx="1118854" cy="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7C123794-F8B0-49DD-8C1F-FD8502F1ED63}"/>
              </a:ext>
            </a:extLst>
          </p:cNvPr>
          <p:cNvGrpSpPr/>
          <p:nvPr/>
        </p:nvGrpSpPr>
        <p:grpSpPr>
          <a:xfrm rot="5400000">
            <a:off x="8015058" y="413421"/>
            <a:ext cx="611663" cy="2822855"/>
            <a:chOff x="508562" y="198210"/>
            <a:chExt cx="611663" cy="2822855"/>
          </a:xfrm>
          <a:solidFill>
            <a:schemeClr val="accent2"/>
          </a:solidFill>
        </p:grpSpPr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B0EA5EE6-E34D-4F1D-9C1D-ED8186B53957}"/>
                </a:ext>
              </a:extLst>
            </p:cNvPr>
            <p:cNvSpPr/>
            <p:nvPr/>
          </p:nvSpPr>
          <p:spPr>
            <a:xfrm rot="16200000">
              <a:off x="-597033" y="1303806"/>
              <a:ext cx="2822854" cy="611662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109DAD87-E204-40FC-90C3-163338F9F38F}"/>
                </a:ext>
              </a:extLst>
            </p:cNvPr>
            <p:cNvSpPr txBox="1"/>
            <p:nvPr/>
          </p:nvSpPr>
          <p:spPr>
            <a:xfrm rot="16200000">
              <a:off x="-597034" y="1303807"/>
              <a:ext cx="2822854" cy="61166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400" kern="1200"/>
                <a:t>Decision Tree</a:t>
              </a:r>
            </a:p>
          </p:txBody>
        </p:sp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F5D781A6-7FAA-4060-9C56-1D4EEF8FBFC2}"/>
              </a:ext>
            </a:extLst>
          </p:cNvPr>
          <p:cNvGrpSpPr/>
          <p:nvPr/>
        </p:nvGrpSpPr>
        <p:grpSpPr>
          <a:xfrm rot="5400000">
            <a:off x="8015058" y="1533875"/>
            <a:ext cx="611662" cy="2822854"/>
            <a:chOff x="508563" y="198210"/>
            <a:chExt cx="611662" cy="2822854"/>
          </a:xfrm>
          <a:solidFill>
            <a:schemeClr val="accent2"/>
          </a:solidFill>
        </p:grpSpPr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D6D38EBA-870B-4653-ADA7-458326B0CDCA}"/>
                </a:ext>
              </a:extLst>
            </p:cNvPr>
            <p:cNvSpPr/>
            <p:nvPr/>
          </p:nvSpPr>
          <p:spPr>
            <a:xfrm rot="16200000">
              <a:off x="-597033" y="1303806"/>
              <a:ext cx="2822854" cy="611662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CB7AF00B-ECF1-4BCD-B32A-34B4D33CD80A}"/>
                </a:ext>
              </a:extLst>
            </p:cNvPr>
            <p:cNvSpPr txBox="1"/>
            <p:nvPr/>
          </p:nvSpPr>
          <p:spPr>
            <a:xfrm rot="16200000">
              <a:off x="-597033" y="1303806"/>
              <a:ext cx="2822854" cy="61166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400" kern="1200"/>
                <a:t>Random Forest</a:t>
              </a:r>
            </a:p>
          </p:txBody>
        </p:sp>
      </p:grpSp>
      <p:cxnSp>
        <p:nvCxnSpPr>
          <p:cNvPr id="31" name="Connettore a gomito 30">
            <a:extLst>
              <a:ext uri="{FF2B5EF4-FFF2-40B4-BE49-F238E27FC236}">
                <a16:creationId xmlns:a16="http://schemas.microsoft.com/office/drawing/2014/main" id="{7132C734-4DC7-43C5-BD2D-2F0EED642332}"/>
              </a:ext>
            </a:extLst>
          </p:cNvPr>
          <p:cNvCxnSpPr>
            <a:endCxn id="27" idx="1"/>
          </p:cNvCxnSpPr>
          <p:nvPr/>
        </p:nvCxnSpPr>
        <p:spPr>
          <a:xfrm rot="16200000" flipH="1">
            <a:off x="6069521" y="2105361"/>
            <a:ext cx="1120454" cy="559427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C69B3F9-0932-459C-BE53-335C62A5A88E}"/>
              </a:ext>
            </a:extLst>
          </p:cNvPr>
          <p:cNvSpPr txBox="1"/>
          <p:nvPr/>
        </p:nvSpPr>
        <p:spPr>
          <a:xfrm>
            <a:off x="3901048" y="3900667"/>
            <a:ext cx="1246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>
                <a:solidFill>
                  <a:schemeClr val="accent1"/>
                </a:solidFill>
              </a:rPr>
              <a:t>oversampled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F3E6A89E-74BB-43BD-A4B3-47D1A1C60981}"/>
              </a:ext>
            </a:extLst>
          </p:cNvPr>
          <p:cNvCxnSpPr>
            <a:cxnSpLocks/>
          </p:cNvCxnSpPr>
          <p:nvPr/>
        </p:nvCxnSpPr>
        <p:spPr>
          <a:xfrm>
            <a:off x="3340659" y="3429994"/>
            <a:ext cx="0" cy="6340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DADAD5F3-E443-49C7-8FC8-AFC79296B368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340659" y="4069944"/>
            <a:ext cx="56038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77495BA6-F60F-4D08-82D1-EC40E4BC39B1}"/>
              </a:ext>
            </a:extLst>
          </p:cNvPr>
          <p:cNvCxnSpPr>
            <a:cxnSpLocks/>
          </p:cNvCxnSpPr>
          <p:nvPr/>
        </p:nvCxnSpPr>
        <p:spPr>
          <a:xfrm>
            <a:off x="5104140" y="4075882"/>
            <a:ext cx="95227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3D0F8175-9AAB-4EA7-8E55-5DDC943B10B1}"/>
              </a:ext>
            </a:extLst>
          </p:cNvPr>
          <p:cNvCxnSpPr>
            <a:cxnSpLocks/>
          </p:cNvCxnSpPr>
          <p:nvPr/>
        </p:nvCxnSpPr>
        <p:spPr>
          <a:xfrm>
            <a:off x="6060372" y="1822872"/>
            <a:ext cx="5345" cy="22470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866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92274F-2C6D-42A4-8D80-721288892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		.1 - EXPERIMENTAL RESULTS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AFE51A2F-C543-4376-96E1-9399FABF37CE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4" name="Freccia a gallone 3">
              <a:extLst>
                <a:ext uri="{FF2B5EF4-FFF2-40B4-BE49-F238E27FC236}">
                  <a16:creationId xmlns:a16="http://schemas.microsoft.com/office/drawing/2014/main" id="{FBDCB5C1-82C5-4CF2-B6D8-655A84F9C352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Freccia a gallone 4">
              <a:extLst>
                <a:ext uri="{FF2B5EF4-FFF2-40B4-BE49-F238E27FC236}">
                  <a16:creationId xmlns:a16="http://schemas.microsoft.com/office/drawing/2014/main" id="{326F6C87-E915-4BA4-8FED-405C80921F87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 kern="1200">
                  <a:solidFill>
                    <a:schemeClr val="accent1"/>
                  </a:solidFill>
                  <a:latin typeface="+mj-lt"/>
                </a:rPr>
                <a:t>5</a:t>
              </a:r>
            </a:p>
          </p:txBody>
        </p:sp>
      </p:grpSp>
      <p:graphicFrame>
        <p:nvGraphicFramePr>
          <p:cNvPr id="10" name="Tabella 10">
            <a:extLst>
              <a:ext uri="{FF2B5EF4-FFF2-40B4-BE49-F238E27FC236}">
                <a16:creationId xmlns:a16="http://schemas.microsoft.com/office/drawing/2014/main" id="{2D7D1767-576B-49B5-BB93-922257762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141475"/>
              </p:ext>
            </p:extLst>
          </p:nvPr>
        </p:nvGraphicFramePr>
        <p:xfrm>
          <a:off x="1864426" y="2075417"/>
          <a:ext cx="8463803" cy="2194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13808">
                  <a:extLst>
                    <a:ext uri="{9D8B030D-6E8A-4147-A177-3AD203B41FA5}">
                      <a16:colId xmlns:a16="http://schemas.microsoft.com/office/drawing/2014/main" val="396372187"/>
                    </a:ext>
                  </a:extLst>
                </a:gridCol>
                <a:gridCol w="1431399">
                  <a:extLst>
                    <a:ext uri="{9D8B030D-6E8A-4147-A177-3AD203B41FA5}">
                      <a16:colId xmlns:a16="http://schemas.microsoft.com/office/drawing/2014/main" val="1229565216"/>
                    </a:ext>
                  </a:extLst>
                </a:gridCol>
                <a:gridCol w="1352116">
                  <a:extLst>
                    <a:ext uri="{9D8B030D-6E8A-4147-A177-3AD203B41FA5}">
                      <a16:colId xmlns:a16="http://schemas.microsoft.com/office/drawing/2014/main" val="3000570086"/>
                    </a:ext>
                  </a:extLst>
                </a:gridCol>
                <a:gridCol w="1701468">
                  <a:extLst>
                    <a:ext uri="{9D8B030D-6E8A-4147-A177-3AD203B41FA5}">
                      <a16:colId xmlns:a16="http://schemas.microsoft.com/office/drawing/2014/main" val="2527479792"/>
                    </a:ext>
                  </a:extLst>
                </a:gridCol>
                <a:gridCol w="1865012">
                  <a:extLst>
                    <a:ext uri="{9D8B030D-6E8A-4147-A177-3AD203B41FA5}">
                      <a16:colId xmlns:a16="http://schemas.microsoft.com/office/drawing/2014/main" val="1832342877"/>
                    </a:ext>
                  </a:extLst>
                </a:gridCol>
              </a:tblGrid>
              <a:tr h="357766">
                <a:tc>
                  <a:txBody>
                    <a:bodyPr/>
                    <a:lstStyle/>
                    <a:p>
                      <a:endParaRPr lang="it-IT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200"/>
                        <a:t>Numerical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All Features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Categorical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026787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endParaRPr lang="it-IT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000" u="sng">
                          <a:latin typeface="Bahnschrift SemiBold SemiConden" panose="020B0502040204020203" pitchFamily="34" charset="0"/>
                        </a:rPr>
                        <a:t>with standardization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000" u="sng">
                          <a:latin typeface="Bahnschrift SemiBold SemiConden" panose="020B0502040204020203" pitchFamily="34" charset="0"/>
                        </a:rPr>
                        <a:t>w/out standardize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0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Logistic Regression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0.9772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(?)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0.97725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0.9777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(?)</a:t>
                      </a:r>
                      <a:endParaRPr lang="it-IT" sz="1200" b="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0.9733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(?)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3257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Decision Tree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0.9773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0.9773</a:t>
                      </a:r>
                    </a:p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200">
                        <a:latin typeface="Avenir Next LT Pro" panose="020B0504020202020204" pitchFamily="34" charset="0"/>
                      </a:endParaRP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0.9734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(?)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4146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Random Forest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200">
                        <a:latin typeface="Avenir Next LT Pro" panose="020B0504020202020204" pitchFamily="34" charset="0"/>
                      </a:endParaRP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>
                          <a:latin typeface="Avenir Next LT Pro" panose="020B0504020202020204" pitchFamily="34" charset="0"/>
                        </a:rPr>
                        <a:t>0.9789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200">
                        <a:latin typeface="Avenir Next LT Pro" panose="020B0504020202020204" pitchFamily="34" charset="0"/>
                      </a:endParaRP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200">
                        <a:latin typeface="Avenir Next LT Pro" panose="020B0504020202020204" pitchFamily="34" charset="0"/>
                      </a:endParaRP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6824742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BC619C78-40E2-4630-9699-7D2EFDB53A63}"/>
              </a:ext>
            </a:extLst>
          </p:cNvPr>
          <p:cNvSpPr txBox="1"/>
          <p:nvPr/>
        </p:nvSpPr>
        <p:spPr>
          <a:xfrm>
            <a:off x="1997383" y="2184845"/>
            <a:ext cx="17991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24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Accuracy</a:t>
            </a:r>
          </a:p>
        </p:txBody>
      </p:sp>
      <p:graphicFrame>
        <p:nvGraphicFramePr>
          <p:cNvPr id="8" name="Tabella 10">
            <a:extLst>
              <a:ext uri="{FF2B5EF4-FFF2-40B4-BE49-F238E27FC236}">
                <a16:creationId xmlns:a16="http://schemas.microsoft.com/office/drawing/2014/main" id="{E4AFDD1F-C4B0-4DC3-8B0A-AB22D5DC1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721784"/>
              </p:ext>
            </p:extLst>
          </p:nvPr>
        </p:nvGraphicFramePr>
        <p:xfrm>
          <a:off x="1864425" y="4423047"/>
          <a:ext cx="8463803" cy="2194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30345">
                  <a:extLst>
                    <a:ext uri="{9D8B030D-6E8A-4147-A177-3AD203B41FA5}">
                      <a16:colId xmlns:a16="http://schemas.microsoft.com/office/drawing/2014/main" val="396372187"/>
                    </a:ext>
                  </a:extLst>
                </a:gridCol>
                <a:gridCol w="1421391">
                  <a:extLst>
                    <a:ext uri="{9D8B030D-6E8A-4147-A177-3AD203B41FA5}">
                      <a16:colId xmlns:a16="http://schemas.microsoft.com/office/drawing/2014/main" val="1229565216"/>
                    </a:ext>
                  </a:extLst>
                </a:gridCol>
                <a:gridCol w="1350321">
                  <a:extLst>
                    <a:ext uri="{9D8B030D-6E8A-4147-A177-3AD203B41FA5}">
                      <a16:colId xmlns:a16="http://schemas.microsoft.com/office/drawing/2014/main" val="3000570086"/>
                    </a:ext>
                  </a:extLst>
                </a:gridCol>
                <a:gridCol w="1699209">
                  <a:extLst>
                    <a:ext uri="{9D8B030D-6E8A-4147-A177-3AD203B41FA5}">
                      <a16:colId xmlns:a16="http://schemas.microsoft.com/office/drawing/2014/main" val="2527479792"/>
                    </a:ext>
                  </a:extLst>
                </a:gridCol>
                <a:gridCol w="1862537">
                  <a:extLst>
                    <a:ext uri="{9D8B030D-6E8A-4147-A177-3AD203B41FA5}">
                      <a16:colId xmlns:a16="http://schemas.microsoft.com/office/drawing/2014/main" val="1832342877"/>
                    </a:ext>
                  </a:extLst>
                </a:gridCol>
              </a:tblGrid>
              <a:tr h="354903">
                <a:tc>
                  <a:txBody>
                    <a:bodyPr/>
                    <a:lstStyle/>
                    <a:p>
                      <a:endParaRPr lang="it-IT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200"/>
                        <a:t>Numerical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All Features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Categorical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026787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endParaRPr lang="it-IT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u="sng">
                          <a:latin typeface="Bahnschrift SemiBold SemiConden" panose="020B0502040204020203" pitchFamily="34" charset="0"/>
                        </a:rPr>
                        <a:t>with standardization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u="sng">
                          <a:latin typeface="Bahnschrift SemiBold SemiConden" panose="020B0502040204020203" pitchFamily="34" charset="0"/>
                        </a:rPr>
                        <a:t>w/out standardize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0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Logistic Regression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0.832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(?)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0.834</a:t>
                      </a:r>
                    </a:p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0.857</a:t>
                      </a:r>
                    </a:p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0.800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(?)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3257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Decision Tree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latin typeface="Avenir Next LT Pro" panose="020B0504020202020204" pitchFamily="34" charset="0"/>
                        </a:rPr>
                        <a:t>0.428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0.428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200">
                        <a:latin typeface="Avenir Next LT Pro" panose="020B0504020202020204" pitchFamily="34" charset="0"/>
                      </a:endParaRP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0.7074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(?)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4146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Random Forest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200">
                        <a:latin typeface="Avenir Next LT Pro" panose="020B0504020202020204" pitchFamily="34" charset="0"/>
                      </a:endParaRP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>
                          <a:latin typeface="Avenir Next LT Pro" panose="020B0504020202020204" pitchFamily="34" charset="0"/>
                        </a:rPr>
                        <a:t>0.845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200">
                        <a:latin typeface="Avenir Next LT Pro" panose="020B0504020202020204" pitchFamily="34" charset="0"/>
                      </a:endParaRP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200">
                        <a:latin typeface="Avenir Next LT Pro" panose="020B0504020202020204" pitchFamily="34" charset="0"/>
                      </a:endParaRP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6824742"/>
                  </a:ext>
                </a:extLst>
              </a:tr>
            </a:tbl>
          </a:graphicData>
        </a:graphic>
      </p:graphicFrame>
      <p:sp>
        <p:nvSpPr>
          <p:cNvPr id="9" name="CasellaDiTesto 8">
            <a:extLst>
              <a:ext uri="{FF2B5EF4-FFF2-40B4-BE49-F238E27FC236}">
                <a16:creationId xmlns:a16="http://schemas.microsoft.com/office/drawing/2014/main" id="{E5DF370F-4775-4942-A08E-47F2C147807C}"/>
              </a:ext>
            </a:extLst>
          </p:cNvPr>
          <p:cNvSpPr txBox="1"/>
          <p:nvPr/>
        </p:nvSpPr>
        <p:spPr>
          <a:xfrm>
            <a:off x="1997383" y="4620045"/>
            <a:ext cx="17991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24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AUC ROC</a:t>
            </a:r>
          </a:p>
        </p:txBody>
      </p:sp>
    </p:spTree>
    <p:extLst>
      <p:ext uri="{BB962C8B-B14F-4D97-AF65-F5344CB8AC3E}">
        <p14:creationId xmlns:p14="http://schemas.microsoft.com/office/powerpoint/2010/main" val="745060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92274F-2C6D-42A4-8D80-721288892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		.2 - EXPERIMENTAL RESULTS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AFE51A2F-C543-4376-96E1-9399FABF37CE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4" name="Freccia a gallone 3">
              <a:extLst>
                <a:ext uri="{FF2B5EF4-FFF2-40B4-BE49-F238E27FC236}">
                  <a16:creationId xmlns:a16="http://schemas.microsoft.com/office/drawing/2014/main" id="{FBDCB5C1-82C5-4CF2-B6D8-655A84F9C352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Freccia a gallone 4">
              <a:extLst>
                <a:ext uri="{FF2B5EF4-FFF2-40B4-BE49-F238E27FC236}">
                  <a16:creationId xmlns:a16="http://schemas.microsoft.com/office/drawing/2014/main" id="{326F6C87-E915-4BA4-8FED-405C80921F87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 kern="1200">
                  <a:solidFill>
                    <a:schemeClr val="accent1"/>
                  </a:solidFill>
                  <a:latin typeface="+mj-lt"/>
                </a:rPr>
                <a:t>5</a:t>
              </a:r>
            </a:p>
          </p:txBody>
        </p:sp>
      </p:grpSp>
      <p:graphicFrame>
        <p:nvGraphicFramePr>
          <p:cNvPr id="10" name="Tabella 10">
            <a:extLst>
              <a:ext uri="{FF2B5EF4-FFF2-40B4-BE49-F238E27FC236}">
                <a16:creationId xmlns:a16="http://schemas.microsoft.com/office/drawing/2014/main" id="{2D7D1767-576B-49B5-BB93-922257762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232337"/>
              </p:ext>
            </p:extLst>
          </p:nvPr>
        </p:nvGraphicFramePr>
        <p:xfrm>
          <a:off x="1864426" y="2075417"/>
          <a:ext cx="8463803" cy="2194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13808">
                  <a:extLst>
                    <a:ext uri="{9D8B030D-6E8A-4147-A177-3AD203B41FA5}">
                      <a16:colId xmlns:a16="http://schemas.microsoft.com/office/drawing/2014/main" val="396372187"/>
                    </a:ext>
                  </a:extLst>
                </a:gridCol>
                <a:gridCol w="1431399">
                  <a:extLst>
                    <a:ext uri="{9D8B030D-6E8A-4147-A177-3AD203B41FA5}">
                      <a16:colId xmlns:a16="http://schemas.microsoft.com/office/drawing/2014/main" val="1229565216"/>
                    </a:ext>
                  </a:extLst>
                </a:gridCol>
                <a:gridCol w="1352116">
                  <a:extLst>
                    <a:ext uri="{9D8B030D-6E8A-4147-A177-3AD203B41FA5}">
                      <a16:colId xmlns:a16="http://schemas.microsoft.com/office/drawing/2014/main" val="3000570086"/>
                    </a:ext>
                  </a:extLst>
                </a:gridCol>
                <a:gridCol w="1701468">
                  <a:extLst>
                    <a:ext uri="{9D8B030D-6E8A-4147-A177-3AD203B41FA5}">
                      <a16:colId xmlns:a16="http://schemas.microsoft.com/office/drawing/2014/main" val="2527479792"/>
                    </a:ext>
                  </a:extLst>
                </a:gridCol>
                <a:gridCol w="1865012">
                  <a:extLst>
                    <a:ext uri="{9D8B030D-6E8A-4147-A177-3AD203B41FA5}">
                      <a16:colId xmlns:a16="http://schemas.microsoft.com/office/drawing/2014/main" val="1832342877"/>
                    </a:ext>
                  </a:extLst>
                </a:gridCol>
              </a:tblGrid>
              <a:tr h="357766">
                <a:tc>
                  <a:txBody>
                    <a:bodyPr/>
                    <a:lstStyle/>
                    <a:p>
                      <a:endParaRPr lang="it-IT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200"/>
                        <a:t>Numerical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All Features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Categorical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026787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endParaRPr lang="it-IT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000" u="sng">
                          <a:latin typeface="Bahnschrift SemiBold SemiConden" panose="020B0502040204020203" pitchFamily="34" charset="0"/>
                        </a:rPr>
                        <a:t>with standardization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000" u="sng">
                          <a:latin typeface="Bahnschrift SemiBold SemiConden" panose="020B0502040204020203" pitchFamily="34" charset="0"/>
                        </a:rPr>
                        <a:t>w/out standardize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0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Logistic Regression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0.7137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(?)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0.7139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0.7227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(?)</a:t>
                      </a:r>
                      <a:endParaRPr lang="it-IT" sz="1200" b="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0.5897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(?)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3257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Decision Tree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0.7138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0.7138</a:t>
                      </a:r>
                    </a:p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200">
                        <a:latin typeface="Avenir Next LT Pro" panose="020B0504020202020204" pitchFamily="34" charset="0"/>
                      </a:endParaRP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0.5961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(?)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4146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Random Forest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200">
                        <a:latin typeface="Avenir Next LT Pro" panose="020B0504020202020204" pitchFamily="34" charset="0"/>
                      </a:endParaRP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>
                          <a:latin typeface="Avenir Next LT Pro" panose="020B0504020202020204" pitchFamily="34" charset="0"/>
                        </a:rPr>
                        <a:t>0.7438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200">
                        <a:latin typeface="Avenir Next LT Pro" panose="020B0504020202020204" pitchFamily="34" charset="0"/>
                      </a:endParaRP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200">
                        <a:latin typeface="Avenir Next LT Pro" panose="020B0504020202020204" pitchFamily="34" charset="0"/>
                      </a:endParaRP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6824742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BC619C78-40E2-4630-9699-7D2EFDB53A63}"/>
              </a:ext>
            </a:extLst>
          </p:cNvPr>
          <p:cNvSpPr txBox="1"/>
          <p:nvPr/>
        </p:nvSpPr>
        <p:spPr>
          <a:xfrm>
            <a:off x="1997383" y="2255106"/>
            <a:ext cx="17991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24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F1-Score</a:t>
            </a:r>
          </a:p>
        </p:txBody>
      </p:sp>
      <p:graphicFrame>
        <p:nvGraphicFramePr>
          <p:cNvPr id="8" name="Tabella 10">
            <a:extLst>
              <a:ext uri="{FF2B5EF4-FFF2-40B4-BE49-F238E27FC236}">
                <a16:creationId xmlns:a16="http://schemas.microsoft.com/office/drawing/2014/main" id="{E4AFDD1F-C4B0-4DC3-8B0A-AB22D5DC1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870601"/>
              </p:ext>
            </p:extLst>
          </p:nvPr>
        </p:nvGraphicFramePr>
        <p:xfrm>
          <a:off x="1864425" y="4423047"/>
          <a:ext cx="8463803" cy="2194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30345">
                  <a:extLst>
                    <a:ext uri="{9D8B030D-6E8A-4147-A177-3AD203B41FA5}">
                      <a16:colId xmlns:a16="http://schemas.microsoft.com/office/drawing/2014/main" val="396372187"/>
                    </a:ext>
                  </a:extLst>
                </a:gridCol>
                <a:gridCol w="1421391">
                  <a:extLst>
                    <a:ext uri="{9D8B030D-6E8A-4147-A177-3AD203B41FA5}">
                      <a16:colId xmlns:a16="http://schemas.microsoft.com/office/drawing/2014/main" val="1229565216"/>
                    </a:ext>
                  </a:extLst>
                </a:gridCol>
                <a:gridCol w="1350321">
                  <a:extLst>
                    <a:ext uri="{9D8B030D-6E8A-4147-A177-3AD203B41FA5}">
                      <a16:colId xmlns:a16="http://schemas.microsoft.com/office/drawing/2014/main" val="3000570086"/>
                    </a:ext>
                  </a:extLst>
                </a:gridCol>
                <a:gridCol w="1699209">
                  <a:extLst>
                    <a:ext uri="{9D8B030D-6E8A-4147-A177-3AD203B41FA5}">
                      <a16:colId xmlns:a16="http://schemas.microsoft.com/office/drawing/2014/main" val="2527479792"/>
                    </a:ext>
                  </a:extLst>
                </a:gridCol>
                <a:gridCol w="1862537">
                  <a:extLst>
                    <a:ext uri="{9D8B030D-6E8A-4147-A177-3AD203B41FA5}">
                      <a16:colId xmlns:a16="http://schemas.microsoft.com/office/drawing/2014/main" val="1832342877"/>
                    </a:ext>
                  </a:extLst>
                </a:gridCol>
              </a:tblGrid>
              <a:tr h="354903">
                <a:tc>
                  <a:txBody>
                    <a:bodyPr/>
                    <a:lstStyle/>
                    <a:p>
                      <a:endParaRPr lang="it-IT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200"/>
                        <a:t>Numerical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All Features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Categorical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026787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endParaRPr lang="it-IT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u="sng">
                          <a:latin typeface="Bahnschrift SemiBold SemiConden" panose="020B0502040204020203" pitchFamily="34" charset="0"/>
                        </a:rPr>
                        <a:t>with standardization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u="sng">
                          <a:latin typeface="Bahnschrift SemiBold SemiConden" panose="020B0502040204020203" pitchFamily="34" charset="0"/>
                        </a:rPr>
                        <a:t>w/out standardize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0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Logistic Regression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0.853/0.613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(?)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0.852/0.614</a:t>
                      </a:r>
                    </a:p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0.858/0.624</a:t>
                      </a:r>
                    </a:p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0.706/0.505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(?)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3257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Decision Tree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latin typeface="Avenir Next LT Pro" panose="020B0504020202020204" pitchFamily="34" charset="0"/>
                        </a:rPr>
                        <a:t>0.878/0.601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0.878/0.601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200">
                        <a:latin typeface="Avenir Next LT Pro" panose="020B0504020202020204" pitchFamily="34" charset="0"/>
                      </a:endParaRP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0.732/0.502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(?)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4146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Random Forest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200">
                        <a:latin typeface="Avenir Next LT Pro" panose="020B0504020202020204" pitchFamily="34" charset="0"/>
                      </a:endParaRP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>
                          <a:latin typeface="Avenir Next LT Pro" panose="020B0504020202020204" pitchFamily="34" charset="0"/>
                        </a:rPr>
                        <a:t>0.937/0.616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200">
                        <a:latin typeface="Avenir Next LT Pro" panose="020B0504020202020204" pitchFamily="34" charset="0"/>
                      </a:endParaRP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200">
                        <a:latin typeface="Avenir Next LT Pro" panose="020B0504020202020204" pitchFamily="34" charset="0"/>
                      </a:endParaRP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6824742"/>
                  </a:ext>
                </a:extLst>
              </a:tr>
            </a:tbl>
          </a:graphicData>
        </a:graphic>
      </p:graphicFrame>
      <p:sp>
        <p:nvSpPr>
          <p:cNvPr id="9" name="CasellaDiTesto 8">
            <a:extLst>
              <a:ext uri="{FF2B5EF4-FFF2-40B4-BE49-F238E27FC236}">
                <a16:creationId xmlns:a16="http://schemas.microsoft.com/office/drawing/2014/main" id="{E5DF370F-4775-4942-A08E-47F2C147807C}"/>
              </a:ext>
            </a:extLst>
          </p:cNvPr>
          <p:cNvSpPr txBox="1"/>
          <p:nvPr/>
        </p:nvSpPr>
        <p:spPr>
          <a:xfrm>
            <a:off x="1997383" y="4620045"/>
            <a:ext cx="17991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24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P/R</a:t>
            </a:r>
          </a:p>
        </p:txBody>
      </p:sp>
    </p:spTree>
    <p:extLst>
      <p:ext uri="{BB962C8B-B14F-4D97-AF65-F5344CB8AC3E}">
        <p14:creationId xmlns:p14="http://schemas.microsoft.com/office/powerpoint/2010/main" val="478267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tango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3019" y="3110728"/>
            <a:ext cx="3081576" cy="636543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it-IT">
                <a:solidFill>
                  <a:srgbClr val="FFFFFF"/>
                </a:solidFill>
              </a:rPr>
              <a:t>overview</a:t>
            </a:r>
          </a:p>
        </p:txBody>
      </p:sp>
      <p:graphicFrame>
        <p:nvGraphicFramePr>
          <p:cNvPr id="13" name="Diagramma 12">
            <a:extLst>
              <a:ext uri="{FF2B5EF4-FFF2-40B4-BE49-F238E27FC236}">
                <a16:creationId xmlns:a16="http://schemas.microsoft.com/office/drawing/2014/main" id="{C3DDAC64-53C3-4A72-8EFB-CD6884DD66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0091371"/>
              </p:ext>
            </p:extLst>
          </p:nvPr>
        </p:nvGraphicFramePr>
        <p:xfrm>
          <a:off x="1068780" y="1534420"/>
          <a:ext cx="5886360" cy="4425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454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		ADDRESSED PROBLEM</a:t>
            </a:r>
          </a:p>
        </p:txBody>
      </p:sp>
      <p:graphicFrame>
        <p:nvGraphicFramePr>
          <p:cNvPr id="8" name="Segnaposto contenuto 7">
            <a:extLst>
              <a:ext uri="{FF2B5EF4-FFF2-40B4-BE49-F238E27FC236}">
                <a16:creationId xmlns:a16="http://schemas.microsoft.com/office/drawing/2014/main" id="{5EFE4FC1-E8B5-477F-AD61-D3FA9104BE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1050475"/>
              </p:ext>
            </p:extLst>
          </p:nvPr>
        </p:nvGraphicFramePr>
        <p:xfrm>
          <a:off x="581192" y="2020180"/>
          <a:ext cx="11029615" cy="3329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35E7C93-5D6B-4C65-AD02-816A2A7E5094}"/>
              </a:ext>
            </a:extLst>
          </p:cNvPr>
          <p:cNvSpPr txBox="1"/>
          <p:nvPr/>
        </p:nvSpPr>
        <p:spPr>
          <a:xfrm>
            <a:off x="3930732" y="4343437"/>
            <a:ext cx="6852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Both profiles of fraudolent and normal behaviours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Usually used datasets are highly skewed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ACC63698-05D9-45C2-A06F-F0CC99805198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15" name="Freccia a gallone 14">
              <a:extLst>
                <a:ext uri="{FF2B5EF4-FFF2-40B4-BE49-F238E27FC236}">
                  <a16:creationId xmlns:a16="http://schemas.microsoft.com/office/drawing/2014/main" id="{9DB62461-8536-43B1-95AE-093564222E2F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Freccia a gallone 4">
              <a:extLst>
                <a:ext uri="{FF2B5EF4-FFF2-40B4-BE49-F238E27FC236}">
                  <a16:creationId xmlns:a16="http://schemas.microsoft.com/office/drawing/2014/main" id="{6D0A933B-371F-4F61-851F-7ABA8033AE50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 kern="1200">
                  <a:solidFill>
                    <a:schemeClr val="accent1"/>
                  </a:solidFill>
                  <a:latin typeface="+mj-lt"/>
                </a:rPr>
                <a:t>1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AD8CDEB5-BBFE-408C-9027-8A7659B8A013}"/>
              </a:ext>
            </a:extLst>
          </p:cNvPr>
          <p:cNvGrpSpPr/>
          <p:nvPr/>
        </p:nvGrpSpPr>
        <p:grpSpPr>
          <a:xfrm>
            <a:off x="581191" y="5535803"/>
            <a:ext cx="11029615" cy="974888"/>
            <a:chOff x="1694698" y="556621"/>
            <a:chExt cx="8524714" cy="709695"/>
          </a:xfrm>
        </p:grpSpPr>
        <p:sp>
          <p:nvSpPr>
            <p:cNvPr id="19" name="Rettangolo con angoli arrotondati 18">
              <a:extLst>
                <a:ext uri="{FF2B5EF4-FFF2-40B4-BE49-F238E27FC236}">
                  <a16:creationId xmlns:a16="http://schemas.microsoft.com/office/drawing/2014/main" id="{25A9A424-4663-46E8-98DF-59136CDC9B27}"/>
                </a:ext>
              </a:extLst>
            </p:cNvPr>
            <p:cNvSpPr/>
            <p:nvPr/>
          </p:nvSpPr>
          <p:spPr>
            <a:xfrm>
              <a:off x="1694698" y="556621"/>
              <a:ext cx="8524714" cy="709695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C3F60889-501B-4181-8BB4-A176DBEE4006}"/>
                </a:ext>
              </a:extLst>
            </p:cNvPr>
            <p:cNvSpPr txBox="1"/>
            <p:nvPr/>
          </p:nvSpPr>
          <p:spPr>
            <a:xfrm>
              <a:off x="1729342" y="591265"/>
              <a:ext cx="8455426" cy="640407"/>
            </a:xfrm>
            <a:prstGeom prst="rect">
              <a:avLst/>
            </a:prstGeom>
            <a:solidFill>
              <a:schemeClr val="accent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just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kern="1200">
                  <a:solidFill>
                    <a:schemeClr val="bg1"/>
                  </a:solidFill>
                </a:rPr>
                <a:t>The goal of the task is to create a Machine Learning model that, given a set of samples of fraudolent and not fraudolent transactions, is capable of classifying whether a new transaction is fraudolent or not.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D43D1B0E-2636-4A4A-BD2E-D23D3C8D4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/>
              <a:t>		</a:t>
            </a:r>
            <a:r>
              <a:rPr lang="it-IT" sz="2800">
                <a:solidFill>
                  <a:schemeClr val="bg1"/>
                </a:solidFill>
              </a:rPr>
              <a:t>The dataset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E54731E4-8A07-4317-A9A0-731273B89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it-IT" sz="1400"/>
              <a:t>The Dataset is available on </a:t>
            </a:r>
            <a:r>
              <a:rPr lang="it-IT" sz="1400">
                <a:solidFill>
                  <a:schemeClr val="accent4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</a:t>
            </a:r>
            <a:endParaRPr lang="it-IT" sz="1400">
              <a:solidFill>
                <a:schemeClr val="accent4"/>
              </a:solidFill>
            </a:endParaRP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8DFE23C3-AC17-4E1D-A47D-C42BDDF9D654}"/>
              </a:ext>
            </a:extLst>
          </p:cNvPr>
          <p:cNvGrpSpPr/>
          <p:nvPr/>
        </p:nvGrpSpPr>
        <p:grpSpPr>
          <a:xfrm rot="10800000">
            <a:off x="673890" y="5014562"/>
            <a:ext cx="719101" cy="1242237"/>
            <a:chOff x="1" y="13513"/>
            <a:chExt cx="602970" cy="861385"/>
          </a:xfrm>
        </p:grpSpPr>
        <p:sp>
          <p:nvSpPr>
            <p:cNvPr id="8" name="Freccia a gallone 7">
              <a:extLst>
                <a:ext uri="{FF2B5EF4-FFF2-40B4-BE49-F238E27FC236}">
                  <a16:creationId xmlns:a16="http://schemas.microsoft.com/office/drawing/2014/main" id="{3365D3E5-6EDA-4A66-BAE6-506DA2AC7D75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Freccia a gallone 4">
              <a:extLst>
                <a:ext uri="{FF2B5EF4-FFF2-40B4-BE49-F238E27FC236}">
                  <a16:creationId xmlns:a16="http://schemas.microsoft.com/office/drawing/2014/main" id="{1D5BC2D4-0BC6-4605-AA14-410AB785204A}"/>
                </a:ext>
              </a:extLst>
            </p:cNvPr>
            <p:cNvSpPr txBox="1"/>
            <p:nvPr/>
          </p:nvSpPr>
          <p:spPr>
            <a:xfrm rot="10800000">
              <a:off x="1" y="334849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 kern="1200">
                  <a:solidFill>
                    <a:schemeClr val="accent1"/>
                  </a:solidFill>
                  <a:latin typeface="+mj-lt"/>
                </a:rPr>
                <a:t>2</a:t>
              </a:r>
            </a:p>
          </p:txBody>
        </p:sp>
      </p:grpSp>
      <p:graphicFrame>
        <p:nvGraphicFramePr>
          <p:cNvPr id="13" name="Diagramma 12">
            <a:extLst>
              <a:ext uri="{FF2B5EF4-FFF2-40B4-BE49-F238E27FC236}">
                <a16:creationId xmlns:a16="http://schemas.microsoft.com/office/drawing/2014/main" id="{E80BC226-1AF3-498A-8A07-3C22E44CE6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8083538"/>
              </p:ext>
            </p:extLst>
          </p:nvPr>
        </p:nvGraphicFramePr>
        <p:xfrm>
          <a:off x="950026" y="1061534"/>
          <a:ext cx="10058400" cy="3480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Ovale 13">
            <a:extLst>
              <a:ext uri="{FF2B5EF4-FFF2-40B4-BE49-F238E27FC236}">
                <a16:creationId xmlns:a16="http://schemas.microsoft.com/office/drawing/2014/main" id="{66019E5D-6F2B-44C7-9D4A-8F0F91C07018}"/>
              </a:ext>
            </a:extLst>
          </p:cNvPr>
          <p:cNvSpPr/>
          <p:nvPr/>
        </p:nvSpPr>
        <p:spPr>
          <a:xfrm>
            <a:off x="7745256" y="2000613"/>
            <a:ext cx="312152" cy="297337"/>
          </a:xfrm>
          <a:prstGeom prst="ellipse">
            <a:avLst/>
          </a:prstGeom>
          <a:solidFill>
            <a:srgbClr val="7194D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4EE2D27F-0010-4361-8D7A-E1FB0EDB2451}"/>
              </a:ext>
            </a:extLst>
          </p:cNvPr>
          <p:cNvGrpSpPr/>
          <p:nvPr/>
        </p:nvGrpSpPr>
        <p:grpSpPr>
          <a:xfrm flipH="1">
            <a:off x="7262043" y="2369467"/>
            <a:ext cx="1278577" cy="700442"/>
            <a:chOff x="4473046" y="1599000"/>
            <a:chExt cx="1422714" cy="643781"/>
          </a:xfrm>
        </p:grpSpPr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B40994AB-55B1-495F-AEC8-381602E4FFE9}"/>
                </a:ext>
              </a:extLst>
            </p:cNvPr>
            <p:cNvSpPr/>
            <p:nvPr/>
          </p:nvSpPr>
          <p:spPr>
            <a:xfrm>
              <a:off x="4473046" y="1599000"/>
              <a:ext cx="1203357" cy="64378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BD51926D-F9D0-4DD6-A700-04037913745A}"/>
                </a:ext>
              </a:extLst>
            </p:cNvPr>
            <p:cNvSpPr txBox="1"/>
            <p:nvPr/>
          </p:nvSpPr>
          <p:spPr>
            <a:xfrm>
              <a:off x="4692402" y="1599000"/>
              <a:ext cx="1203357" cy="6437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1817" tIns="0" rIns="0" bIns="0" numCol="1" spcCol="1270" anchor="t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 kern="1200">
                  <a:solidFill>
                    <a:srgbClr val="7194D9"/>
                  </a:solidFill>
                </a:rPr>
                <a:t>434</a:t>
              </a:r>
              <a:r>
                <a:rPr lang="it-IT" sz="2000" kern="1200"/>
                <a:t> features</a:t>
              </a:r>
            </a:p>
          </p:txBody>
        </p:sp>
      </p:grpSp>
      <p:sp>
        <p:nvSpPr>
          <p:cNvPr id="18" name="Ovale 17">
            <a:extLst>
              <a:ext uri="{FF2B5EF4-FFF2-40B4-BE49-F238E27FC236}">
                <a16:creationId xmlns:a16="http://schemas.microsoft.com/office/drawing/2014/main" id="{C447E299-2BDD-4D55-ACFB-53C701BB4055}"/>
              </a:ext>
            </a:extLst>
          </p:cNvPr>
          <p:cNvSpPr/>
          <p:nvPr/>
        </p:nvSpPr>
        <p:spPr>
          <a:xfrm>
            <a:off x="9399883" y="1808401"/>
            <a:ext cx="421009" cy="384423"/>
          </a:xfrm>
          <a:prstGeom prst="ellipse">
            <a:avLst/>
          </a:prstGeom>
          <a:solidFill>
            <a:srgbClr val="83A1DD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CA7B3CA-1294-436D-A85B-8C08CEE24C48}"/>
              </a:ext>
            </a:extLst>
          </p:cNvPr>
          <p:cNvSpPr txBox="1"/>
          <p:nvPr/>
        </p:nvSpPr>
        <p:spPr>
          <a:xfrm flipH="1">
            <a:off x="8791994" y="2285797"/>
            <a:ext cx="1481841" cy="169243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1817" tIns="0" rIns="0" bIns="0" numCol="1" spcCol="1270" anchor="t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000" kern="1200"/>
              <a:t>Target feature is «</a:t>
            </a:r>
            <a:r>
              <a:rPr lang="it-IT" sz="2000" kern="1200">
                <a:solidFill>
                  <a:srgbClr val="83A1DD"/>
                </a:solidFill>
              </a:rPr>
              <a:t>isFraud</a:t>
            </a:r>
            <a:r>
              <a:rPr lang="it-IT" sz="2000" kern="1200"/>
              <a:t>». </a:t>
            </a:r>
            <a:r>
              <a:rPr lang="it-IT" sz="2000" kern="1200">
                <a:solidFill>
                  <a:srgbClr val="83A1DD"/>
                </a:solidFill>
              </a:rPr>
              <a:t>0</a:t>
            </a:r>
            <a:r>
              <a:rPr lang="it-IT" sz="2000" kern="1200"/>
              <a:t> means not fraudolent, </a:t>
            </a:r>
            <a:r>
              <a:rPr lang="it-IT" sz="2000" kern="1200">
                <a:solidFill>
                  <a:srgbClr val="83A1DD"/>
                </a:solidFill>
              </a:rPr>
              <a:t>1</a:t>
            </a:r>
            <a:r>
              <a:rPr lang="it-IT" sz="2000" kern="1200"/>
              <a:t> otherwise</a:t>
            </a:r>
          </a:p>
        </p:txBody>
      </p:sp>
    </p:spTree>
    <p:extLst>
      <p:ext uri="{BB962C8B-B14F-4D97-AF65-F5344CB8AC3E}">
        <p14:creationId xmlns:p14="http://schemas.microsoft.com/office/powerpoint/2010/main" val="4128373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CA779A-3A28-4D47-8144-CE00C4938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		EXPLORE AND Feature engineering OUTLINE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2E348F72-A052-4DDD-ADAD-AAD7CF13C39D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5" name="Freccia a gallone 4">
              <a:extLst>
                <a:ext uri="{FF2B5EF4-FFF2-40B4-BE49-F238E27FC236}">
                  <a16:creationId xmlns:a16="http://schemas.microsoft.com/office/drawing/2014/main" id="{DD850804-025E-41FB-A179-038E91164547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Freccia a gallone 4">
              <a:extLst>
                <a:ext uri="{FF2B5EF4-FFF2-40B4-BE49-F238E27FC236}">
                  <a16:creationId xmlns:a16="http://schemas.microsoft.com/office/drawing/2014/main" id="{17802DDE-CC5D-4D6A-9ABD-2E4C64B4B85F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3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graphicFrame>
        <p:nvGraphicFramePr>
          <p:cNvPr id="8" name="Diagramma 7">
            <a:extLst>
              <a:ext uri="{FF2B5EF4-FFF2-40B4-BE49-F238E27FC236}">
                <a16:creationId xmlns:a16="http://schemas.microsoft.com/office/drawing/2014/main" id="{F43D46CA-EA9E-4EEC-ABA1-8CFC2A1E83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0164865"/>
              </p:ext>
            </p:extLst>
          </p:nvPr>
        </p:nvGraphicFramePr>
        <p:xfrm>
          <a:off x="1331685" y="2571761"/>
          <a:ext cx="9528629" cy="34200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5949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B44CA8B6-7436-4034-81D9-B54C978352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22617" y="2161618"/>
            <a:ext cx="7288189" cy="3644095"/>
          </a:xfr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579A181-4990-49CD-874D-B524EBA5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		.1 - Label distribution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A4D565-5CF5-462C-8220-717C02656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606882" cy="3633047"/>
          </a:xfrm>
        </p:spPr>
        <p:txBody>
          <a:bodyPr/>
          <a:lstStyle/>
          <a:p>
            <a:r>
              <a:rPr lang="it-IT"/>
              <a:t>With respect to the target </a:t>
            </a:r>
            <a:r>
              <a:rPr lang="it-IT">
                <a:solidFill>
                  <a:schemeClr val="accent2"/>
                </a:solidFill>
              </a:rPr>
              <a:t>label</a:t>
            </a:r>
            <a:r>
              <a:rPr lang="it-IT"/>
              <a:t> «</a:t>
            </a:r>
            <a:r>
              <a:rPr lang="it-IT">
                <a:solidFill>
                  <a:schemeClr val="accent2"/>
                </a:solidFill>
              </a:rPr>
              <a:t>isFraud</a:t>
            </a:r>
            <a:r>
              <a:rPr lang="it-IT"/>
              <a:t>» the dataset results </a:t>
            </a:r>
            <a:r>
              <a:rPr lang="it-IT">
                <a:solidFill>
                  <a:schemeClr val="accent2"/>
                </a:solidFill>
              </a:rPr>
              <a:t>highly unbalanced</a:t>
            </a:r>
          </a:p>
          <a:p>
            <a:r>
              <a:rPr lang="it-IT"/>
              <a:t>~</a:t>
            </a:r>
            <a:r>
              <a:rPr lang="it-IT">
                <a:solidFill>
                  <a:schemeClr val="accent2"/>
                </a:solidFill>
              </a:rPr>
              <a:t>96.5 %</a:t>
            </a:r>
            <a:r>
              <a:rPr lang="it-IT"/>
              <a:t> are not-fraudolent transactions</a:t>
            </a:r>
          </a:p>
          <a:p>
            <a:r>
              <a:rPr lang="it-IT"/>
              <a:t>~</a:t>
            </a:r>
            <a:r>
              <a:rPr lang="it-IT">
                <a:solidFill>
                  <a:schemeClr val="accent2"/>
                </a:solidFill>
              </a:rPr>
              <a:t>3.5 %</a:t>
            </a:r>
            <a:r>
              <a:rPr lang="it-IT"/>
              <a:t> are fraudolent transactions</a:t>
            </a:r>
          </a:p>
          <a:p>
            <a:r>
              <a:rPr lang="it-IT"/>
              <a:t>We have to handle this problem when splitting the dataset for training and testing the various ML models</a:t>
            </a: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644E4BB1-3FAF-4AB8-83F0-97512EA915E2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6" name="Freccia a gallone 5">
              <a:extLst>
                <a:ext uri="{FF2B5EF4-FFF2-40B4-BE49-F238E27FC236}">
                  <a16:creationId xmlns:a16="http://schemas.microsoft.com/office/drawing/2014/main" id="{B4919631-97B3-4DA0-B4F6-10CAE9E23E77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ccia a gallone 4">
              <a:extLst>
                <a:ext uri="{FF2B5EF4-FFF2-40B4-BE49-F238E27FC236}">
                  <a16:creationId xmlns:a16="http://schemas.microsoft.com/office/drawing/2014/main" id="{FE33F30D-AE9D-458A-87BE-8239AB8BAF59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3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8396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F92A4C-FB8C-4385-8681-3E2F05D50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		.2 – MISSING VALUES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D07B23EA-993C-4A61-AACA-38AC94000B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193" y="3429000"/>
            <a:ext cx="11029616" cy="3183261"/>
          </a:xfrm>
        </p:spPr>
      </p:pic>
      <p:grpSp>
        <p:nvGrpSpPr>
          <p:cNvPr id="5" name="Gruppo 4">
            <a:extLst>
              <a:ext uri="{FF2B5EF4-FFF2-40B4-BE49-F238E27FC236}">
                <a16:creationId xmlns:a16="http://schemas.microsoft.com/office/drawing/2014/main" id="{67015B7A-487F-4035-BEAA-98C30A865EF8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6" name="Freccia a gallone 5">
              <a:extLst>
                <a:ext uri="{FF2B5EF4-FFF2-40B4-BE49-F238E27FC236}">
                  <a16:creationId xmlns:a16="http://schemas.microsoft.com/office/drawing/2014/main" id="{C4363E72-2733-49E3-8BDD-E785978AE614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ccia a gallone 4">
              <a:extLst>
                <a:ext uri="{FF2B5EF4-FFF2-40B4-BE49-F238E27FC236}">
                  <a16:creationId xmlns:a16="http://schemas.microsoft.com/office/drawing/2014/main" id="{EEF3DF72-8ABB-406E-9060-98AC4561048B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3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2E90C8D5-4AEB-4556-A631-4D9F2528EB79}"/>
              </a:ext>
            </a:extLst>
          </p:cNvPr>
          <p:cNvSpPr txBox="1">
            <a:spLocks/>
          </p:cNvSpPr>
          <p:nvPr/>
        </p:nvSpPr>
        <p:spPr>
          <a:xfrm>
            <a:off x="694061" y="2228004"/>
            <a:ext cx="10916746" cy="1441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The dataset has a </a:t>
            </a:r>
            <a:r>
              <a:rPr lang="it-IT">
                <a:solidFill>
                  <a:srgbClr val="6F7AF9"/>
                </a:solidFill>
              </a:rPr>
              <a:t>high number </a:t>
            </a:r>
            <a:r>
              <a:rPr lang="it-IT"/>
              <a:t>of features with a huge percentage </a:t>
            </a:r>
            <a:r>
              <a:rPr lang="it-IT">
                <a:solidFill>
                  <a:srgbClr val="6A74FA"/>
                </a:solidFill>
              </a:rPr>
              <a:t>of missing values</a:t>
            </a:r>
          </a:p>
          <a:p>
            <a:r>
              <a:rPr lang="it-IT"/>
              <a:t>The average range of percentages is ~</a:t>
            </a:r>
            <a:r>
              <a:rPr lang="it-IT">
                <a:solidFill>
                  <a:srgbClr val="6F7AF9"/>
                </a:solidFill>
              </a:rPr>
              <a:t>70-90%</a:t>
            </a:r>
          </a:p>
          <a:p>
            <a:r>
              <a:rPr lang="it-IT"/>
              <a:t>I handled this during the </a:t>
            </a:r>
            <a:r>
              <a:rPr lang="it-IT" u="sng"/>
              <a:t>Feature Engineering</a:t>
            </a:r>
            <a:r>
              <a:rPr lang="it-IT"/>
              <a:t> step</a:t>
            </a:r>
          </a:p>
        </p:txBody>
      </p:sp>
    </p:spTree>
    <p:extLst>
      <p:ext uri="{BB962C8B-B14F-4D97-AF65-F5344CB8AC3E}">
        <p14:creationId xmlns:p14="http://schemas.microsoft.com/office/powerpoint/2010/main" val="3713165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D0A218-32A8-46EB-81F4-2B0A2FBD0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		.3 – FEATURE ENGINEERING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12E28AD2-BDE7-4874-A1D8-EBE70EB3304A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4" name="Freccia a gallone 3">
              <a:extLst>
                <a:ext uri="{FF2B5EF4-FFF2-40B4-BE49-F238E27FC236}">
                  <a16:creationId xmlns:a16="http://schemas.microsoft.com/office/drawing/2014/main" id="{E4F80894-DCBB-46BB-956F-E8E368DAEBF4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Freccia a gallone 4">
              <a:extLst>
                <a:ext uri="{FF2B5EF4-FFF2-40B4-BE49-F238E27FC236}">
                  <a16:creationId xmlns:a16="http://schemas.microsoft.com/office/drawing/2014/main" id="{B8F927EC-70DA-4944-AA41-6E459E482460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3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graphicFrame>
        <p:nvGraphicFramePr>
          <p:cNvPr id="13" name="Diagramma 12">
            <a:extLst>
              <a:ext uri="{FF2B5EF4-FFF2-40B4-BE49-F238E27FC236}">
                <a16:creationId xmlns:a16="http://schemas.microsoft.com/office/drawing/2014/main" id="{D6E1FE75-BF2F-487E-9818-9E16711C1C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1890685"/>
              </p:ext>
            </p:extLst>
          </p:nvPr>
        </p:nvGraphicFramePr>
        <p:xfrm>
          <a:off x="482003" y="2174042"/>
          <a:ext cx="11217398" cy="4310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2734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ma 8">
            <a:extLst>
              <a:ext uri="{FF2B5EF4-FFF2-40B4-BE49-F238E27FC236}">
                <a16:creationId xmlns:a16="http://schemas.microsoft.com/office/drawing/2014/main" id="{F6FFC892-A2DA-4041-9A82-B5EEDFF04C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5467006"/>
              </p:ext>
            </p:extLst>
          </p:nvPr>
        </p:nvGraphicFramePr>
        <p:xfrm>
          <a:off x="941730" y="665018"/>
          <a:ext cx="10805648" cy="4191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Rettangolo 14">
            <a:extLst>
              <a:ext uri="{FF2B5EF4-FFF2-40B4-BE49-F238E27FC236}">
                <a16:creationId xmlns:a16="http://schemas.microsoft.com/office/drawing/2014/main" id="{40F0E09B-41AB-4DAC-9B93-307E423A6F25}"/>
              </a:ext>
            </a:extLst>
          </p:cNvPr>
          <p:cNvSpPr/>
          <p:nvPr/>
        </p:nvSpPr>
        <p:spPr>
          <a:xfrm>
            <a:off x="3016334" y="994560"/>
            <a:ext cx="8550234" cy="2927483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BC51594A-18E8-43A6-9C3D-A3802B18A3BC}"/>
              </a:ext>
            </a:extLst>
          </p:cNvPr>
          <p:cNvSpPr/>
          <p:nvPr/>
        </p:nvSpPr>
        <p:spPr>
          <a:xfrm>
            <a:off x="5643356" y="1110927"/>
            <a:ext cx="1457566" cy="6853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57C3EAEB-2099-4981-8032-5885B730AB37}"/>
              </a:ext>
            </a:extLst>
          </p:cNvPr>
          <p:cNvSpPr/>
          <p:nvPr/>
        </p:nvSpPr>
        <p:spPr>
          <a:xfrm>
            <a:off x="3992683" y="2565741"/>
            <a:ext cx="1728559" cy="9797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57ABEAC-5DA0-47D5-B592-1250ECB0E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6"/>
            <a:ext cx="6045239" cy="689514"/>
          </a:xfrm>
        </p:spPr>
        <p:txBody>
          <a:bodyPr>
            <a:noAutofit/>
          </a:bodyPr>
          <a:lstStyle/>
          <a:p>
            <a:r>
              <a:rPr lang="it-IT" sz="2800"/>
              <a:t>		</a:t>
            </a:r>
            <a:r>
              <a:rPr lang="it-IT" sz="2800">
                <a:solidFill>
                  <a:schemeClr val="bg1"/>
                </a:solidFill>
              </a:rPr>
              <a:t>MACHINE LEARNING PIPELINE</a:t>
            </a:r>
            <a:endParaRPr lang="it-IT" sz="2800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AC785D0C-D03F-42C5-8F47-D223FCBE92E3}"/>
              </a:ext>
            </a:extLst>
          </p:cNvPr>
          <p:cNvGrpSpPr/>
          <p:nvPr/>
        </p:nvGrpSpPr>
        <p:grpSpPr>
          <a:xfrm rot="10800000">
            <a:off x="673890" y="5014562"/>
            <a:ext cx="719101" cy="1242237"/>
            <a:chOff x="1" y="13513"/>
            <a:chExt cx="602970" cy="861385"/>
          </a:xfrm>
        </p:grpSpPr>
        <p:sp>
          <p:nvSpPr>
            <p:cNvPr id="6" name="Freccia a gallone 5">
              <a:extLst>
                <a:ext uri="{FF2B5EF4-FFF2-40B4-BE49-F238E27FC236}">
                  <a16:creationId xmlns:a16="http://schemas.microsoft.com/office/drawing/2014/main" id="{1296C5B9-2C50-43AE-8B4F-4D2765C36C60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ccia a gallone 4">
              <a:extLst>
                <a:ext uri="{FF2B5EF4-FFF2-40B4-BE49-F238E27FC236}">
                  <a16:creationId xmlns:a16="http://schemas.microsoft.com/office/drawing/2014/main" id="{67B896C2-2632-4C6A-BCB8-1009ED79D4DC}"/>
                </a:ext>
              </a:extLst>
            </p:cNvPr>
            <p:cNvSpPr txBox="1"/>
            <p:nvPr/>
          </p:nvSpPr>
          <p:spPr>
            <a:xfrm rot="10800000">
              <a:off x="1" y="334849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4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3A0FBDC-449C-4786-A0E8-61BAE4515086}"/>
              </a:ext>
            </a:extLst>
          </p:cNvPr>
          <p:cNvSpPr txBox="1"/>
          <p:nvPr/>
        </p:nvSpPr>
        <p:spPr>
          <a:xfrm rot="16200000">
            <a:off x="1745919" y="1360143"/>
            <a:ext cx="516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train</a:t>
            </a: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9DFD3DC3-2D69-4307-A971-7724FC981D30}"/>
              </a:ext>
            </a:extLst>
          </p:cNvPr>
          <p:cNvSpPr/>
          <p:nvPr/>
        </p:nvSpPr>
        <p:spPr>
          <a:xfrm>
            <a:off x="2945081" y="2242198"/>
            <a:ext cx="142503" cy="150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3FDE4707-AE78-46F5-ACEE-0B1077596045}"/>
              </a:ext>
            </a:extLst>
          </p:cNvPr>
          <p:cNvGrpSpPr/>
          <p:nvPr/>
        </p:nvGrpSpPr>
        <p:grpSpPr>
          <a:xfrm>
            <a:off x="4097249" y="1227975"/>
            <a:ext cx="1110084" cy="422695"/>
            <a:chOff x="0" y="1260317"/>
            <a:chExt cx="1230557" cy="518820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AB9E0424-C42D-49D1-AEF8-A5C304BEA0A7}"/>
                </a:ext>
              </a:extLst>
            </p:cNvPr>
            <p:cNvSpPr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4236A34D-A70C-46C7-ABC7-80E093A50ECF}"/>
                </a:ext>
              </a:extLst>
            </p:cNvPr>
            <p:cNvSpPr txBox="1"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 kern="1200"/>
                <a:t>Indexer</a:t>
              </a:r>
            </a:p>
          </p:txBody>
        </p: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3F96D4F0-53A1-4951-A483-D7E4B6BA6C7D}"/>
              </a:ext>
            </a:extLst>
          </p:cNvPr>
          <p:cNvGrpSpPr/>
          <p:nvPr/>
        </p:nvGrpSpPr>
        <p:grpSpPr>
          <a:xfrm>
            <a:off x="5721242" y="1220635"/>
            <a:ext cx="1110084" cy="422695"/>
            <a:chOff x="0" y="1260317"/>
            <a:chExt cx="1230557" cy="518820"/>
          </a:xfrm>
        </p:grpSpPr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477631D8-C7FB-49B2-9D3B-F0B287F8DB04}"/>
                </a:ext>
              </a:extLst>
            </p:cNvPr>
            <p:cNvSpPr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36011455-EBA3-4BD9-A467-63C50C140C1E}"/>
                </a:ext>
              </a:extLst>
            </p:cNvPr>
            <p:cNvSpPr txBox="1"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 kern="1200"/>
                <a:t>OHE</a:t>
              </a:r>
            </a:p>
          </p:txBody>
        </p:sp>
      </p:grp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0B7D99C-8444-4C7F-B2B6-518200B7BD24}"/>
              </a:ext>
            </a:extLst>
          </p:cNvPr>
          <p:cNvSpPr txBox="1"/>
          <p:nvPr/>
        </p:nvSpPr>
        <p:spPr>
          <a:xfrm>
            <a:off x="2977552" y="3922050"/>
            <a:ext cx="2039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General Training Pipeline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CA8B0056-D325-4B27-859E-DAF3DE55833A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1923811" y="1282468"/>
            <a:ext cx="0" cy="54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9B9267DA-F0FF-4087-85D9-ED89E1F73214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 flipV="1">
            <a:off x="5207333" y="1431983"/>
            <a:ext cx="513909" cy="7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6CD83B85-C16E-427D-95ED-FB48650368CD}"/>
              </a:ext>
            </a:extLst>
          </p:cNvPr>
          <p:cNvCxnSpPr>
            <a:cxnSpLocks/>
            <a:stCxn id="16" idx="7"/>
            <a:endCxn id="19" idx="1"/>
          </p:cNvCxnSpPr>
          <p:nvPr/>
        </p:nvCxnSpPr>
        <p:spPr>
          <a:xfrm flipV="1">
            <a:off x="3066715" y="1439323"/>
            <a:ext cx="1030534" cy="824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46D280A3-801B-4E7E-9A32-F0C7E0F21DA4}"/>
              </a:ext>
            </a:extLst>
          </p:cNvPr>
          <p:cNvSpPr txBox="1"/>
          <p:nvPr/>
        </p:nvSpPr>
        <p:spPr>
          <a:xfrm rot="19298652">
            <a:off x="2967750" y="1610669"/>
            <a:ext cx="975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categorical</a:t>
            </a:r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3FBE3049-0F00-4549-B1E9-3BC10A7F7F89}"/>
              </a:ext>
            </a:extLst>
          </p:cNvPr>
          <p:cNvGrpSpPr/>
          <p:nvPr/>
        </p:nvGrpSpPr>
        <p:grpSpPr>
          <a:xfrm>
            <a:off x="6593793" y="2028076"/>
            <a:ext cx="1383215" cy="630437"/>
            <a:chOff x="0" y="1245986"/>
            <a:chExt cx="1230557" cy="533151"/>
          </a:xfrm>
        </p:grpSpPr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07CC50A7-AA09-49A8-9D4A-10DFBFFCD9DA}"/>
                </a:ext>
              </a:extLst>
            </p:cNvPr>
            <p:cNvSpPr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434398DB-747F-41E9-8150-B549A75C2D29}"/>
                </a:ext>
              </a:extLst>
            </p:cNvPr>
            <p:cNvSpPr txBox="1"/>
            <p:nvPr/>
          </p:nvSpPr>
          <p:spPr>
            <a:xfrm>
              <a:off x="0" y="1245986"/>
              <a:ext cx="1230557" cy="5331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/>
                <a:t>Vector Assembler</a:t>
              </a:r>
              <a:endParaRPr lang="it-IT" sz="2000" kern="1200"/>
            </a:p>
          </p:txBody>
        </p:sp>
      </p:grp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C4143324-848D-447C-AD3F-B33D9A7FF02B}"/>
              </a:ext>
            </a:extLst>
          </p:cNvPr>
          <p:cNvCxnSpPr>
            <a:cxnSpLocks/>
            <a:stCxn id="16" idx="5"/>
            <a:endCxn id="70" idx="1"/>
          </p:cNvCxnSpPr>
          <p:nvPr/>
        </p:nvCxnSpPr>
        <p:spPr>
          <a:xfrm>
            <a:off x="3066715" y="2370811"/>
            <a:ext cx="925968" cy="68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5B1000C0-C800-4EE0-8729-6C681C6A8AA5}"/>
              </a:ext>
            </a:extLst>
          </p:cNvPr>
          <p:cNvSpPr txBox="1"/>
          <p:nvPr/>
        </p:nvSpPr>
        <p:spPr>
          <a:xfrm rot="2276771">
            <a:off x="2992885" y="2627697"/>
            <a:ext cx="975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numerical</a:t>
            </a:r>
          </a:p>
        </p:txBody>
      </p:sp>
      <p:graphicFrame>
        <p:nvGraphicFramePr>
          <p:cNvPr id="49" name="Diagramma 48">
            <a:extLst>
              <a:ext uri="{FF2B5EF4-FFF2-40B4-BE49-F238E27FC236}">
                <a16:creationId xmlns:a16="http://schemas.microsoft.com/office/drawing/2014/main" id="{5C00419B-C4EA-42FC-8C6F-77B1A84146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8394129"/>
              </p:ext>
            </p:extLst>
          </p:nvPr>
        </p:nvGraphicFramePr>
        <p:xfrm>
          <a:off x="8077949" y="1227975"/>
          <a:ext cx="3705055" cy="2230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45F695FC-8256-484C-BF20-32736EFA4DBA}"/>
              </a:ext>
            </a:extLst>
          </p:cNvPr>
          <p:cNvCxnSpPr>
            <a:cxnSpLocks/>
            <a:stCxn id="22" idx="2"/>
            <a:endCxn id="59" idx="0"/>
          </p:cNvCxnSpPr>
          <p:nvPr/>
        </p:nvCxnSpPr>
        <p:spPr>
          <a:xfrm rot="5400000">
            <a:off x="4972185" y="1524761"/>
            <a:ext cx="1185531" cy="14226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2CA449B6-0E40-4A50-A94D-F6872A2BFB66}"/>
              </a:ext>
            </a:extLst>
          </p:cNvPr>
          <p:cNvGrpSpPr/>
          <p:nvPr/>
        </p:nvGrpSpPr>
        <p:grpSpPr>
          <a:xfrm>
            <a:off x="4162008" y="2828861"/>
            <a:ext cx="1383215" cy="630437"/>
            <a:chOff x="0" y="1245986"/>
            <a:chExt cx="1230557" cy="533151"/>
          </a:xfrm>
        </p:grpSpPr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7AA6EF16-F1D9-4742-A63C-AB22738E35AE}"/>
                </a:ext>
              </a:extLst>
            </p:cNvPr>
            <p:cNvSpPr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CasellaDiTesto 58">
              <a:extLst>
                <a:ext uri="{FF2B5EF4-FFF2-40B4-BE49-F238E27FC236}">
                  <a16:creationId xmlns:a16="http://schemas.microsoft.com/office/drawing/2014/main" id="{AA29DD57-0B68-49DE-8A8A-8FB64F83FBDA}"/>
                </a:ext>
              </a:extLst>
            </p:cNvPr>
            <p:cNvSpPr txBox="1"/>
            <p:nvPr/>
          </p:nvSpPr>
          <p:spPr>
            <a:xfrm>
              <a:off x="0" y="1245986"/>
              <a:ext cx="1230557" cy="5331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 kern="1200"/>
                <a:t>Standard Scaler</a:t>
              </a:r>
            </a:p>
          </p:txBody>
        </p:sp>
      </p:grp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5C245682-A481-4D1F-B99B-EE2DD56B34E0}"/>
              </a:ext>
            </a:extLst>
          </p:cNvPr>
          <p:cNvSpPr txBox="1"/>
          <p:nvPr/>
        </p:nvSpPr>
        <p:spPr>
          <a:xfrm rot="16200000">
            <a:off x="6534716" y="1296187"/>
            <a:ext cx="832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Optional</a:t>
            </a:r>
          </a:p>
        </p:txBody>
      </p:sp>
      <p:cxnSp>
        <p:nvCxnSpPr>
          <p:cNvPr id="77" name="Connettore 2 49">
            <a:extLst>
              <a:ext uri="{FF2B5EF4-FFF2-40B4-BE49-F238E27FC236}">
                <a16:creationId xmlns:a16="http://schemas.microsoft.com/office/drawing/2014/main" id="{6C219F9B-D111-4198-A2AA-8B0204B39374}"/>
              </a:ext>
            </a:extLst>
          </p:cNvPr>
          <p:cNvCxnSpPr>
            <a:cxnSpLocks/>
            <a:stCxn id="58" idx="3"/>
            <a:endCxn id="42" idx="2"/>
          </p:cNvCxnSpPr>
          <p:nvPr/>
        </p:nvCxnSpPr>
        <p:spPr>
          <a:xfrm flipV="1">
            <a:off x="5545223" y="2658513"/>
            <a:ext cx="1740178" cy="4940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19D15B5C-B660-4397-A7E9-029E08A9713F}"/>
              </a:ext>
            </a:extLst>
          </p:cNvPr>
          <p:cNvCxnSpPr>
            <a:cxnSpLocks/>
          </p:cNvCxnSpPr>
          <p:nvPr/>
        </p:nvCxnSpPr>
        <p:spPr>
          <a:xfrm>
            <a:off x="7977008" y="2347096"/>
            <a:ext cx="543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e 84">
            <a:extLst>
              <a:ext uri="{FF2B5EF4-FFF2-40B4-BE49-F238E27FC236}">
                <a16:creationId xmlns:a16="http://schemas.microsoft.com/office/drawing/2014/main" id="{65A2BB08-CA21-4C24-AE22-9D7E8EADD2B4}"/>
              </a:ext>
            </a:extLst>
          </p:cNvPr>
          <p:cNvSpPr/>
          <p:nvPr/>
        </p:nvSpPr>
        <p:spPr>
          <a:xfrm>
            <a:off x="8678884" y="3846703"/>
            <a:ext cx="142503" cy="150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6" name="Connettore 2 85">
            <a:extLst>
              <a:ext uri="{FF2B5EF4-FFF2-40B4-BE49-F238E27FC236}">
                <a16:creationId xmlns:a16="http://schemas.microsoft.com/office/drawing/2014/main" id="{7AC59CF8-77B1-4A56-AFE5-E871C9F56EEC}"/>
              </a:ext>
            </a:extLst>
          </p:cNvPr>
          <p:cNvCxnSpPr>
            <a:cxnSpLocks/>
          </p:cNvCxnSpPr>
          <p:nvPr/>
        </p:nvCxnSpPr>
        <p:spPr>
          <a:xfrm>
            <a:off x="8744197" y="3458616"/>
            <a:ext cx="1" cy="388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uppo 90">
            <a:extLst>
              <a:ext uri="{FF2B5EF4-FFF2-40B4-BE49-F238E27FC236}">
                <a16:creationId xmlns:a16="http://schemas.microsoft.com/office/drawing/2014/main" id="{11714BDA-0D9F-4AB7-B169-7337793EEE3F}"/>
              </a:ext>
            </a:extLst>
          </p:cNvPr>
          <p:cNvGrpSpPr/>
          <p:nvPr/>
        </p:nvGrpSpPr>
        <p:grpSpPr>
          <a:xfrm>
            <a:off x="8140794" y="4340115"/>
            <a:ext cx="1230557" cy="518820"/>
            <a:chOff x="0" y="1260317"/>
            <a:chExt cx="1230557" cy="518820"/>
          </a:xfrm>
        </p:grpSpPr>
        <p:sp>
          <p:nvSpPr>
            <p:cNvPr id="92" name="Rettangolo 91">
              <a:extLst>
                <a:ext uri="{FF2B5EF4-FFF2-40B4-BE49-F238E27FC236}">
                  <a16:creationId xmlns:a16="http://schemas.microsoft.com/office/drawing/2014/main" id="{D90444BC-FF16-4D06-937A-C1C1CF042710}"/>
                </a:ext>
              </a:extLst>
            </p:cNvPr>
            <p:cNvSpPr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3" name="CasellaDiTesto 92">
              <a:extLst>
                <a:ext uri="{FF2B5EF4-FFF2-40B4-BE49-F238E27FC236}">
                  <a16:creationId xmlns:a16="http://schemas.microsoft.com/office/drawing/2014/main" id="{9A13E915-92E7-4203-8FA0-EB6533B5D81B}"/>
                </a:ext>
              </a:extLst>
            </p:cNvPr>
            <p:cNvSpPr txBox="1"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 kern="1200"/>
                <a:t>Test</a:t>
              </a:r>
            </a:p>
          </p:txBody>
        </p:sp>
      </p:grpSp>
      <p:cxnSp>
        <p:nvCxnSpPr>
          <p:cNvPr id="94" name="Connettore 2 93">
            <a:extLst>
              <a:ext uri="{FF2B5EF4-FFF2-40B4-BE49-F238E27FC236}">
                <a16:creationId xmlns:a16="http://schemas.microsoft.com/office/drawing/2014/main" id="{E3C071BF-31C5-459F-BF3D-F27C092A402A}"/>
              </a:ext>
            </a:extLst>
          </p:cNvPr>
          <p:cNvCxnSpPr>
            <a:cxnSpLocks/>
            <a:stCxn id="85" idx="4"/>
            <a:endCxn id="93" idx="0"/>
          </p:cNvCxnSpPr>
          <p:nvPr/>
        </p:nvCxnSpPr>
        <p:spPr>
          <a:xfrm>
            <a:off x="8750136" y="3997382"/>
            <a:ext cx="5937" cy="342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asellaDiTesto 96">
            <a:extLst>
              <a:ext uri="{FF2B5EF4-FFF2-40B4-BE49-F238E27FC236}">
                <a16:creationId xmlns:a16="http://schemas.microsoft.com/office/drawing/2014/main" id="{F0886EC3-ED2A-430C-8AFA-45CDA639ABE9}"/>
              </a:ext>
            </a:extLst>
          </p:cNvPr>
          <p:cNvSpPr txBox="1"/>
          <p:nvPr/>
        </p:nvSpPr>
        <p:spPr>
          <a:xfrm>
            <a:off x="8744196" y="3971233"/>
            <a:ext cx="690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model</a:t>
            </a:r>
          </a:p>
        </p:txBody>
      </p:sp>
      <p:cxnSp>
        <p:nvCxnSpPr>
          <p:cNvPr id="98" name="Connettore 2 49">
            <a:extLst>
              <a:ext uri="{FF2B5EF4-FFF2-40B4-BE49-F238E27FC236}">
                <a16:creationId xmlns:a16="http://schemas.microsoft.com/office/drawing/2014/main" id="{B35138C8-F029-4DCA-9B7E-ACE96316F5F5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1517815" y="1553505"/>
            <a:ext cx="6622979" cy="3046020"/>
          </a:xfrm>
          <a:prstGeom prst="bentConnector3">
            <a:avLst>
              <a:gd name="adj1" fmla="val -116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5DF1C4EA-F10F-442B-9D73-66E8F70930AE}"/>
              </a:ext>
            </a:extLst>
          </p:cNvPr>
          <p:cNvSpPr txBox="1"/>
          <p:nvPr/>
        </p:nvSpPr>
        <p:spPr>
          <a:xfrm>
            <a:off x="1003836" y="1295288"/>
            <a:ext cx="474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test</a:t>
            </a:r>
          </a:p>
        </p:txBody>
      </p:sp>
      <p:sp>
        <p:nvSpPr>
          <p:cNvPr id="103" name="Ovale 102">
            <a:extLst>
              <a:ext uri="{FF2B5EF4-FFF2-40B4-BE49-F238E27FC236}">
                <a16:creationId xmlns:a16="http://schemas.microsoft.com/office/drawing/2014/main" id="{C25CE01B-125E-4D88-8AF9-87A20456FA89}"/>
              </a:ext>
            </a:extLst>
          </p:cNvPr>
          <p:cNvSpPr/>
          <p:nvPr/>
        </p:nvSpPr>
        <p:spPr>
          <a:xfrm>
            <a:off x="513351" y="809349"/>
            <a:ext cx="668276" cy="418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/>
              <a:t>Data</a:t>
            </a:r>
          </a:p>
        </p:txBody>
      </p:sp>
      <p:cxnSp>
        <p:nvCxnSpPr>
          <p:cNvPr id="104" name="Connettore 2 103">
            <a:extLst>
              <a:ext uri="{FF2B5EF4-FFF2-40B4-BE49-F238E27FC236}">
                <a16:creationId xmlns:a16="http://schemas.microsoft.com/office/drawing/2014/main" id="{02D09CC2-478E-4C56-A34A-2DD5DBDD2E71}"/>
              </a:ext>
            </a:extLst>
          </p:cNvPr>
          <p:cNvCxnSpPr>
            <a:cxnSpLocks/>
          </p:cNvCxnSpPr>
          <p:nvPr/>
        </p:nvCxnSpPr>
        <p:spPr>
          <a:xfrm>
            <a:off x="1181627" y="1024249"/>
            <a:ext cx="1630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A1618DD0-1DB9-44CE-BB91-DD796BA656B2}"/>
              </a:ext>
            </a:extLst>
          </p:cNvPr>
          <p:cNvSpPr txBox="1"/>
          <p:nvPr/>
        </p:nvSpPr>
        <p:spPr>
          <a:xfrm>
            <a:off x="3960703" y="2541287"/>
            <a:ext cx="832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Optional</a:t>
            </a:r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82D0CB37-9C0E-4749-85A7-84FE910C91C2}"/>
              </a:ext>
            </a:extLst>
          </p:cNvPr>
          <p:cNvSpPr/>
          <p:nvPr/>
        </p:nvSpPr>
        <p:spPr>
          <a:xfrm>
            <a:off x="1059531" y="1824543"/>
            <a:ext cx="1728559" cy="9797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52" name="Gruppo 51">
            <a:extLst>
              <a:ext uri="{FF2B5EF4-FFF2-40B4-BE49-F238E27FC236}">
                <a16:creationId xmlns:a16="http://schemas.microsoft.com/office/drawing/2014/main" id="{31D99BED-749F-4FC9-B73B-4CD1D000C0E8}"/>
              </a:ext>
            </a:extLst>
          </p:cNvPr>
          <p:cNvGrpSpPr/>
          <p:nvPr/>
        </p:nvGrpSpPr>
        <p:grpSpPr>
          <a:xfrm>
            <a:off x="1175415" y="2087663"/>
            <a:ext cx="1491629" cy="630437"/>
            <a:chOff x="0" y="1245986"/>
            <a:chExt cx="1230557" cy="533151"/>
          </a:xfrm>
        </p:grpSpPr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DC0E07E6-C93D-4882-967E-3E07CE968F50}"/>
                </a:ext>
              </a:extLst>
            </p:cNvPr>
            <p:cNvSpPr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CasellaDiTesto 53">
              <a:extLst>
                <a:ext uri="{FF2B5EF4-FFF2-40B4-BE49-F238E27FC236}">
                  <a16:creationId xmlns:a16="http://schemas.microsoft.com/office/drawing/2014/main" id="{9E3D3602-475F-4EB2-8FCB-6254023C487F}"/>
                </a:ext>
              </a:extLst>
            </p:cNvPr>
            <p:cNvSpPr txBox="1"/>
            <p:nvPr/>
          </p:nvSpPr>
          <p:spPr>
            <a:xfrm>
              <a:off x="0" y="1245986"/>
              <a:ext cx="1230557" cy="5331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/>
                <a:t>Oversampler</a:t>
              </a:r>
              <a:endParaRPr lang="it-IT" sz="2000" kern="1200"/>
            </a:p>
          </p:txBody>
        </p:sp>
      </p:grp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B2A45079-6DD8-441A-997A-C11BD9572351}"/>
              </a:ext>
            </a:extLst>
          </p:cNvPr>
          <p:cNvSpPr txBox="1"/>
          <p:nvPr/>
        </p:nvSpPr>
        <p:spPr>
          <a:xfrm>
            <a:off x="1027551" y="1800089"/>
            <a:ext cx="832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Optional</a:t>
            </a:r>
          </a:p>
        </p:txBody>
      </p: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3FDEA5F8-862D-4B86-A3B1-1C21169FE40A}"/>
              </a:ext>
            </a:extLst>
          </p:cNvPr>
          <p:cNvCxnSpPr>
            <a:cxnSpLocks/>
          </p:cNvCxnSpPr>
          <p:nvPr/>
        </p:nvCxnSpPr>
        <p:spPr>
          <a:xfrm>
            <a:off x="2792681" y="2323344"/>
            <a:ext cx="152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6CF7A11B-0A62-4A53-BD14-A8D1ECA43C13}"/>
              </a:ext>
            </a:extLst>
          </p:cNvPr>
          <p:cNvCxnSpPr/>
          <p:nvPr/>
        </p:nvCxnSpPr>
        <p:spPr>
          <a:xfrm flipV="1">
            <a:off x="1528504" y="1252946"/>
            <a:ext cx="0" cy="300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60793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195_TF56390039_Win32" id="{13599F32-7343-4D0D-BE4F-3E2A86DD4A1E}" vid="{E0F6A7F6-6972-4051-97EB-04153E23BE6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 tecnologico</Template>
  <TotalTime>902</TotalTime>
  <Words>966</Words>
  <Application>Microsoft Office PowerPoint</Application>
  <PresentationFormat>Widescreen</PresentationFormat>
  <Paragraphs>278</Paragraphs>
  <Slides>14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2" baseType="lpstr">
      <vt:lpstr>Arial</vt:lpstr>
      <vt:lpstr>Arial Black</vt:lpstr>
      <vt:lpstr>Avenir Next LT Pro</vt:lpstr>
      <vt:lpstr>Bahnschrift SemiBold SemiConden</vt:lpstr>
      <vt:lpstr>Calibri</vt:lpstr>
      <vt:lpstr>Gill Sans MT</vt:lpstr>
      <vt:lpstr>Wingdings 2</vt:lpstr>
      <vt:lpstr>Dividendo</vt:lpstr>
      <vt:lpstr>Fraudolent transaction classification</vt:lpstr>
      <vt:lpstr>overview</vt:lpstr>
      <vt:lpstr>  ADDRESSED PROBLEM</vt:lpstr>
      <vt:lpstr>  The dataset</vt:lpstr>
      <vt:lpstr>  EXPLORE AND Feature engineering OUTLINE</vt:lpstr>
      <vt:lpstr>  .1 - Label distribution</vt:lpstr>
      <vt:lpstr>  .2 – MISSING VALUES</vt:lpstr>
      <vt:lpstr>  .3 – FEATURE ENGINEERING</vt:lpstr>
      <vt:lpstr>  MACHINE LEARNING PIPELINE</vt:lpstr>
      <vt:lpstr>  .1 – DATASET SPLITTING</vt:lpstr>
      <vt:lpstr>  .2 – TRAIN OVERSAMPLER</vt:lpstr>
      <vt:lpstr>  .3 - EXPERIMENTS</vt:lpstr>
      <vt:lpstr>  .1 - EXPERIMENTAL RESULTS</vt:lpstr>
      <vt:lpstr>  .2 - EXPERIMENTAL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Fraudolent transaction classification</dc:title>
  <dc:creator>Riccardo La Marca</dc:creator>
  <cp:lastModifiedBy>Riccardo La Marca</cp:lastModifiedBy>
  <cp:revision>71</cp:revision>
  <dcterms:created xsi:type="dcterms:W3CDTF">2022-06-19T16:57:44Z</dcterms:created>
  <dcterms:modified xsi:type="dcterms:W3CDTF">2022-06-22T11:50:06Z</dcterms:modified>
</cp:coreProperties>
</file>