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17"/>
  </p:notesMasterIdLst>
  <p:sldIdLst>
    <p:sldId id="1316" r:id="rId2"/>
    <p:sldId id="1534" r:id="rId3"/>
    <p:sldId id="1539" r:id="rId4"/>
    <p:sldId id="1546" r:id="rId5"/>
    <p:sldId id="1547" r:id="rId6"/>
    <p:sldId id="1537" r:id="rId7"/>
    <p:sldId id="1548" r:id="rId8"/>
    <p:sldId id="1540" r:id="rId9"/>
    <p:sldId id="1541" r:id="rId10"/>
    <p:sldId id="1542" r:id="rId11"/>
    <p:sldId id="1550" r:id="rId12"/>
    <p:sldId id="1549" r:id="rId13"/>
    <p:sldId id="1551" r:id="rId14"/>
    <p:sldId id="1543" r:id="rId15"/>
    <p:sldId id="1544" r:id="rId16"/>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CDFE6E6-013C-5F4D-87F2-E3E5F81A07CF}">
          <p14:sldIdLst>
            <p14:sldId id="1316"/>
            <p14:sldId id="1534"/>
            <p14:sldId id="1539"/>
            <p14:sldId id="1546"/>
            <p14:sldId id="1547"/>
            <p14:sldId id="1537"/>
            <p14:sldId id="1548"/>
            <p14:sldId id="1540"/>
            <p14:sldId id="1541"/>
            <p14:sldId id="1542"/>
            <p14:sldId id="1550"/>
            <p14:sldId id="1549"/>
            <p14:sldId id="1551"/>
            <p14:sldId id="1543"/>
            <p14:sldId id="1544"/>
          </p14:sldIdLst>
        </p14:section>
      </p14:sectionLst>
    </p:ext>
    <p:ext uri="{EFAFB233-063F-42B5-8137-9DF3F51BA10A}">
      <p15:sldGuideLst xmlns:p15="http://schemas.microsoft.com/office/powerpoint/2012/main">
        <p15:guide id="1" orient="horz" pos="1692" userDrawn="1">
          <p15:clr>
            <a:srgbClr val="A4A3A4"/>
          </p15:clr>
        </p15:guide>
        <p15:guide id="2" pos="571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7DEA6"/>
    <a:srgbClr val="8BEBC8"/>
    <a:srgbClr val="1DDFC8"/>
    <a:srgbClr val="4B33D0"/>
    <a:srgbClr val="4BFCFF"/>
    <a:srgbClr val="4BAFF6"/>
    <a:srgbClr val="A6B129"/>
    <a:srgbClr val="D1CC56"/>
    <a:srgbClr val="66C4C8"/>
    <a:srgbClr val="4BAF9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43" autoAdjust="0"/>
    <p:restoredTop sz="88895" autoAdjust="0"/>
  </p:normalViewPr>
  <p:slideViewPr>
    <p:cSldViewPr snapToGrid="0">
      <p:cViewPr varScale="1">
        <p:scale>
          <a:sx n="182" d="100"/>
          <a:sy n="182" d="100"/>
        </p:scale>
        <p:origin x="432" y="176"/>
      </p:cViewPr>
      <p:guideLst>
        <p:guide orient="horz" pos="1692"/>
        <p:guide pos="5712"/>
      </p:guideLst>
    </p:cSldViewPr>
  </p:slideViewPr>
  <p:outlineViewPr>
    <p:cViewPr>
      <p:scale>
        <a:sx n="33" d="100"/>
        <a:sy n="33" d="100"/>
      </p:scale>
      <p:origin x="0" y="6224"/>
    </p:cViewPr>
  </p:outlineViewPr>
  <p:notesTextViewPr>
    <p:cViewPr>
      <p:scale>
        <a:sx n="200" d="100"/>
        <a:sy n="200" d="100"/>
      </p:scale>
      <p:origin x="0" y="0"/>
    </p:cViewPr>
  </p:notesTextViewPr>
  <p:gridSpacing cx="914400" cy="9144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heme" Target="theme/theme1.xml"/><Relationship Id="rId2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notesMaster" Target="notesMasters/notesMaster1.xml"/><Relationship Id="rId18" Type="http://schemas.openxmlformats.org/officeDocument/2006/relationships/presProps" Target="presProps.xml"/><Relationship Id="rId19" Type="http://schemas.openxmlformats.org/officeDocument/2006/relationships/viewProps" Target="view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95BBE29-131A-44BA-8D6E-4CFA7AF2FF4A}" type="datetimeFigureOut">
              <a:rPr lang="en-US" smtClean="0"/>
              <a:pPr/>
              <a:t>12/11/19</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34A422E-2091-4209-9564-EC800BBE5F19}" type="slidenum">
              <a:rPr lang="en-US" smtClean="0"/>
              <a:pPr/>
              <a:t>‹#›</a:t>
            </a:fld>
            <a:endParaRPr lang="en-US"/>
          </a:p>
        </p:txBody>
      </p:sp>
    </p:spTree>
    <p:extLst>
      <p:ext uri="{BB962C8B-B14F-4D97-AF65-F5344CB8AC3E}">
        <p14:creationId xmlns:p14="http://schemas.microsoft.com/office/powerpoint/2010/main" val="37519134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 Id="rId3" Type="http://schemas.openxmlformats.org/officeDocument/2006/relationships/hyperlink" Target="https://www.biorxiv.org/content/10.1101/743591v1.full"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34A422E-2091-4209-9564-EC800BBE5F19}" type="slidenum">
              <a:rPr lang="en-US" smtClean="0"/>
              <a:pPr/>
              <a:t>1</a:t>
            </a:fld>
            <a:endParaRPr lang="en-US"/>
          </a:p>
        </p:txBody>
      </p:sp>
    </p:spTree>
    <p:extLst>
      <p:ext uri="{BB962C8B-B14F-4D97-AF65-F5344CB8AC3E}">
        <p14:creationId xmlns:p14="http://schemas.microsoft.com/office/powerpoint/2010/main" val="35127752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Because these cancers are rare, it will take a while to get to a reasonable sample size for personalized-medicine analyses.</a:t>
            </a:r>
          </a:p>
        </p:txBody>
      </p:sp>
      <p:sp>
        <p:nvSpPr>
          <p:cNvPr id="4" name="Slide Number Placeholder 3"/>
          <p:cNvSpPr>
            <a:spLocks noGrp="1"/>
          </p:cNvSpPr>
          <p:nvPr>
            <p:ph type="sldNum" sz="quarter" idx="5"/>
          </p:nvPr>
        </p:nvSpPr>
        <p:spPr/>
        <p:txBody>
          <a:bodyPr/>
          <a:lstStyle/>
          <a:p>
            <a:fld id="{D34A422E-2091-4209-9564-EC800BBE5F19}" type="slidenum">
              <a:rPr lang="en-US" smtClean="0"/>
              <a:pPr/>
              <a:t>2</a:t>
            </a:fld>
            <a:endParaRPr lang="en-US"/>
          </a:p>
        </p:txBody>
      </p:sp>
    </p:spTree>
    <p:extLst>
      <p:ext uri="{BB962C8B-B14F-4D97-AF65-F5344CB8AC3E}">
        <p14:creationId xmlns:p14="http://schemas.microsoft.com/office/powerpoint/2010/main" val="12894649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I’d probably mention SCDC (</a:t>
            </a:r>
            <a:r>
              <a:rPr lang="en-US" dirty="0">
                <a:hlinkClick r:id="rId3"/>
              </a:rPr>
              <a:t>https://www.biorxiv.org/content/10.1101/743591v1.full</a:t>
            </a:r>
            <a:r>
              <a:rPr lang="en-US" dirty="0"/>
              <a:t> ) and maybe another couple approaches. These address the general problem, but I’m not aware of any specific approach that is designed to work when those two bullet points in the anti-hint exist. Hopefully some folks at LMRL will come up with something. </a:t>
            </a:r>
            <a:r>
              <a:rPr lang="en-US" dirty="0">
                <a:sym typeface="Wingdings" pitchFamily="2" charset="2"/>
              </a:rPr>
              <a:t></a:t>
            </a:r>
            <a:endParaRPr lang="en-US" dirty="0"/>
          </a:p>
          <a:p>
            <a:endParaRPr lang="en-US" dirty="0"/>
          </a:p>
        </p:txBody>
      </p:sp>
      <p:sp>
        <p:nvSpPr>
          <p:cNvPr id="4" name="Slide Number Placeholder 3"/>
          <p:cNvSpPr>
            <a:spLocks noGrp="1"/>
          </p:cNvSpPr>
          <p:nvPr>
            <p:ph type="sldNum" sz="quarter" idx="5"/>
          </p:nvPr>
        </p:nvSpPr>
        <p:spPr/>
        <p:txBody>
          <a:bodyPr/>
          <a:lstStyle/>
          <a:p>
            <a:fld id="{D34A422E-2091-4209-9564-EC800BBE5F19}" type="slidenum">
              <a:rPr lang="en-US" smtClean="0"/>
              <a:pPr/>
              <a:t>14</a:t>
            </a:fld>
            <a:endParaRPr lang="en-US"/>
          </a:p>
        </p:txBody>
      </p:sp>
    </p:spTree>
    <p:extLst>
      <p:ext uri="{BB962C8B-B14F-4D97-AF65-F5344CB8AC3E}">
        <p14:creationId xmlns:p14="http://schemas.microsoft.com/office/powerpoint/2010/main" val="28791875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431132"/>
            <a:ext cx="7772400" cy="1102519"/>
          </a:xfrm>
        </p:spPr>
        <p:txBody>
          <a:bodyPr/>
          <a:lstStyle>
            <a:lvl1pPr algn="r">
              <a:defRPr/>
            </a:lvl1pPr>
          </a:lstStyle>
          <a:p>
            <a:r>
              <a:rPr lang="en-US" dirty="0"/>
              <a:t>Click to edit Master title style</a:t>
            </a:r>
          </a:p>
        </p:txBody>
      </p:sp>
      <p:sp>
        <p:nvSpPr>
          <p:cNvPr id="3" name="Subtitle 2"/>
          <p:cNvSpPr>
            <a:spLocks noGrp="1"/>
          </p:cNvSpPr>
          <p:nvPr>
            <p:ph type="subTitle" idx="1"/>
          </p:nvPr>
        </p:nvSpPr>
        <p:spPr>
          <a:xfrm>
            <a:off x="2054225" y="2914650"/>
            <a:ext cx="6400800" cy="1314450"/>
          </a:xfrm>
        </p:spPr>
        <p:txBody>
          <a:bodyPr/>
          <a:lstStyle>
            <a:lvl1pPr marL="0" indent="0" algn="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97B9D990-B06B-48A3-AF1E-7E68EE951ED0}" type="datetimeFigureOut">
              <a:rPr lang="en-US" smtClean="0"/>
              <a:pPr/>
              <a:t>12/11/19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A85437-C805-48C3-B6D1-918B4D46222D}"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7B9D990-B06B-48A3-AF1E-7E68EE951ED0}" type="datetimeFigureOut">
              <a:rPr lang="en-US" smtClean="0"/>
              <a:pPr/>
              <a:t>12/11/19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A85437-C805-48C3-B6D1-918B4D46222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7B9D990-B06B-48A3-AF1E-7E68EE951ED0}" type="datetimeFigureOut">
              <a:rPr lang="en-US" smtClean="0"/>
              <a:pPr/>
              <a:t>12/11/19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A85437-C805-48C3-B6D1-918B4D46222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Baskerville SemiBold"/>
              </a:defRPr>
            </a:lvl1pPr>
          </a:lstStyle>
          <a:p>
            <a:r>
              <a:rPr lang="en-US" dirty="0"/>
              <a:t>Click to edit Master title style</a:t>
            </a:r>
          </a:p>
        </p:txBody>
      </p:sp>
      <p:sp>
        <p:nvSpPr>
          <p:cNvPr id="3" name="Content Placeholder 2"/>
          <p:cNvSpPr>
            <a:spLocks noGrp="1"/>
          </p:cNvSpPr>
          <p:nvPr>
            <p:ph idx="1"/>
          </p:nvPr>
        </p:nvSpPr>
        <p:spPr/>
        <p:txBody>
          <a:bodyPr/>
          <a:lstStyle>
            <a:lvl1pPr>
              <a:defRPr>
                <a:latin typeface="Baskerville"/>
              </a:defRPr>
            </a:lvl1pPr>
            <a:lvl2pPr>
              <a:defRPr>
                <a:latin typeface="Baskerville"/>
              </a:defRPr>
            </a:lvl2pPr>
            <a:lvl3pPr>
              <a:defRPr>
                <a:latin typeface="Baskerville"/>
              </a:defRPr>
            </a:lvl3pPr>
            <a:lvl4pPr>
              <a:defRPr>
                <a:latin typeface="Baskerville"/>
              </a:defRPr>
            </a:lvl4pPr>
            <a:lvl5pPr>
              <a:defRPr>
                <a:latin typeface="Baskervill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97B9D990-B06B-48A3-AF1E-7E68EE951ED0}" type="datetimeFigureOut">
              <a:rPr lang="en-US" smtClean="0"/>
              <a:pPr/>
              <a:t>12/11/19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A85437-C805-48C3-B6D1-918B4D46222D}"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dirty="0"/>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B9D990-B06B-48A3-AF1E-7E68EE951ED0}" type="datetimeFigureOut">
              <a:rPr lang="en-US" smtClean="0"/>
              <a:pPr/>
              <a:t>12/11/19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A85437-C805-48C3-B6D1-918B4D46222D}"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7B9D990-B06B-48A3-AF1E-7E68EE951ED0}" type="datetimeFigureOut">
              <a:rPr lang="en-US" smtClean="0"/>
              <a:pPr/>
              <a:t>12/11/19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A85437-C805-48C3-B6D1-918B4D46222D}"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7B9D990-B06B-48A3-AF1E-7E68EE951ED0}" type="datetimeFigureOut">
              <a:rPr lang="en-US" smtClean="0"/>
              <a:pPr/>
              <a:t>12/11/19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6A85437-C805-48C3-B6D1-918B4D46222D}"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7B9D990-B06B-48A3-AF1E-7E68EE951ED0}" type="datetimeFigureOut">
              <a:rPr lang="en-US" smtClean="0"/>
              <a:pPr/>
              <a:t>12/11/19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6A85437-C805-48C3-B6D1-918B4D46222D}"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7B9D990-B06B-48A3-AF1E-7E68EE951ED0}" type="datetimeFigureOut">
              <a:rPr lang="en-US" smtClean="0"/>
              <a:pPr/>
              <a:t>12/11/19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6A85437-C805-48C3-B6D1-918B4D46222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97B9D990-B06B-48A3-AF1E-7E68EE951ED0}" type="datetimeFigureOut">
              <a:rPr lang="en-US" smtClean="0"/>
              <a:pPr/>
              <a:t>12/11/19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A85437-C805-48C3-B6D1-918B4D46222D}"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Drag picture to placeholder or click icon to add</a:t>
            </a:r>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97B9D990-B06B-48A3-AF1E-7E68EE951ED0}" type="datetimeFigureOut">
              <a:rPr lang="en-US" smtClean="0"/>
              <a:pPr/>
              <a:t>12/11/19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A85437-C805-48C3-B6D1-918B4D46222D}"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900">
                <a:solidFill>
                  <a:schemeClr val="tx1">
                    <a:tint val="75000"/>
                  </a:schemeClr>
                </a:solidFill>
                <a:latin typeface="Franklin Gothic Book"/>
              </a:defRPr>
            </a:lvl1pPr>
          </a:lstStyle>
          <a:p>
            <a:fld id="{97B9D990-B06B-48A3-AF1E-7E68EE951ED0}" type="datetimeFigureOut">
              <a:rPr lang="en-US" smtClean="0"/>
              <a:pPr/>
              <a:t>12/11/19</a:t>
            </a:fld>
            <a:endParaRPr lang="en-US" dirty="0"/>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900">
                <a:solidFill>
                  <a:schemeClr val="tx1">
                    <a:tint val="75000"/>
                  </a:schemeClr>
                </a:solidFill>
                <a:latin typeface="Franklin Gothic Book"/>
              </a:defRPr>
            </a:lvl1pPr>
          </a:lstStyle>
          <a:p>
            <a:endParaRPr lang="en-US" dirty="0"/>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900">
                <a:solidFill>
                  <a:schemeClr val="tx1">
                    <a:tint val="75000"/>
                  </a:schemeClr>
                </a:solidFill>
                <a:latin typeface="Franklin Gothic Book"/>
              </a:defRPr>
            </a:lvl1pPr>
          </a:lstStyle>
          <a:p>
            <a:fld id="{16A85437-C805-48C3-B6D1-918B4D46222D}"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ctr" defTabSz="685800" rtl="0" eaLnBrk="1" latinLnBrk="0" hangingPunct="1">
        <a:spcBef>
          <a:spcPct val="0"/>
        </a:spcBef>
        <a:buNone/>
        <a:defRPr sz="3300" kern="1200">
          <a:solidFill>
            <a:schemeClr val="tx1"/>
          </a:solidFill>
          <a:latin typeface="Baskerville SemiBold"/>
          <a:ea typeface="+mj-ea"/>
          <a:cs typeface="+mj-cs"/>
        </a:defRPr>
      </a:lvl1pPr>
    </p:titleStyle>
    <p:bodyStyle>
      <a:lvl1pPr marL="257175" indent="-257175" algn="l" defTabSz="685800" rtl="0" eaLnBrk="1" latinLnBrk="0" hangingPunct="1">
        <a:spcBef>
          <a:spcPct val="20000"/>
        </a:spcBef>
        <a:buFont typeface="Arial" pitchFamily="34" charset="0"/>
        <a:buChar char="•"/>
        <a:defRPr sz="2400" kern="1200">
          <a:solidFill>
            <a:schemeClr val="tx1"/>
          </a:solidFill>
          <a:latin typeface="Baskerville"/>
          <a:ea typeface="+mn-ea"/>
          <a:cs typeface="+mn-cs"/>
        </a:defRPr>
      </a:lvl1pPr>
      <a:lvl2pPr marL="557213" indent="-214313" algn="l" defTabSz="685800" rtl="0" eaLnBrk="1" latinLnBrk="0" hangingPunct="1">
        <a:spcBef>
          <a:spcPct val="20000"/>
        </a:spcBef>
        <a:buFont typeface="Arial" pitchFamily="34" charset="0"/>
        <a:buChar char="–"/>
        <a:defRPr sz="2100" kern="1200">
          <a:solidFill>
            <a:schemeClr val="tx1"/>
          </a:solidFill>
          <a:latin typeface="Baskerville"/>
          <a:ea typeface="+mn-ea"/>
          <a:cs typeface="+mn-cs"/>
        </a:defRPr>
      </a:lvl2pPr>
      <a:lvl3pPr marL="857250" indent="-171450" algn="l" defTabSz="685800" rtl="0" eaLnBrk="1" latinLnBrk="0" hangingPunct="1">
        <a:spcBef>
          <a:spcPct val="20000"/>
        </a:spcBef>
        <a:buFont typeface="Arial" pitchFamily="34" charset="0"/>
        <a:buChar char="•"/>
        <a:defRPr sz="1800" kern="1200">
          <a:solidFill>
            <a:schemeClr val="tx1"/>
          </a:solidFill>
          <a:latin typeface="Baskerville"/>
          <a:ea typeface="+mn-ea"/>
          <a:cs typeface="+mn-cs"/>
        </a:defRPr>
      </a:lvl3pPr>
      <a:lvl4pPr marL="1200150" indent="-171450" algn="l" defTabSz="685800" rtl="0" eaLnBrk="1" latinLnBrk="0" hangingPunct="1">
        <a:spcBef>
          <a:spcPct val="20000"/>
        </a:spcBef>
        <a:buFont typeface="Arial" pitchFamily="34" charset="0"/>
        <a:buChar char="–"/>
        <a:defRPr sz="1500" kern="1200">
          <a:solidFill>
            <a:schemeClr val="tx1"/>
          </a:solidFill>
          <a:latin typeface="Baskerville"/>
          <a:ea typeface="+mn-ea"/>
          <a:cs typeface="+mn-cs"/>
        </a:defRPr>
      </a:lvl4pPr>
      <a:lvl5pPr marL="1543050" indent="-171450" algn="l" defTabSz="685800" rtl="0" eaLnBrk="1" latinLnBrk="0" hangingPunct="1">
        <a:spcBef>
          <a:spcPct val="20000"/>
        </a:spcBef>
        <a:buFont typeface="Arial" pitchFamily="34" charset="0"/>
        <a:buChar char="»"/>
        <a:defRPr sz="1500" kern="1200">
          <a:solidFill>
            <a:schemeClr val="tx1"/>
          </a:solidFill>
          <a:latin typeface="Baskerville"/>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emf"/><Relationship Id="rId4"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xmlns="" id="{C3DD4059-7164-D341-A7D4-BA32BF111C06}"/>
              </a:ext>
            </a:extLst>
          </p:cNvPr>
          <p:cNvSpPr txBox="1"/>
          <p:nvPr/>
        </p:nvSpPr>
        <p:spPr>
          <a:xfrm>
            <a:off x="513347" y="916531"/>
            <a:ext cx="8066332" cy="2308324"/>
          </a:xfrm>
          <a:prstGeom prst="rect">
            <a:avLst/>
          </a:prstGeom>
          <a:noFill/>
        </p:spPr>
        <p:txBody>
          <a:bodyPr wrap="square" rtlCol="0">
            <a:spAutoFit/>
          </a:bodyPr>
          <a:lstStyle/>
          <a:p>
            <a:pPr algn="r"/>
            <a:r>
              <a:rPr lang="en-US" sz="3600" dirty="0">
                <a:latin typeface="+mj-lt"/>
              </a:rPr>
              <a:t>Understanding pediatric cancers at the single-cell level…</a:t>
            </a:r>
            <a:br>
              <a:rPr lang="en-US" sz="3600" dirty="0">
                <a:latin typeface="+mj-lt"/>
              </a:rPr>
            </a:br>
            <a:r>
              <a:rPr lang="en-US" sz="3600" dirty="0">
                <a:latin typeface="+mj-lt"/>
              </a:rPr>
              <a:t/>
            </a:r>
            <a:br>
              <a:rPr lang="en-US" sz="3600" dirty="0">
                <a:latin typeface="+mj-lt"/>
              </a:rPr>
            </a:br>
            <a:r>
              <a:rPr lang="en-US" sz="3600" dirty="0">
                <a:latin typeface="+mj-lt"/>
              </a:rPr>
              <a:t>…from bulk tissue.</a:t>
            </a:r>
          </a:p>
        </p:txBody>
      </p:sp>
      <p:grpSp>
        <p:nvGrpSpPr>
          <p:cNvPr id="4" name="Group 3">
            <a:extLst>
              <a:ext uri="{FF2B5EF4-FFF2-40B4-BE49-F238E27FC236}">
                <a16:creationId xmlns:a16="http://schemas.microsoft.com/office/drawing/2014/main" xmlns="" id="{509BF704-A719-CE49-9FCE-4563942E6FC2}"/>
              </a:ext>
            </a:extLst>
          </p:cNvPr>
          <p:cNvGrpSpPr/>
          <p:nvPr/>
        </p:nvGrpSpPr>
        <p:grpSpPr>
          <a:xfrm>
            <a:off x="683453" y="4349301"/>
            <a:ext cx="7896226" cy="709278"/>
            <a:chOff x="-1038107" y="5799068"/>
            <a:chExt cx="10528303" cy="945704"/>
          </a:xfrm>
        </p:grpSpPr>
        <p:pic>
          <p:nvPicPr>
            <p:cNvPr id="5" name="Picture 4" descr="PerelmanMedicine_logo_rev.eps">
              <a:extLst>
                <a:ext uri="{FF2B5EF4-FFF2-40B4-BE49-F238E27FC236}">
                  <a16:creationId xmlns:a16="http://schemas.microsoft.com/office/drawing/2014/main" xmlns="" id="{9629161E-A73F-E34C-83C8-B48F291722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8107" y="5900157"/>
              <a:ext cx="2632254" cy="743527"/>
            </a:xfrm>
            <a:prstGeom prst="rect">
              <a:avLst/>
            </a:prstGeom>
          </p:spPr>
        </p:pic>
        <p:sp>
          <p:nvSpPr>
            <p:cNvPr id="6" name="TextBox 5">
              <a:extLst>
                <a:ext uri="{FF2B5EF4-FFF2-40B4-BE49-F238E27FC236}">
                  <a16:creationId xmlns:a16="http://schemas.microsoft.com/office/drawing/2014/main" xmlns="" id="{830AD43F-027E-314E-94C3-6AFE7CC3FE6E}"/>
                </a:ext>
              </a:extLst>
            </p:cNvPr>
            <p:cNvSpPr txBox="1"/>
            <p:nvPr/>
          </p:nvSpPr>
          <p:spPr>
            <a:xfrm>
              <a:off x="5980547" y="5917977"/>
              <a:ext cx="3509649" cy="738664"/>
            </a:xfrm>
            <a:prstGeom prst="rect">
              <a:avLst/>
            </a:prstGeom>
            <a:noFill/>
          </p:spPr>
          <p:txBody>
            <a:bodyPr wrap="square" rtlCol="0">
              <a:spAutoFit/>
            </a:bodyPr>
            <a:lstStyle/>
            <a:p>
              <a:pPr algn="r"/>
              <a:r>
                <a:rPr lang="en-US" sz="3000" dirty="0">
                  <a:latin typeface="+mj-lt"/>
                </a:rPr>
                <a:t>Casey Greene</a:t>
              </a:r>
            </a:p>
          </p:txBody>
        </p:sp>
        <p:pic>
          <p:nvPicPr>
            <p:cNvPr id="7" name="Picture 6" descr="CCDL.png">
              <a:extLst>
                <a:ext uri="{FF2B5EF4-FFF2-40B4-BE49-F238E27FC236}">
                  <a16:creationId xmlns:a16="http://schemas.microsoft.com/office/drawing/2014/main" xmlns="" id="{43598D8C-9D54-444F-A613-E57CF8A86CB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17079" y="5799068"/>
              <a:ext cx="1940535" cy="945704"/>
            </a:xfrm>
            <a:prstGeom prst="rect">
              <a:avLst/>
            </a:prstGeom>
          </p:spPr>
        </p:pic>
      </p:grpSp>
    </p:spTree>
    <p:extLst>
      <p:ext uri="{BB962C8B-B14F-4D97-AF65-F5344CB8AC3E}">
        <p14:creationId xmlns:p14="http://schemas.microsoft.com/office/powerpoint/2010/main" val="1659944957"/>
      </p:ext>
    </p:extLst>
  </p:cSld>
  <p:clrMapOvr>
    <a:masterClrMapping/>
  </p:clrMapOvr>
  <mc:AlternateContent xmlns:mc="http://schemas.openxmlformats.org/markup-compatibility/2006" xmlns:p14="http://schemas.microsoft.com/office/powerpoint/2010/main">
    <mc:Choice Requires="p14">
      <p:transition p14:dur="250"/>
    </mc:Choice>
    <mc:Fallback xmlns="">
      <p:transition xmlns:p14="http://schemas.microsoft.com/office/powerpoint/2010/mai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9895A2D-ED98-2145-9799-A6B3904BD059}"/>
              </a:ext>
            </a:extLst>
          </p:cNvPr>
          <p:cNvSpPr>
            <a:spLocks noGrp="1"/>
          </p:cNvSpPr>
          <p:nvPr>
            <p:ph type="title"/>
          </p:nvPr>
        </p:nvSpPr>
        <p:spPr/>
        <p:txBody>
          <a:bodyPr>
            <a:normAutofit/>
          </a:bodyPr>
          <a:lstStyle/>
          <a:p>
            <a:r>
              <a:rPr lang="en-US" dirty="0"/>
              <a:t>Anti-hint 1: cell types may be missing.</a:t>
            </a:r>
          </a:p>
        </p:txBody>
      </p:sp>
      <p:sp>
        <p:nvSpPr>
          <p:cNvPr id="6" name="Rectangle 5">
            <a:extLst>
              <a:ext uri="{FF2B5EF4-FFF2-40B4-BE49-F238E27FC236}">
                <a16:creationId xmlns:a16="http://schemas.microsoft.com/office/drawing/2014/main" xmlns="" id="{C022B2B3-CBD8-CE40-9F5B-C35128854F2E}"/>
              </a:ext>
            </a:extLst>
          </p:cNvPr>
          <p:cNvSpPr/>
          <p:nvPr/>
        </p:nvSpPr>
        <p:spPr>
          <a:xfrm>
            <a:off x="2651386" y="1172303"/>
            <a:ext cx="316819" cy="316819"/>
          </a:xfrm>
          <a:prstGeom prst="rect">
            <a:avLst/>
          </a:prstGeom>
          <a:solidFill>
            <a:schemeClr val="tx2">
              <a:lumMod val="40000"/>
              <a:lumOff val="60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xmlns="" id="{B53D7A5C-21C7-314B-ACFD-8D1E8E5410B1}"/>
              </a:ext>
            </a:extLst>
          </p:cNvPr>
          <p:cNvSpPr/>
          <p:nvPr/>
        </p:nvSpPr>
        <p:spPr>
          <a:xfrm>
            <a:off x="3031857" y="1172303"/>
            <a:ext cx="316819" cy="316819"/>
          </a:xfrm>
          <a:prstGeom prst="rect">
            <a:avLst/>
          </a:prstGeom>
          <a:solidFill>
            <a:schemeClr val="tx2">
              <a:lumMod val="40000"/>
              <a:lumOff val="60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xmlns="" id="{70DCD37F-9783-6146-A5EC-88AB730C2238}"/>
              </a:ext>
            </a:extLst>
          </p:cNvPr>
          <p:cNvSpPr/>
          <p:nvPr/>
        </p:nvSpPr>
        <p:spPr>
          <a:xfrm>
            <a:off x="3426959" y="1172303"/>
            <a:ext cx="316819" cy="316819"/>
          </a:xfrm>
          <a:prstGeom prst="rect">
            <a:avLst/>
          </a:prstGeom>
          <a:solidFill>
            <a:schemeClr val="tx2">
              <a:lumMod val="40000"/>
              <a:lumOff val="60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xmlns="" id="{C41B64DA-0DBB-FD43-BBFC-A62020482605}"/>
              </a:ext>
            </a:extLst>
          </p:cNvPr>
          <p:cNvSpPr/>
          <p:nvPr/>
        </p:nvSpPr>
        <p:spPr>
          <a:xfrm>
            <a:off x="3822061" y="1172303"/>
            <a:ext cx="316819" cy="316819"/>
          </a:xfrm>
          <a:prstGeom prst="rect">
            <a:avLst/>
          </a:prstGeom>
          <a:solidFill>
            <a:schemeClr val="accent4"/>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xmlns="" id="{CA4643AC-FC35-5F4B-B8EB-811453E2579F}"/>
              </a:ext>
            </a:extLst>
          </p:cNvPr>
          <p:cNvSpPr/>
          <p:nvPr/>
        </p:nvSpPr>
        <p:spPr>
          <a:xfrm>
            <a:off x="2651386" y="1569782"/>
            <a:ext cx="316819" cy="316819"/>
          </a:xfrm>
          <a:prstGeom prst="rect">
            <a:avLst/>
          </a:prstGeom>
          <a:solidFill>
            <a:schemeClr val="tx2">
              <a:lumMod val="40000"/>
              <a:lumOff val="60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xmlns="" id="{0BB9D9FD-1F48-0B4F-A83A-D8A4C892B963}"/>
              </a:ext>
            </a:extLst>
          </p:cNvPr>
          <p:cNvSpPr/>
          <p:nvPr/>
        </p:nvSpPr>
        <p:spPr>
          <a:xfrm>
            <a:off x="3031857" y="1569782"/>
            <a:ext cx="316819" cy="316819"/>
          </a:xfrm>
          <a:prstGeom prst="rect">
            <a:avLst/>
          </a:prstGeom>
          <a:solidFill>
            <a:schemeClr val="tx2">
              <a:lumMod val="40000"/>
              <a:lumOff val="60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xmlns="" id="{CC793023-0590-BA4F-A138-D6711932FD2B}"/>
              </a:ext>
            </a:extLst>
          </p:cNvPr>
          <p:cNvSpPr/>
          <p:nvPr/>
        </p:nvSpPr>
        <p:spPr>
          <a:xfrm>
            <a:off x="3426959" y="1569782"/>
            <a:ext cx="316819" cy="316819"/>
          </a:xfrm>
          <a:prstGeom prst="rect">
            <a:avLst/>
          </a:prstGeom>
          <a:solidFill>
            <a:schemeClr val="accent6"/>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xmlns="" id="{AAC8DBEB-344C-F141-931D-5D8CF69920AA}"/>
              </a:ext>
            </a:extLst>
          </p:cNvPr>
          <p:cNvSpPr/>
          <p:nvPr/>
        </p:nvSpPr>
        <p:spPr>
          <a:xfrm>
            <a:off x="3822061" y="1569782"/>
            <a:ext cx="316819" cy="316819"/>
          </a:xfrm>
          <a:prstGeom prst="rect">
            <a:avLst/>
          </a:prstGeom>
          <a:solidFill>
            <a:schemeClr val="tx2">
              <a:lumMod val="40000"/>
              <a:lumOff val="60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xmlns="" id="{6FF61996-B0BF-0C47-A885-97D75BC1A987}"/>
              </a:ext>
            </a:extLst>
          </p:cNvPr>
          <p:cNvSpPr/>
          <p:nvPr/>
        </p:nvSpPr>
        <p:spPr>
          <a:xfrm>
            <a:off x="2651386" y="1967260"/>
            <a:ext cx="316819" cy="316819"/>
          </a:xfrm>
          <a:prstGeom prst="rect">
            <a:avLst/>
          </a:prstGeom>
          <a:solidFill>
            <a:schemeClr val="accent3">
              <a:lumMod val="60000"/>
              <a:lumOff val="40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xmlns="" id="{D14BF0A6-D299-2046-819E-115809CE3451}"/>
              </a:ext>
            </a:extLst>
          </p:cNvPr>
          <p:cNvSpPr/>
          <p:nvPr/>
        </p:nvSpPr>
        <p:spPr>
          <a:xfrm>
            <a:off x="3031857" y="1967260"/>
            <a:ext cx="316819" cy="316819"/>
          </a:xfrm>
          <a:prstGeom prst="rect">
            <a:avLst/>
          </a:prstGeom>
          <a:solidFill>
            <a:schemeClr val="accent3">
              <a:lumMod val="60000"/>
              <a:lumOff val="40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xmlns="" id="{256DA091-573E-2342-92D2-07AE58DFF128}"/>
              </a:ext>
            </a:extLst>
          </p:cNvPr>
          <p:cNvSpPr/>
          <p:nvPr/>
        </p:nvSpPr>
        <p:spPr>
          <a:xfrm>
            <a:off x="3426959" y="1967260"/>
            <a:ext cx="316819" cy="316819"/>
          </a:xfrm>
          <a:prstGeom prst="rect">
            <a:avLst/>
          </a:prstGeom>
          <a:solidFill>
            <a:schemeClr val="accent6"/>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xmlns="" id="{73B416F1-900D-934B-91F8-8F3D8E2ECD17}"/>
              </a:ext>
            </a:extLst>
          </p:cNvPr>
          <p:cNvSpPr/>
          <p:nvPr/>
        </p:nvSpPr>
        <p:spPr>
          <a:xfrm>
            <a:off x="3822061" y="1967260"/>
            <a:ext cx="316819" cy="316819"/>
          </a:xfrm>
          <a:prstGeom prst="rect">
            <a:avLst/>
          </a:prstGeom>
          <a:solidFill>
            <a:schemeClr val="accent6"/>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xmlns="" id="{407E25AD-0250-6747-AA8E-0C7AAED70962}"/>
              </a:ext>
            </a:extLst>
          </p:cNvPr>
          <p:cNvSpPr/>
          <p:nvPr/>
        </p:nvSpPr>
        <p:spPr>
          <a:xfrm>
            <a:off x="2651386" y="2364739"/>
            <a:ext cx="316819" cy="316819"/>
          </a:xfrm>
          <a:prstGeom prst="rect">
            <a:avLst/>
          </a:prstGeom>
          <a:solidFill>
            <a:schemeClr val="accent3">
              <a:lumMod val="60000"/>
              <a:lumOff val="40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xmlns="" id="{DD9DEA4F-0DDB-A641-B9C4-24F0634D8251}"/>
              </a:ext>
            </a:extLst>
          </p:cNvPr>
          <p:cNvSpPr/>
          <p:nvPr/>
        </p:nvSpPr>
        <p:spPr>
          <a:xfrm>
            <a:off x="3031857" y="2364739"/>
            <a:ext cx="316819" cy="316819"/>
          </a:xfrm>
          <a:prstGeom prst="rect">
            <a:avLst/>
          </a:prstGeom>
          <a:solidFill>
            <a:schemeClr val="accent3">
              <a:lumMod val="60000"/>
              <a:lumOff val="40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xmlns="" id="{78A6FEB0-28CE-854E-82B5-F7A33A39D2F6}"/>
              </a:ext>
            </a:extLst>
          </p:cNvPr>
          <p:cNvSpPr/>
          <p:nvPr/>
        </p:nvSpPr>
        <p:spPr>
          <a:xfrm>
            <a:off x="3426959" y="2364739"/>
            <a:ext cx="316819" cy="316819"/>
          </a:xfrm>
          <a:prstGeom prst="rect">
            <a:avLst/>
          </a:prstGeom>
          <a:solidFill>
            <a:schemeClr val="tx2">
              <a:lumMod val="40000"/>
              <a:lumOff val="60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xmlns="" id="{C58E47E0-66FF-5C4C-9C61-AF1A6C580EA7}"/>
              </a:ext>
            </a:extLst>
          </p:cNvPr>
          <p:cNvSpPr/>
          <p:nvPr/>
        </p:nvSpPr>
        <p:spPr>
          <a:xfrm>
            <a:off x="3822061" y="2364739"/>
            <a:ext cx="316819" cy="316819"/>
          </a:xfrm>
          <a:prstGeom prst="rect">
            <a:avLst/>
          </a:prstGeom>
          <a:solidFill>
            <a:schemeClr val="tx2">
              <a:lumMod val="40000"/>
              <a:lumOff val="60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xmlns="" id="{4109A5A4-A36D-C94E-8B0D-CD586262EB06}"/>
              </a:ext>
            </a:extLst>
          </p:cNvPr>
          <p:cNvSpPr/>
          <p:nvPr/>
        </p:nvSpPr>
        <p:spPr>
          <a:xfrm>
            <a:off x="2651386" y="3397904"/>
            <a:ext cx="316819" cy="316819"/>
          </a:xfrm>
          <a:prstGeom prst="rect">
            <a:avLst/>
          </a:prstGeom>
          <a:solidFill>
            <a:schemeClr val="accent1">
              <a:lumMod val="60000"/>
              <a:lumOff val="40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xmlns="" id="{48E492B6-560C-854C-9774-DEA26894AD75}"/>
              </a:ext>
            </a:extLst>
          </p:cNvPr>
          <p:cNvSpPr/>
          <p:nvPr/>
        </p:nvSpPr>
        <p:spPr>
          <a:xfrm>
            <a:off x="3031857" y="3397904"/>
            <a:ext cx="316819" cy="316819"/>
          </a:xfrm>
          <a:prstGeom prst="rect">
            <a:avLst/>
          </a:prstGeom>
          <a:solidFill>
            <a:schemeClr val="accent1">
              <a:lumMod val="60000"/>
              <a:lumOff val="40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xmlns="" id="{3FDEE644-8E05-534E-B1B2-425CDC332F0C}"/>
              </a:ext>
            </a:extLst>
          </p:cNvPr>
          <p:cNvSpPr/>
          <p:nvPr/>
        </p:nvSpPr>
        <p:spPr>
          <a:xfrm>
            <a:off x="3426959" y="3397904"/>
            <a:ext cx="316819" cy="316819"/>
          </a:xfrm>
          <a:prstGeom prst="rect">
            <a:avLst/>
          </a:prstGeom>
          <a:solidFill>
            <a:schemeClr val="accent3">
              <a:lumMod val="60000"/>
              <a:lumOff val="40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xmlns="" id="{04533C3E-4F63-0B45-962F-5F3B91E5134E}"/>
              </a:ext>
            </a:extLst>
          </p:cNvPr>
          <p:cNvSpPr/>
          <p:nvPr/>
        </p:nvSpPr>
        <p:spPr>
          <a:xfrm>
            <a:off x="3822061" y="3397904"/>
            <a:ext cx="316819" cy="316819"/>
          </a:xfrm>
          <a:prstGeom prst="rect">
            <a:avLst/>
          </a:prstGeom>
          <a:solidFill>
            <a:schemeClr val="accent3">
              <a:lumMod val="60000"/>
              <a:lumOff val="40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xmlns="" id="{4E1147DC-34FC-EF46-9962-2061E4E870CB}"/>
              </a:ext>
            </a:extLst>
          </p:cNvPr>
          <p:cNvSpPr/>
          <p:nvPr/>
        </p:nvSpPr>
        <p:spPr>
          <a:xfrm>
            <a:off x="2651386" y="3795383"/>
            <a:ext cx="316819" cy="316819"/>
          </a:xfrm>
          <a:prstGeom prst="rect">
            <a:avLst/>
          </a:prstGeom>
          <a:solidFill>
            <a:schemeClr val="accent6"/>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xmlns="" id="{EEA2A3F6-4820-B94E-BAA5-CCDE48A03192}"/>
              </a:ext>
            </a:extLst>
          </p:cNvPr>
          <p:cNvSpPr/>
          <p:nvPr/>
        </p:nvSpPr>
        <p:spPr>
          <a:xfrm>
            <a:off x="3031857" y="3795383"/>
            <a:ext cx="316819" cy="316819"/>
          </a:xfrm>
          <a:prstGeom prst="rect">
            <a:avLst/>
          </a:prstGeom>
          <a:solidFill>
            <a:schemeClr val="accent1">
              <a:lumMod val="60000"/>
              <a:lumOff val="40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xmlns="" id="{74111F43-49BE-CB47-A65D-8695914948D7}"/>
              </a:ext>
            </a:extLst>
          </p:cNvPr>
          <p:cNvSpPr/>
          <p:nvPr/>
        </p:nvSpPr>
        <p:spPr>
          <a:xfrm>
            <a:off x="3426959" y="3795383"/>
            <a:ext cx="316819" cy="316819"/>
          </a:xfrm>
          <a:prstGeom prst="rect">
            <a:avLst/>
          </a:prstGeom>
          <a:solidFill>
            <a:schemeClr val="accent3">
              <a:lumMod val="60000"/>
              <a:lumOff val="40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xmlns="" id="{0CB10111-D08E-814A-84B9-E49D90A49437}"/>
              </a:ext>
            </a:extLst>
          </p:cNvPr>
          <p:cNvSpPr/>
          <p:nvPr/>
        </p:nvSpPr>
        <p:spPr>
          <a:xfrm>
            <a:off x="3822061" y="3795383"/>
            <a:ext cx="316819" cy="316819"/>
          </a:xfrm>
          <a:prstGeom prst="rect">
            <a:avLst/>
          </a:prstGeom>
          <a:solidFill>
            <a:schemeClr val="accent3">
              <a:lumMod val="60000"/>
              <a:lumOff val="40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xmlns="" id="{52F59C06-1837-4346-8990-B27F6C2816E6}"/>
              </a:ext>
            </a:extLst>
          </p:cNvPr>
          <p:cNvSpPr/>
          <p:nvPr/>
        </p:nvSpPr>
        <p:spPr>
          <a:xfrm>
            <a:off x="2651386" y="4192861"/>
            <a:ext cx="316819" cy="316819"/>
          </a:xfrm>
          <a:prstGeom prst="rect">
            <a:avLst/>
          </a:prstGeom>
          <a:solidFill>
            <a:schemeClr val="accent3">
              <a:lumMod val="60000"/>
              <a:lumOff val="40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xmlns="" id="{491BA28D-580D-CC4C-9CD9-B33EBB750AE3}"/>
              </a:ext>
            </a:extLst>
          </p:cNvPr>
          <p:cNvSpPr/>
          <p:nvPr/>
        </p:nvSpPr>
        <p:spPr>
          <a:xfrm>
            <a:off x="3031857" y="4192861"/>
            <a:ext cx="316819" cy="316819"/>
          </a:xfrm>
          <a:prstGeom prst="rect">
            <a:avLst/>
          </a:prstGeom>
          <a:solidFill>
            <a:schemeClr val="accent4"/>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xmlns="" id="{F9FE8E83-13B0-D44B-9E76-3CB0437A1CCC}"/>
              </a:ext>
            </a:extLst>
          </p:cNvPr>
          <p:cNvSpPr/>
          <p:nvPr/>
        </p:nvSpPr>
        <p:spPr>
          <a:xfrm>
            <a:off x="3426959" y="4192861"/>
            <a:ext cx="316819" cy="316819"/>
          </a:xfrm>
          <a:prstGeom prst="rect">
            <a:avLst/>
          </a:prstGeom>
          <a:solidFill>
            <a:schemeClr val="tx2">
              <a:lumMod val="40000"/>
              <a:lumOff val="60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xmlns="" id="{E6806CC4-36D9-794F-A971-44C9F8AD8726}"/>
              </a:ext>
            </a:extLst>
          </p:cNvPr>
          <p:cNvSpPr/>
          <p:nvPr/>
        </p:nvSpPr>
        <p:spPr>
          <a:xfrm>
            <a:off x="3822061" y="4192861"/>
            <a:ext cx="316819" cy="316819"/>
          </a:xfrm>
          <a:prstGeom prst="rect">
            <a:avLst/>
          </a:prstGeom>
          <a:solidFill>
            <a:schemeClr val="tx2">
              <a:lumMod val="40000"/>
              <a:lumOff val="60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xmlns="" id="{96A566B8-6652-2943-B0AB-CD38B805B6F5}"/>
              </a:ext>
            </a:extLst>
          </p:cNvPr>
          <p:cNvSpPr/>
          <p:nvPr/>
        </p:nvSpPr>
        <p:spPr>
          <a:xfrm>
            <a:off x="2651386" y="4590340"/>
            <a:ext cx="316819" cy="316819"/>
          </a:xfrm>
          <a:prstGeom prst="rect">
            <a:avLst/>
          </a:prstGeom>
          <a:solidFill>
            <a:schemeClr val="accent6"/>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xmlns="" id="{12BE6845-B1DF-DE4F-B1E1-4CEF6B3208AE}"/>
              </a:ext>
            </a:extLst>
          </p:cNvPr>
          <p:cNvSpPr/>
          <p:nvPr/>
        </p:nvSpPr>
        <p:spPr>
          <a:xfrm>
            <a:off x="3031857" y="4590340"/>
            <a:ext cx="316819" cy="316819"/>
          </a:xfrm>
          <a:prstGeom prst="rect">
            <a:avLst/>
          </a:prstGeom>
          <a:solidFill>
            <a:schemeClr val="accent3">
              <a:lumMod val="60000"/>
              <a:lumOff val="40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xmlns="" id="{EE843F96-8772-D04A-930C-5DE85C2F1625}"/>
              </a:ext>
            </a:extLst>
          </p:cNvPr>
          <p:cNvSpPr/>
          <p:nvPr/>
        </p:nvSpPr>
        <p:spPr>
          <a:xfrm>
            <a:off x="3426959" y="4590340"/>
            <a:ext cx="316819" cy="316819"/>
          </a:xfrm>
          <a:prstGeom prst="rect">
            <a:avLst/>
          </a:prstGeom>
          <a:solidFill>
            <a:schemeClr val="tx2">
              <a:lumMod val="40000"/>
              <a:lumOff val="60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xmlns="" id="{30E2F288-EA19-AD4C-9C85-36C38587FAD0}"/>
              </a:ext>
            </a:extLst>
          </p:cNvPr>
          <p:cNvSpPr/>
          <p:nvPr/>
        </p:nvSpPr>
        <p:spPr>
          <a:xfrm>
            <a:off x="3822061" y="4590340"/>
            <a:ext cx="316819" cy="316819"/>
          </a:xfrm>
          <a:prstGeom prst="rect">
            <a:avLst/>
          </a:prstGeom>
          <a:solidFill>
            <a:schemeClr val="tx2">
              <a:lumMod val="40000"/>
              <a:lumOff val="60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xmlns="" id="{3DDB639D-565F-5744-8B1B-708ECDB5A686}"/>
              </a:ext>
            </a:extLst>
          </p:cNvPr>
          <p:cNvSpPr/>
          <p:nvPr/>
        </p:nvSpPr>
        <p:spPr>
          <a:xfrm>
            <a:off x="5005120" y="1172303"/>
            <a:ext cx="316819" cy="316819"/>
          </a:xfrm>
          <a:prstGeom prst="rect">
            <a:avLst/>
          </a:prstGeom>
          <a:solidFill>
            <a:schemeClr val="tx2">
              <a:lumMod val="40000"/>
              <a:lumOff val="60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xmlns="" id="{568873E7-BC50-AA47-906A-F53445461E2E}"/>
              </a:ext>
            </a:extLst>
          </p:cNvPr>
          <p:cNvSpPr/>
          <p:nvPr/>
        </p:nvSpPr>
        <p:spPr>
          <a:xfrm>
            <a:off x="5385591" y="1172303"/>
            <a:ext cx="316819" cy="316819"/>
          </a:xfrm>
          <a:prstGeom prst="rect">
            <a:avLst/>
          </a:prstGeom>
          <a:solidFill>
            <a:schemeClr val="tx2">
              <a:lumMod val="40000"/>
              <a:lumOff val="60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xmlns="" id="{2EAC22A9-8A75-714F-80D6-787D002A3934}"/>
              </a:ext>
            </a:extLst>
          </p:cNvPr>
          <p:cNvSpPr/>
          <p:nvPr/>
        </p:nvSpPr>
        <p:spPr>
          <a:xfrm>
            <a:off x="5780693" y="1172303"/>
            <a:ext cx="316819" cy="316819"/>
          </a:xfrm>
          <a:prstGeom prst="rect">
            <a:avLst/>
          </a:prstGeom>
          <a:solidFill>
            <a:schemeClr val="tx2">
              <a:lumMod val="40000"/>
              <a:lumOff val="60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xmlns="" id="{F03993F6-7619-A742-9D84-7CF767DF4284}"/>
              </a:ext>
            </a:extLst>
          </p:cNvPr>
          <p:cNvSpPr/>
          <p:nvPr/>
        </p:nvSpPr>
        <p:spPr>
          <a:xfrm>
            <a:off x="6175795" y="1172303"/>
            <a:ext cx="316819" cy="316819"/>
          </a:xfrm>
          <a:prstGeom prst="rect">
            <a:avLst/>
          </a:prstGeom>
          <a:solidFill>
            <a:schemeClr val="tx2">
              <a:lumMod val="40000"/>
              <a:lumOff val="60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xmlns="" id="{78953019-3366-4E45-A60F-FC20D8313816}"/>
              </a:ext>
            </a:extLst>
          </p:cNvPr>
          <p:cNvSpPr/>
          <p:nvPr/>
        </p:nvSpPr>
        <p:spPr>
          <a:xfrm>
            <a:off x="5005120" y="1569782"/>
            <a:ext cx="316819" cy="316819"/>
          </a:xfrm>
          <a:prstGeom prst="rect">
            <a:avLst/>
          </a:prstGeom>
          <a:solidFill>
            <a:schemeClr val="tx2">
              <a:lumMod val="40000"/>
              <a:lumOff val="60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xmlns="" id="{2DA55F1E-12D8-0943-9E57-36E2FD89761A}"/>
              </a:ext>
            </a:extLst>
          </p:cNvPr>
          <p:cNvSpPr/>
          <p:nvPr/>
        </p:nvSpPr>
        <p:spPr>
          <a:xfrm>
            <a:off x="5385591" y="1569782"/>
            <a:ext cx="316819" cy="316819"/>
          </a:xfrm>
          <a:prstGeom prst="rect">
            <a:avLst/>
          </a:prstGeom>
          <a:solidFill>
            <a:schemeClr val="accent3">
              <a:lumMod val="60000"/>
              <a:lumOff val="40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xmlns="" id="{DBBE0416-EEAA-4A48-93FA-F60ED052390F}"/>
              </a:ext>
            </a:extLst>
          </p:cNvPr>
          <p:cNvSpPr/>
          <p:nvPr/>
        </p:nvSpPr>
        <p:spPr>
          <a:xfrm>
            <a:off x="5780693" y="1569782"/>
            <a:ext cx="316819" cy="316819"/>
          </a:xfrm>
          <a:prstGeom prst="rect">
            <a:avLst/>
          </a:prstGeom>
          <a:solidFill>
            <a:schemeClr val="accent6"/>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xmlns="" id="{0456DD89-49D8-204B-84EB-B4E70EA56138}"/>
              </a:ext>
            </a:extLst>
          </p:cNvPr>
          <p:cNvSpPr/>
          <p:nvPr/>
        </p:nvSpPr>
        <p:spPr>
          <a:xfrm>
            <a:off x="6175795" y="1569782"/>
            <a:ext cx="316819" cy="316819"/>
          </a:xfrm>
          <a:prstGeom prst="rect">
            <a:avLst/>
          </a:prstGeom>
          <a:solidFill>
            <a:schemeClr val="tx2">
              <a:lumMod val="40000"/>
              <a:lumOff val="60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xmlns="" id="{488CA175-719E-2D47-BB40-7B08C235A9A4}"/>
              </a:ext>
            </a:extLst>
          </p:cNvPr>
          <p:cNvSpPr/>
          <p:nvPr/>
        </p:nvSpPr>
        <p:spPr>
          <a:xfrm>
            <a:off x="5005120" y="1967260"/>
            <a:ext cx="316819" cy="316819"/>
          </a:xfrm>
          <a:prstGeom prst="rect">
            <a:avLst/>
          </a:prstGeom>
          <a:solidFill>
            <a:schemeClr val="accent3">
              <a:lumMod val="60000"/>
              <a:lumOff val="40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xmlns="" id="{D6AF4541-FAC8-8340-A850-E47E8C3D7610}"/>
              </a:ext>
            </a:extLst>
          </p:cNvPr>
          <p:cNvSpPr/>
          <p:nvPr/>
        </p:nvSpPr>
        <p:spPr>
          <a:xfrm>
            <a:off x="5385591" y="1967260"/>
            <a:ext cx="316819" cy="316819"/>
          </a:xfrm>
          <a:prstGeom prst="rect">
            <a:avLst/>
          </a:prstGeom>
          <a:solidFill>
            <a:schemeClr val="accent4"/>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xmlns="" id="{C04550EB-CCF9-AB45-9A34-8FD2A65B587D}"/>
              </a:ext>
            </a:extLst>
          </p:cNvPr>
          <p:cNvSpPr/>
          <p:nvPr/>
        </p:nvSpPr>
        <p:spPr>
          <a:xfrm>
            <a:off x="5780693" y="1967260"/>
            <a:ext cx="316819" cy="316819"/>
          </a:xfrm>
          <a:prstGeom prst="rect">
            <a:avLst/>
          </a:prstGeom>
          <a:solidFill>
            <a:schemeClr val="accent3">
              <a:lumMod val="60000"/>
              <a:lumOff val="40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xmlns="" id="{15542B50-B3B5-6D47-BBB6-1F4EEC1EC929}"/>
              </a:ext>
            </a:extLst>
          </p:cNvPr>
          <p:cNvSpPr/>
          <p:nvPr/>
        </p:nvSpPr>
        <p:spPr>
          <a:xfrm>
            <a:off x="6175795" y="1967260"/>
            <a:ext cx="316819" cy="316819"/>
          </a:xfrm>
          <a:prstGeom prst="rect">
            <a:avLst/>
          </a:prstGeom>
          <a:solidFill>
            <a:schemeClr val="accent6"/>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xmlns="" id="{38E7B404-6104-D24D-8641-D6BE378B6254}"/>
              </a:ext>
            </a:extLst>
          </p:cNvPr>
          <p:cNvSpPr/>
          <p:nvPr/>
        </p:nvSpPr>
        <p:spPr>
          <a:xfrm>
            <a:off x="5005120" y="2364739"/>
            <a:ext cx="316819" cy="316819"/>
          </a:xfrm>
          <a:prstGeom prst="rect">
            <a:avLst/>
          </a:prstGeom>
          <a:solidFill>
            <a:schemeClr val="accent4"/>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xmlns="" id="{CA0A2C84-57CB-6442-B907-15733726DDB7}"/>
              </a:ext>
            </a:extLst>
          </p:cNvPr>
          <p:cNvSpPr/>
          <p:nvPr/>
        </p:nvSpPr>
        <p:spPr>
          <a:xfrm>
            <a:off x="5385591" y="2364739"/>
            <a:ext cx="316819" cy="316819"/>
          </a:xfrm>
          <a:prstGeom prst="rect">
            <a:avLst/>
          </a:prstGeom>
          <a:solidFill>
            <a:schemeClr val="accent3">
              <a:lumMod val="60000"/>
              <a:lumOff val="40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xmlns="" id="{D8998710-F944-6E4E-B907-BA370E57E8FD}"/>
              </a:ext>
            </a:extLst>
          </p:cNvPr>
          <p:cNvSpPr/>
          <p:nvPr/>
        </p:nvSpPr>
        <p:spPr>
          <a:xfrm>
            <a:off x="5780693" y="2364739"/>
            <a:ext cx="316819" cy="316819"/>
          </a:xfrm>
          <a:prstGeom prst="rect">
            <a:avLst/>
          </a:prstGeom>
          <a:solidFill>
            <a:schemeClr val="accent4"/>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xmlns="" id="{343A499A-894D-494B-9043-193738AEE395}"/>
              </a:ext>
            </a:extLst>
          </p:cNvPr>
          <p:cNvSpPr/>
          <p:nvPr/>
        </p:nvSpPr>
        <p:spPr>
          <a:xfrm>
            <a:off x="6175795" y="2364739"/>
            <a:ext cx="316819" cy="316819"/>
          </a:xfrm>
          <a:prstGeom prst="rect">
            <a:avLst/>
          </a:prstGeom>
          <a:solidFill>
            <a:schemeClr val="tx2">
              <a:lumMod val="40000"/>
              <a:lumOff val="60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xmlns="" id="{6AE0DAEF-D4A9-4C46-9563-64E01EEA7E14}"/>
              </a:ext>
            </a:extLst>
          </p:cNvPr>
          <p:cNvSpPr/>
          <p:nvPr/>
        </p:nvSpPr>
        <p:spPr>
          <a:xfrm>
            <a:off x="5005120" y="3397904"/>
            <a:ext cx="316819" cy="316819"/>
          </a:xfrm>
          <a:prstGeom prst="rect">
            <a:avLst/>
          </a:prstGeom>
          <a:solidFill>
            <a:schemeClr val="accent1">
              <a:lumMod val="60000"/>
              <a:lumOff val="40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xmlns="" id="{B9080E6D-79A5-3048-B8BA-9980CC6882C0}"/>
              </a:ext>
            </a:extLst>
          </p:cNvPr>
          <p:cNvSpPr/>
          <p:nvPr/>
        </p:nvSpPr>
        <p:spPr>
          <a:xfrm>
            <a:off x="5385591" y="3397904"/>
            <a:ext cx="316819" cy="316819"/>
          </a:xfrm>
          <a:prstGeom prst="rect">
            <a:avLst/>
          </a:prstGeom>
          <a:solidFill>
            <a:schemeClr val="accent1">
              <a:lumMod val="60000"/>
              <a:lumOff val="40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xmlns="" id="{46275D0B-85E0-9D44-8E6D-89DAB63E1E4E}"/>
              </a:ext>
            </a:extLst>
          </p:cNvPr>
          <p:cNvSpPr/>
          <p:nvPr/>
        </p:nvSpPr>
        <p:spPr>
          <a:xfrm>
            <a:off x="5780693" y="3397904"/>
            <a:ext cx="316819" cy="316819"/>
          </a:xfrm>
          <a:prstGeom prst="rect">
            <a:avLst/>
          </a:prstGeom>
          <a:solidFill>
            <a:schemeClr val="accent3">
              <a:lumMod val="60000"/>
              <a:lumOff val="40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xmlns="" id="{8C67F137-E35A-6E43-A235-507ECE0345C2}"/>
              </a:ext>
            </a:extLst>
          </p:cNvPr>
          <p:cNvSpPr/>
          <p:nvPr/>
        </p:nvSpPr>
        <p:spPr>
          <a:xfrm>
            <a:off x="6175795" y="3397904"/>
            <a:ext cx="316819" cy="316819"/>
          </a:xfrm>
          <a:prstGeom prst="rect">
            <a:avLst/>
          </a:prstGeom>
          <a:solidFill>
            <a:schemeClr val="accent3">
              <a:lumMod val="60000"/>
              <a:lumOff val="40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8" name="Rectangle 57">
            <a:extLst>
              <a:ext uri="{FF2B5EF4-FFF2-40B4-BE49-F238E27FC236}">
                <a16:creationId xmlns:a16="http://schemas.microsoft.com/office/drawing/2014/main" xmlns="" id="{923B1A40-78AF-9047-9C0E-19D0ED7FEB12}"/>
              </a:ext>
            </a:extLst>
          </p:cNvPr>
          <p:cNvSpPr/>
          <p:nvPr/>
        </p:nvSpPr>
        <p:spPr>
          <a:xfrm>
            <a:off x="5005120" y="3795383"/>
            <a:ext cx="316819" cy="316819"/>
          </a:xfrm>
          <a:prstGeom prst="rect">
            <a:avLst/>
          </a:prstGeom>
          <a:solidFill>
            <a:schemeClr val="accent6"/>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xmlns="" id="{60D73145-A087-A94E-B229-11BAC9D66B9D}"/>
              </a:ext>
            </a:extLst>
          </p:cNvPr>
          <p:cNvSpPr/>
          <p:nvPr/>
        </p:nvSpPr>
        <p:spPr>
          <a:xfrm>
            <a:off x="5385591" y="3795383"/>
            <a:ext cx="316819" cy="316819"/>
          </a:xfrm>
          <a:prstGeom prst="rect">
            <a:avLst/>
          </a:prstGeom>
          <a:solidFill>
            <a:schemeClr val="accent4"/>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xmlns="" id="{4076F0C2-6DB0-F843-83C4-DA93A61E2985}"/>
              </a:ext>
            </a:extLst>
          </p:cNvPr>
          <p:cNvSpPr/>
          <p:nvPr/>
        </p:nvSpPr>
        <p:spPr>
          <a:xfrm>
            <a:off x="5780693" y="3795383"/>
            <a:ext cx="316819" cy="316819"/>
          </a:xfrm>
          <a:prstGeom prst="rect">
            <a:avLst/>
          </a:prstGeom>
          <a:solidFill>
            <a:schemeClr val="tx2">
              <a:lumMod val="40000"/>
              <a:lumOff val="60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1" name="Rectangle 60">
            <a:extLst>
              <a:ext uri="{FF2B5EF4-FFF2-40B4-BE49-F238E27FC236}">
                <a16:creationId xmlns:a16="http://schemas.microsoft.com/office/drawing/2014/main" xmlns="" id="{D0ACC214-ED07-BD4F-967D-505B8CB36FFA}"/>
              </a:ext>
            </a:extLst>
          </p:cNvPr>
          <p:cNvSpPr/>
          <p:nvPr/>
        </p:nvSpPr>
        <p:spPr>
          <a:xfrm>
            <a:off x="6175795" y="3795383"/>
            <a:ext cx="316819" cy="316819"/>
          </a:xfrm>
          <a:prstGeom prst="rect">
            <a:avLst/>
          </a:prstGeom>
          <a:solidFill>
            <a:schemeClr val="tx2">
              <a:lumMod val="40000"/>
              <a:lumOff val="60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2" name="Rectangle 61">
            <a:extLst>
              <a:ext uri="{FF2B5EF4-FFF2-40B4-BE49-F238E27FC236}">
                <a16:creationId xmlns:a16="http://schemas.microsoft.com/office/drawing/2014/main" xmlns="" id="{2B12FE4B-6A51-E54A-A84C-DABF8F86C5B1}"/>
              </a:ext>
            </a:extLst>
          </p:cNvPr>
          <p:cNvSpPr/>
          <p:nvPr/>
        </p:nvSpPr>
        <p:spPr>
          <a:xfrm>
            <a:off x="5005120" y="4192861"/>
            <a:ext cx="316819" cy="316819"/>
          </a:xfrm>
          <a:prstGeom prst="rect">
            <a:avLst/>
          </a:prstGeom>
          <a:solidFill>
            <a:schemeClr val="accent3">
              <a:lumMod val="60000"/>
              <a:lumOff val="40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3" name="Rectangle 62">
            <a:extLst>
              <a:ext uri="{FF2B5EF4-FFF2-40B4-BE49-F238E27FC236}">
                <a16:creationId xmlns:a16="http://schemas.microsoft.com/office/drawing/2014/main" xmlns="" id="{50D76D53-312D-254C-90FA-B33442C29BB5}"/>
              </a:ext>
            </a:extLst>
          </p:cNvPr>
          <p:cNvSpPr/>
          <p:nvPr/>
        </p:nvSpPr>
        <p:spPr>
          <a:xfrm>
            <a:off x="5385591" y="4192861"/>
            <a:ext cx="316819" cy="316819"/>
          </a:xfrm>
          <a:prstGeom prst="rect">
            <a:avLst/>
          </a:prstGeom>
          <a:solidFill>
            <a:schemeClr val="accent3">
              <a:lumMod val="60000"/>
              <a:lumOff val="40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4" name="Rectangle 63">
            <a:extLst>
              <a:ext uri="{FF2B5EF4-FFF2-40B4-BE49-F238E27FC236}">
                <a16:creationId xmlns:a16="http://schemas.microsoft.com/office/drawing/2014/main" xmlns="" id="{F6AC46DF-5921-294D-B820-17008843C6F8}"/>
              </a:ext>
            </a:extLst>
          </p:cNvPr>
          <p:cNvSpPr/>
          <p:nvPr/>
        </p:nvSpPr>
        <p:spPr>
          <a:xfrm>
            <a:off x="5780693" y="4192861"/>
            <a:ext cx="316819" cy="316819"/>
          </a:xfrm>
          <a:prstGeom prst="rect">
            <a:avLst/>
          </a:prstGeom>
          <a:solidFill>
            <a:schemeClr val="accent4"/>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5" name="Rectangle 64">
            <a:extLst>
              <a:ext uri="{FF2B5EF4-FFF2-40B4-BE49-F238E27FC236}">
                <a16:creationId xmlns:a16="http://schemas.microsoft.com/office/drawing/2014/main" xmlns="" id="{6E31C117-553D-5948-9FB8-E935E9A6F274}"/>
              </a:ext>
            </a:extLst>
          </p:cNvPr>
          <p:cNvSpPr/>
          <p:nvPr/>
        </p:nvSpPr>
        <p:spPr>
          <a:xfrm>
            <a:off x="6175795" y="4192861"/>
            <a:ext cx="316819" cy="316819"/>
          </a:xfrm>
          <a:prstGeom prst="rect">
            <a:avLst/>
          </a:prstGeom>
          <a:solidFill>
            <a:schemeClr val="accent6"/>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6" name="Rectangle 65">
            <a:extLst>
              <a:ext uri="{FF2B5EF4-FFF2-40B4-BE49-F238E27FC236}">
                <a16:creationId xmlns:a16="http://schemas.microsoft.com/office/drawing/2014/main" xmlns="" id="{DB0D5EC7-862B-4648-B359-D62FA8097E9A}"/>
              </a:ext>
            </a:extLst>
          </p:cNvPr>
          <p:cNvSpPr/>
          <p:nvPr/>
        </p:nvSpPr>
        <p:spPr>
          <a:xfrm>
            <a:off x="5005120" y="4590340"/>
            <a:ext cx="316819" cy="316819"/>
          </a:xfrm>
          <a:prstGeom prst="rect">
            <a:avLst/>
          </a:prstGeom>
          <a:solidFill>
            <a:schemeClr val="tx2">
              <a:lumMod val="40000"/>
              <a:lumOff val="60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7" name="Rectangle 66">
            <a:extLst>
              <a:ext uri="{FF2B5EF4-FFF2-40B4-BE49-F238E27FC236}">
                <a16:creationId xmlns:a16="http://schemas.microsoft.com/office/drawing/2014/main" xmlns="" id="{E967E5BC-B798-C64F-9B76-6D57462DCA04}"/>
              </a:ext>
            </a:extLst>
          </p:cNvPr>
          <p:cNvSpPr/>
          <p:nvPr/>
        </p:nvSpPr>
        <p:spPr>
          <a:xfrm>
            <a:off x="5385591" y="4590340"/>
            <a:ext cx="316819" cy="316819"/>
          </a:xfrm>
          <a:prstGeom prst="rect">
            <a:avLst/>
          </a:prstGeom>
          <a:solidFill>
            <a:schemeClr val="accent3">
              <a:lumMod val="60000"/>
              <a:lumOff val="40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8" name="Rectangle 67">
            <a:extLst>
              <a:ext uri="{FF2B5EF4-FFF2-40B4-BE49-F238E27FC236}">
                <a16:creationId xmlns:a16="http://schemas.microsoft.com/office/drawing/2014/main" xmlns="" id="{0169D863-05DA-734A-9171-CEAE6C4924F8}"/>
              </a:ext>
            </a:extLst>
          </p:cNvPr>
          <p:cNvSpPr/>
          <p:nvPr/>
        </p:nvSpPr>
        <p:spPr>
          <a:xfrm>
            <a:off x="5780693" y="4590340"/>
            <a:ext cx="316819" cy="316819"/>
          </a:xfrm>
          <a:prstGeom prst="rect">
            <a:avLst/>
          </a:prstGeom>
          <a:solidFill>
            <a:schemeClr val="accent6"/>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9" name="Rectangle 68">
            <a:extLst>
              <a:ext uri="{FF2B5EF4-FFF2-40B4-BE49-F238E27FC236}">
                <a16:creationId xmlns:a16="http://schemas.microsoft.com/office/drawing/2014/main" xmlns="" id="{F218EB9C-3FB2-A841-84DA-74304BCA5F16}"/>
              </a:ext>
            </a:extLst>
          </p:cNvPr>
          <p:cNvSpPr/>
          <p:nvPr/>
        </p:nvSpPr>
        <p:spPr>
          <a:xfrm>
            <a:off x="6175795" y="4590340"/>
            <a:ext cx="316819" cy="316819"/>
          </a:xfrm>
          <a:prstGeom prst="rect">
            <a:avLst/>
          </a:prstGeom>
          <a:solidFill>
            <a:schemeClr val="tx2">
              <a:lumMod val="40000"/>
              <a:lumOff val="60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1" name="Rectangle 70">
            <a:extLst>
              <a:ext uri="{FF2B5EF4-FFF2-40B4-BE49-F238E27FC236}">
                <a16:creationId xmlns:a16="http://schemas.microsoft.com/office/drawing/2014/main" xmlns="" id="{3243A9DE-6E8C-1B49-825E-16A9DA194D7C}"/>
              </a:ext>
            </a:extLst>
          </p:cNvPr>
          <p:cNvSpPr/>
          <p:nvPr/>
        </p:nvSpPr>
        <p:spPr>
          <a:xfrm>
            <a:off x="3772721" y="1145912"/>
            <a:ext cx="415498" cy="369332"/>
          </a:xfrm>
          <a:prstGeom prst="rect">
            <a:avLst/>
          </a:prstGeom>
        </p:spPr>
        <p:txBody>
          <a:bodyPr wrap="none">
            <a:spAutoFit/>
          </a:bodyPr>
          <a:lstStyle/>
          <a:p>
            <a:pPr fontAlgn="base"/>
            <a:r>
              <a:rPr lang="en-US" dirty="0">
                <a:solidFill>
                  <a:srgbClr val="000000"/>
                </a:solidFill>
                <a:latin typeface="apple color emoji" pitchFamily="2" charset="0"/>
              </a:rPr>
              <a:t>💥</a:t>
            </a:r>
            <a:endParaRPr lang="en-US" b="1" i="0" dirty="0">
              <a:solidFill>
                <a:srgbClr val="000000"/>
              </a:solidFill>
              <a:effectLst/>
              <a:latin typeface="helvetica neue" panose="02000503000000020004" pitchFamily="2" charset="0"/>
            </a:endParaRPr>
          </a:p>
        </p:txBody>
      </p:sp>
      <p:sp>
        <p:nvSpPr>
          <p:cNvPr id="72" name="Rectangle 71">
            <a:extLst>
              <a:ext uri="{FF2B5EF4-FFF2-40B4-BE49-F238E27FC236}">
                <a16:creationId xmlns:a16="http://schemas.microsoft.com/office/drawing/2014/main" xmlns="" id="{7902FBB7-5157-4C42-B520-6FC9C4E33A9F}"/>
              </a:ext>
            </a:extLst>
          </p:cNvPr>
          <p:cNvSpPr/>
          <p:nvPr/>
        </p:nvSpPr>
        <p:spPr>
          <a:xfrm>
            <a:off x="5336251" y="1941003"/>
            <a:ext cx="415498" cy="369332"/>
          </a:xfrm>
          <a:prstGeom prst="rect">
            <a:avLst/>
          </a:prstGeom>
        </p:spPr>
        <p:txBody>
          <a:bodyPr wrap="none">
            <a:spAutoFit/>
          </a:bodyPr>
          <a:lstStyle/>
          <a:p>
            <a:pPr fontAlgn="base"/>
            <a:r>
              <a:rPr lang="en-US" dirty="0">
                <a:solidFill>
                  <a:srgbClr val="000000"/>
                </a:solidFill>
                <a:latin typeface="apple color emoji" pitchFamily="2" charset="0"/>
              </a:rPr>
              <a:t>💥</a:t>
            </a:r>
            <a:endParaRPr lang="en-US" b="1" i="0" dirty="0">
              <a:solidFill>
                <a:srgbClr val="000000"/>
              </a:solidFill>
              <a:effectLst/>
              <a:latin typeface="helvetica neue" panose="02000503000000020004" pitchFamily="2" charset="0"/>
            </a:endParaRPr>
          </a:p>
        </p:txBody>
      </p:sp>
      <p:sp>
        <p:nvSpPr>
          <p:cNvPr id="73" name="Rectangle 72">
            <a:extLst>
              <a:ext uri="{FF2B5EF4-FFF2-40B4-BE49-F238E27FC236}">
                <a16:creationId xmlns:a16="http://schemas.microsoft.com/office/drawing/2014/main" xmlns="" id="{2658BB2E-A065-A94B-9ADB-0488E1A0FA1F}"/>
              </a:ext>
            </a:extLst>
          </p:cNvPr>
          <p:cNvSpPr/>
          <p:nvPr/>
        </p:nvSpPr>
        <p:spPr>
          <a:xfrm>
            <a:off x="5731353" y="2342231"/>
            <a:ext cx="415498" cy="369332"/>
          </a:xfrm>
          <a:prstGeom prst="rect">
            <a:avLst/>
          </a:prstGeom>
        </p:spPr>
        <p:txBody>
          <a:bodyPr wrap="none">
            <a:spAutoFit/>
          </a:bodyPr>
          <a:lstStyle/>
          <a:p>
            <a:pPr fontAlgn="base"/>
            <a:r>
              <a:rPr lang="en-US" dirty="0">
                <a:solidFill>
                  <a:srgbClr val="000000"/>
                </a:solidFill>
                <a:latin typeface="apple color emoji" pitchFamily="2" charset="0"/>
              </a:rPr>
              <a:t>💥</a:t>
            </a:r>
            <a:endParaRPr lang="en-US" b="1" i="0" dirty="0">
              <a:solidFill>
                <a:srgbClr val="000000"/>
              </a:solidFill>
              <a:effectLst/>
              <a:latin typeface="helvetica neue" panose="02000503000000020004" pitchFamily="2" charset="0"/>
            </a:endParaRPr>
          </a:p>
        </p:txBody>
      </p:sp>
      <p:sp>
        <p:nvSpPr>
          <p:cNvPr id="74" name="Rectangle 73">
            <a:extLst>
              <a:ext uri="{FF2B5EF4-FFF2-40B4-BE49-F238E27FC236}">
                <a16:creationId xmlns:a16="http://schemas.microsoft.com/office/drawing/2014/main" xmlns="" id="{729AB11E-CEA1-4C40-9EF3-CAB8AB58B7D3}"/>
              </a:ext>
            </a:extLst>
          </p:cNvPr>
          <p:cNvSpPr/>
          <p:nvPr/>
        </p:nvSpPr>
        <p:spPr>
          <a:xfrm>
            <a:off x="4950447" y="2334619"/>
            <a:ext cx="415498" cy="369332"/>
          </a:xfrm>
          <a:prstGeom prst="rect">
            <a:avLst/>
          </a:prstGeom>
        </p:spPr>
        <p:txBody>
          <a:bodyPr wrap="none">
            <a:spAutoFit/>
          </a:bodyPr>
          <a:lstStyle/>
          <a:p>
            <a:pPr fontAlgn="base"/>
            <a:r>
              <a:rPr lang="en-US" dirty="0">
                <a:solidFill>
                  <a:srgbClr val="000000"/>
                </a:solidFill>
                <a:latin typeface="apple color emoji" pitchFamily="2" charset="0"/>
              </a:rPr>
              <a:t>💥</a:t>
            </a:r>
            <a:endParaRPr lang="en-US" b="1" i="0" dirty="0">
              <a:solidFill>
                <a:srgbClr val="000000"/>
              </a:solidFill>
              <a:effectLst/>
              <a:latin typeface="helvetica neue" panose="02000503000000020004" pitchFamily="2" charset="0"/>
            </a:endParaRPr>
          </a:p>
        </p:txBody>
      </p:sp>
      <p:sp>
        <p:nvSpPr>
          <p:cNvPr id="75" name="Rectangle 74">
            <a:extLst>
              <a:ext uri="{FF2B5EF4-FFF2-40B4-BE49-F238E27FC236}">
                <a16:creationId xmlns:a16="http://schemas.microsoft.com/office/drawing/2014/main" xmlns="" id="{41B67468-154C-0A41-BE0C-4C99843C42F0}"/>
              </a:ext>
            </a:extLst>
          </p:cNvPr>
          <p:cNvSpPr/>
          <p:nvPr/>
        </p:nvSpPr>
        <p:spPr>
          <a:xfrm>
            <a:off x="5336251" y="3769126"/>
            <a:ext cx="415498" cy="369332"/>
          </a:xfrm>
          <a:prstGeom prst="rect">
            <a:avLst/>
          </a:prstGeom>
        </p:spPr>
        <p:txBody>
          <a:bodyPr wrap="none">
            <a:spAutoFit/>
          </a:bodyPr>
          <a:lstStyle/>
          <a:p>
            <a:pPr fontAlgn="base"/>
            <a:r>
              <a:rPr lang="en-US" dirty="0"/>
              <a:t>💥</a:t>
            </a:r>
            <a:endParaRPr lang="en-US" b="1" dirty="0"/>
          </a:p>
        </p:txBody>
      </p:sp>
      <p:sp>
        <p:nvSpPr>
          <p:cNvPr id="76" name="Rectangle 75">
            <a:extLst>
              <a:ext uri="{FF2B5EF4-FFF2-40B4-BE49-F238E27FC236}">
                <a16:creationId xmlns:a16="http://schemas.microsoft.com/office/drawing/2014/main" xmlns="" id="{CD7FECD2-1ACC-4D4F-9871-153B9562CC49}"/>
              </a:ext>
            </a:extLst>
          </p:cNvPr>
          <p:cNvSpPr/>
          <p:nvPr/>
        </p:nvSpPr>
        <p:spPr>
          <a:xfrm>
            <a:off x="5731353" y="4166604"/>
            <a:ext cx="415498" cy="369332"/>
          </a:xfrm>
          <a:prstGeom prst="rect">
            <a:avLst/>
          </a:prstGeom>
        </p:spPr>
        <p:txBody>
          <a:bodyPr wrap="none">
            <a:spAutoFit/>
          </a:bodyPr>
          <a:lstStyle/>
          <a:p>
            <a:pPr fontAlgn="base"/>
            <a:r>
              <a:rPr lang="en-US" dirty="0">
                <a:solidFill>
                  <a:srgbClr val="000000"/>
                </a:solidFill>
                <a:latin typeface="apple color emoji" pitchFamily="2" charset="0"/>
              </a:rPr>
              <a:t>💥</a:t>
            </a:r>
            <a:endParaRPr lang="en-US" b="1" i="0" dirty="0">
              <a:solidFill>
                <a:srgbClr val="000000"/>
              </a:solidFill>
              <a:effectLst/>
              <a:latin typeface="helvetica neue" panose="02000503000000020004" pitchFamily="2" charset="0"/>
            </a:endParaRPr>
          </a:p>
        </p:txBody>
      </p:sp>
      <p:sp>
        <p:nvSpPr>
          <p:cNvPr id="77" name="Rectangle 76">
            <a:extLst>
              <a:ext uri="{FF2B5EF4-FFF2-40B4-BE49-F238E27FC236}">
                <a16:creationId xmlns:a16="http://schemas.microsoft.com/office/drawing/2014/main" xmlns="" id="{95E1E281-7A7A-D947-B187-F8D4A4C7644F}"/>
              </a:ext>
            </a:extLst>
          </p:cNvPr>
          <p:cNvSpPr/>
          <p:nvPr/>
        </p:nvSpPr>
        <p:spPr>
          <a:xfrm>
            <a:off x="2980938" y="4166604"/>
            <a:ext cx="415498" cy="369332"/>
          </a:xfrm>
          <a:prstGeom prst="rect">
            <a:avLst/>
          </a:prstGeom>
        </p:spPr>
        <p:txBody>
          <a:bodyPr wrap="none">
            <a:spAutoFit/>
          </a:bodyPr>
          <a:lstStyle/>
          <a:p>
            <a:pPr fontAlgn="base"/>
            <a:r>
              <a:rPr lang="en-US" dirty="0">
                <a:solidFill>
                  <a:srgbClr val="000000"/>
                </a:solidFill>
                <a:latin typeface="apple color emoji" pitchFamily="2" charset="0"/>
              </a:rPr>
              <a:t>💥</a:t>
            </a:r>
            <a:endParaRPr lang="en-US" b="1" i="0" dirty="0">
              <a:solidFill>
                <a:srgbClr val="000000"/>
              </a:solidFill>
              <a:effectLst/>
              <a:latin typeface="helvetica neue" panose="02000503000000020004" pitchFamily="2" charset="0"/>
            </a:endParaRPr>
          </a:p>
        </p:txBody>
      </p:sp>
    </p:spTree>
    <p:extLst>
      <p:ext uri="{BB962C8B-B14F-4D97-AF65-F5344CB8AC3E}">
        <p14:creationId xmlns:p14="http://schemas.microsoft.com/office/powerpoint/2010/main" val="574450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9895A2D-ED98-2145-9799-A6B3904BD059}"/>
              </a:ext>
            </a:extLst>
          </p:cNvPr>
          <p:cNvSpPr>
            <a:spLocks noGrp="1"/>
          </p:cNvSpPr>
          <p:nvPr>
            <p:ph type="title"/>
          </p:nvPr>
        </p:nvSpPr>
        <p:spPr/>
        <p:txBody>
          <a:bodyPr>
            <a:normAutofit/>
          </a:bodyPr>
          <a:lstStyle/>
          <a:p>
            <a:r>
              <a:rPr lang="en-US" dirty="0"/>
              <a:t>Anti-hint 1: cell types may be missing.</a:t>
            </a:r>
          </a:p>
        </p:txBody>
      </p:sp>
      <p:sp>
        <p:nvSpPr>
          <p:cNvPr id="6" name="Rectangle 5">
            <a:extLst>
              <a:ext uri="{FF2B5EF4-FFF2-40B4-BE49-F238E27FC236}">
                <a16:creationId xmlns:a16="http://schemas.microsoft.com/office/drawing/2014/main" xmlns="" id="{C022B2B3-CBD8-CE40-9F5B-C35128854F2E}"/>
              </a:ext>
            </a:extLst>
          </p:cNvPr>
          <p:cNvSpPr/>
          <p:nvPr/>
        </p:nvSpPr>
        <p:spPr>
          <a:xfrm>
            <a:off x="2651386" y="1172303"/>
            <a:ext cx="316819" cy="316819"/>
          </a:xfrm>
          <a:prstGeom prst="rect">
            <a:avLst/>
          </a:prstGeom>
          <a:solidFill>
            <a:schemeClr val="tx2">
              <a:lumMod val="40000"/>
              <a:lumOff val="60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xmlns="" id="{B53D7A5C-21C7-314B-ACFD-8D1E8E5410B1}"/>
              </a:ext>
            </a:extLst>
          </p:cNvPr>
          <p:cNvSpPr/>
          <p:nvPr/>
        </p:nvSpPr>
        <p:spPr>
          <a:xfrm>
            <a:off x="3031857" y="1172303"/>
            <a:ext cx="316819" cy="316819"/>
          </a:xfrm>
          <a:prstGeom prst="rect">
            <a:avLst/>
          </a:prstGeom>
          <a:solidFill>
            <a:schemeClr val="tx2">
              <a:lumMod val="40000"/>
              <a:lumOff val="60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xmlns="" id="{70DCD37F-9783-6146-A5EC-88AB730C2238}"/>
              </a:ext>
            </a:extLst>
          </p:cNvPr>
          <p:cNvSpPr/>
          <p:nvPr/>
        </p:nvSpPr>
        <p:spPr>
          <a:xfrm>
            <a:off x="3426959" y="1172303"/>
            <a:ext cx="316819" cy="316819"/>
          </a:xfrm>
          <a:prstGeom prst="rect">
            <a:avLst/>
          </a:prstGeom>
          <a:solidFill>
            <a:schemeClr val="tx2">
              <a:lumMod val="40000"/>
              <a:lumOff val="60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xmlns="" id="{C41B64DA-0DBB-FD43-BBFC-A62020482605}"/>
              </a:ext>
            </a:extLst>
          </p:cNvPr>
          <p:cNvSpPr/>
          <p:nvPr/>
        </p:nvSpPr>
        <p:spPr>
          <a:xfrm>
            <a:off x="3822061" y="1172303"/>
            <a:ext cx="316819" cy="316819"/>
          </a:xfrm>
          <a:prstGeom prst="rect">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xmlns="" id="{CA4643AC-FC35-5F4B-B8EB-811453E2579F}"/>
              </a:ext>
            </a:extLst>
          </p:cNvPr>
          <p:cNvSpPr/>
          <p:nvPr/>
        </p:nvSpPr>
        <p:spPr>
          <a:xfrm>
            <a:off x="2651386" y="1569782"/>
            <a:ext cx="316819" cy="316819"/>
          </a:xfrm>
          <a:prstGeom prst="rect">
            <a:avLst/>
          </a:prstGeom>
          <a:solidFill>
            <a:schemeClr val="tx2">
              <a:lumMod val="40000"/>
              <a:lumOff val="60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xmlns="" id="{0BB9D9FD-1F48-0B4F-A83A-D8A4C892B963}"/>
              </a:ext>
            </a:extLst>
          </p:cNvPr>
          <p:cNvSpPr/>
          <p:nvPr/>
        </p:nvSpPr>
        <p:spPr>
          <a:xfrm>
            <a:off x="3031857" y="1569782"/>
            <a:ext cx="316819" cy="316819"/>
          </a:xfrm>
          <a:prstGeom prst="rect">
            <a:avLst/>
          </a:prstGeom>
          <a:solidFill>
            <a:schemeClr val="tx2">
              <a:lumMod val="40000"/>
              <a:lumOff val="60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xmlns="" id="{CC793023-0590-BA4F-A138-D6711932FD2B}"/>
              </a:ext>
            </a:extLst>
          </p:cNvPr>
          <p:cNvSpPr/>
          <p:nvPr/>
        </p:nvSpPr>
        <p:spPr>
          <a:xfrm>
            <a:off x="3426959" y="1569782"/>
            <a:ext cx="316819" cy="316819"/>
          </a:xfrm>
          <a:prstGeom prst="rect">
            <a:avLst/>
          </a:prstGeom>
          <a:solidFill>
            <a:schemeClr val="accent6"/>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xmlns="" id="{AAC8DBEB-344C-F141-931D-5D8CF69920AA}"/>
              </a:ext>
            </a:extLst>
          </p:cNvPr>
          <p:cNvSpPr/>
          <p:nvPr/>
        </p:nvSpPr>
        <p:spPr>
          <a:xfrm>
            <a:off x="3822061" y="1569782"/>
            <a:ext cx="316819" cy="316819"/>
          </a:xfrm>
          <a:prstGeom prst="rect">
            <a:avLst/>
          </a:prstGeom>
          <a:solidFill>
            <a:schemeClr val="tx2">
              <a:lumMod val="40000"/>
              <a:lumOff val="60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xmlns="" id="{6FF61996-B0BF-0C47-A885-97D75BC1A987}"/>
              </a:ext>
            </a:extLst>
          </p:cNvPr>
          <p:cNvSpPr/>
          <p:nvPr/>
        </p:nvSpPr>
        <p:spPr>
          <a:xfrm>
            <a:off x="2651386" y="1967260"/>
            <a:ext cx="316819" cy="316819"/>
          </a:xfrm>
          <a:prstGeom prst="rect">
            <a:avLst/>
          </a:prstGeom>
          <a:solidFill>
            <a:schemeClr val="accent3">
              <a:lumMod val="60000"/>
              <a:lumOff val="40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xmlns="" id="{D14BF0A6-D299-2046-819E-115809CE3451}"/>
              </a:ext>
            </a:extLst>
          </p:cNvPr>
          <p:cNvSpPr/>
          <p:nvPr/>
        </p:nvSpPr>
        <p:spPr>
          <a:xfrm>
            <a:off x="3031857" y="1967260"/>
            <a:ext cx="316819" cy="316819"/>
          </a:xfrm>
          <a:prstGeom prst="rect">
            <a:avLst/>
          </a:prstGeom>
          <a:solidFill>
            <a:schemeClr val="accent3">
              <a:lumMod val="60000"/>
              <a:lumOff val="40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xmlns="" id="{256DA091-573E-2342-92D2-07AE58DFF128}"/>
              </a:ext>
            </a:extLst>
          </p:cNvPr>
          <p:cNvSpPr/>
          <p:nvPr/>
        </p:nvSpPr>
        <p:spPr>
          <a:xfrm>
            <a:off x="3426959" y="1967260"/>
            <a:ext cx="316819" cy="316819"/>
          </a:xfrm>
          <a:prstGeom prst="rect">
            <a:avLst/>
          </a:prstGeom>
          <a:solidFill>
            <a:schemeClr val="accent6"/>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xmlns="" id="{73B416F1-900D-934B-91F8-8F3D8E2ECD17}"/>
              </a:ext>
            </a:extLst>
          </p:cNvPr>
          <p:cNvSpPr/>
          <p:nvPr/>
        </p:nvSpPr>
        <p:spPr>
          <a:xfrm>
            <a:off x="3822061" y="1967260"/>
            <a:ext cx="316819" cy="316819"/>
          </a:xfrm>
          <a:prstGeom prst="rect">
            <a:avLst/>
          </a:prstGeom>
          <a:solidFill>
            <a:schemeClr val="accent6"/>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xmlns="" id="{407E25AD-0250-6747-AA8E-0C7AAED70962}"/>
              </a:ext>
            </a:extLst>
          </p:cNvPr>
          <p:cNvSpPr/>
          <p:nvPr/>
        </p:nvSpPr>
        <p:spPr>
          <a:xfrm>
            <a:off x="2651386" y="2364739"/>
            <a:ext cx="316819" cy="316819"/>
          </a:xfrm>
          <a:prstGeom prst="rect">
            <a:avLst/>
          </a:prstGeom>
          <a:solidFill>
            <a:schemeClr val="accent3">
              <a:lumMod val="60000"/>
              <a:lumOff val="40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xmlns="" id="{DD9DEA4F-0DDB-A641-B9C4-24F0634D8251}"/>
              </a:ext>
            </a:extLst>
          </p:cNvPr>
          <p:cNvSpPr/>
          <p:nvPr/>
        </p:nvSpPr>
        <p:spPr>
          <a:xfrm>
            <a:off x="3031857" y="2364739"/>
            <a:ext cx="316819" cy="316819"/>
          </a:xfrm>
          <a:prstGeom prst="rect">
            <a:avLst/>
          </a:prstGeom>
          <a:solidFill>
            <a:schemeClr val="accent3">
              <a:lumMod val="60000"/>
              <a:lumOff val="40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xmlns="" id="{78A6FEB0-28CE-854E-82B5-F7A33A39D2F6}"/>
              </a:ext>
            </a:extLst>
          </p:cNvPr>
          <p:cNvSpPr/>
          <p:nvPr/>
        </p:nvSpPr>
        <p:spPr>
          <a:xfrm>
            <a:off x="3426959" y="2364739"/>
            <a:ext cx="316819" cy="316819"/>
          </a:xfrm>
          <a:prstGeom prst="rect">
            <a:avLst/>
          </a:prstGeom>
          <a:solidFill>
            <a:schemeClr val="tx2">
              <a:lumMod val="40000"/>
              <a:lumOff val="60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xmlns="" id="{C58E47E0-66FF-5C4C-9C61-AF1A6C580EA7}"/>
              </a:ext>
            </a:extLst>
          </p:cNvPr>
          <p:cNvSpPr/>
          <p:nvPr/>
        </p:nvSpPr>
        <p:spPr>
          <a:xfrm>
            <a:off x="3822061" y="2364739"/>
            <a:ext cx="316819" cy="316819"/>
          </a:xfrm>
          <a:prstGeom prst="rect">
            <a:avLst/>
          </a:prstGeom>
          <a:solidFill>
            <a:schemeClr val="tx2">
              <a:lumMod val="40000"/>
              <a:lumOff val="60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xmlns="" id="{4109A5A4-A36D-C94E-8B0D-CD586262EB06}"/>
              </a:ext>
            </a:extLst>
          </p:cNvPr>
          <p:cNvSpPr/>
          <p:nvPr/>
        </p:nvSpPr>
        <p:spPr>
          <a:xfrm>
            <a:off x="2651386" y="3397904"/>
            <a:ext cx="316819" cy="316819"/>
          </a:xfrm>
          <a:prstGeom prst="rect">
            <a:avLst/>
          </a:prstGeom>
          <a:solidFill>
            <a:schemeClr val="accent1">
              <a:lumMod val="60000"/>
              <a:lumOff val="40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xmlns="" id="{48E492B6-560C-854C-9774-DEA26894AD75}"/>
              </a:ext>
            </a:extLst>
          </p:cNvPr>
          <p:cNvSpPr/>
          <p:nvPr/>
        </p:nvSpPr>
        <p:spPr>
          <a:xfrm>
            <a:off x="3031857" y="3397904"/>
            <a:ext cx="316819" cy="316819"/>
          </a:xfrm>
          <a:prstGeom prst="rect">
            <a:avLst/>
          </a:prstGeom>
          <a:solidFill>
            <a:schemeClr val="accent1">
              <a:lumMod val="60000"/>
              <a:lumOff val="40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xmlns="" id="{3FDEE644-8E05-534E-B1B2-425CDC332F0C}"/>
              </a:ext>
            </a:extLst>
          </p:cNvPr>
          <p:cNvSpPr/>
          <p:nvPr/>
        </p:nvSpPr>
        <p:spPr>
          <a:xfrm>
            <a:off x="3426959" y="3397904"/>
            <a:ext cx="316819" cy="316819"/>
          </a:xfrm>
          <a:prstGeom prst="rect">
            <a:avLst/>
          </a:prstGeom>
          <a:solidFill>
            <a:schemeClr val="accent3">
              <a:lumMod val="60000"/>
              <a:lumOff val="40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xmlns="" id="{04533C3E-4F63-0B45-962F-5F3B91E5134E}"/>
              </a:ext>
            </a:extLst>
          </p:cNvPr>
          <p:cNvSpPr/>
          <p:nvPr/>
        </p:nvSpPr>
        <p:spPr>
          <a:xfrm>
            <a:off x="3822061" y="3397904"/>
            <a:ext cx="316819" cy="316819"/>
          </a:xfrm>
          <a:prstGeom prst="rect">
            <a:avLst/>
          </a:prstGeom>
          <a:solidFill>
            <a:schemeClr val="accent3">
              <a:lumMod val="60000"/>
              <a:lumOff val="40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xmlns="" id="{4E1147DC-34FC-EF46-9962-2061E4E870CB}"/>
              </a:ext>
            </a:extLst>
          </p:cNvPr>
          <p:cNvSpPr/>
          <p:nvPr/>
        </p:nvSpPr>
        <p:spPr>
          <a:xfrm>
            <a:off x="2651386" y="3795383"/>
            <a:ext cx="316819" cy="316819"/>
          </a:xfrm>
          <a:prstGeom prst="rect">
            <a:avLst/>
          </a:prstGeom>
          <a:solidFill>
            <a:schemeClr val="accent6"/>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xmlns="" id="{EEA2A3F6-4820-B94E-BAA5-CCDE48A03192}"/>
              </a:ext>
            </a:extLst>
          </p:cNvPr>
          <p:cNvSpPr/>
          <p:nvPr/>
        </p:nvSpPr>
        <p:spPr>
          <a:xfrm>
            <a:off x="3031857" y="3795383"/>
            <a:ext cx="316819" cy="316819"/>
          </a:xfrm>
          <a:prstGeom prst="rect">
            <a:avLst/>
          </a:prstGeom>
          <a:solidFill>
            <a:schemeClr val="accent1">
              <a:lumMod val="60000"/>
              <a:lumOff val="40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xmlns="" id="{74111F43-49BE-CB47-A65D-8695914948D7}"/>
              </a:ext>
            </a:extLst>
          </p:cNvPr>
          <p:cNvSpPr/>
          <p:nvPr/>
        </p:nvSpPr>
        <p:spPr>
          <a:xfrm>
            <a:off x="3426959" y="3795383"/>
            <a:ext cx="316819" cy="316819"/>
          </a:xfrm>
          <a:prstGeom prst="rect">
            <a:avLst/>
          </a:prstGeom>
          <a:solidFill>
            <a:schemeClr val="accent3">
              <a:lumMod val="60000"/>
              <a:lumOff val="40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xmlns="" id="{0CB10111-D08E-814A-84B9-E49D90A49437}"/>
              </a:ext>
            </a:extLst>
          </p:cNvPr>
          <p:cNvSpPr/>
          <p:nvPr/>
        </p:nvSpPr>
        <p:spPr>
          <a:xfrm>
            <a:off x="3822061" y="3795383"/>
            <a:ext cx="316819" cy="316819"/>
          </a:xfrm>
          <a:prstGeom prst="rect">
            <a:avLst/>
          </a:prstGeom>
          <a:solidFill>
            <a:schemeClr val="accent3">
              <a:lumMod val="60000"/>
              <a:lumOff val="40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xmlns="" id="{52F59C06-1837-4346-8990-B27F6C2816E6}"/>
              </a:ext>
            </a:extLst>
          </p:cNvPr>
          <p:cNvSpPr/>
          <p:nvPr/>
        </p:nvSpPr>
        <p:spPr>
          <a:xfrm>
            <a:off x="2651386" y="4192861"/>
            <a:ext cx="316819" cy="316819"/>
          </a:xfrm>
          <a:prstGeom prst="rect">
            <a:avLst/>
          </a:prstGeom>
          <a:solidFill>
            <a:schemeClr val="accent3">
              <a:lumMod val="60000"/>
              <a:lumOff val="40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xmlns="" id="{491BA28D-580D-CC4C-9CD9-B33EBB750AE3}"/>
              </a:ext>
            </a:extLst>
          </p:cNvPr>
          <p:cNvSpPr/>
          <p:nvPr/>
        </p:nvSpPr>
        <p:spPr>
          <a:xfrm>
            <a:off x="3031857" y="4192861"/>
            <a:ext cx="316819" cy="316819"/>
          </a:xfrm>
          <a:prstGeom prst="rect">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xmlns="" id="{F9FE8E83-13B0-D44B-9E76-3CB0437A1CCC}"/>
              </a:ext>
            </a:extLst>
          </p:cNvPr>
          <p:cNvSpPr/>
          <p:nvPr/>
        </p:nvSpPr>
        <p:spPr>
          <a:xfrm>
            <a:off x="3426959" y="4192861"/>
            <a:ext cx="316819" cy="316819"/>
          </a:xfrm>
          <a:prstGeom prst="rect">
            <a:avLst/>
          </a:prstGeom>
          <a:solidFill>
            <a:schemeClr val="tx2">
              <a:lumMod val="40000"/>
              <a:lumOff val="60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xmlns="" id="{E6806CC4-36D9-794F-A971-44C9F8AD8726}"/>
              </a:ext>
            </a:extLst>
          </p:cNvPr>
          <p:cNvSpPr/>
          <p:nvPr/>
        </p:nvSpPr>
        <p:spPr>
          <a:xfrm>
            <a:off x="3822061" y="4192861"/>
            <a:ext cx="316819" cy="316819"/>
          </a:xfrm>
          <a:prstGeom prst="rect">
            <a:avLst/>
          </a:prstGeom>
          <a:solidFill>
            <a:schemeClr val="tx2">
              <a:lumMod val="40000"/>
              <a:lumOff val="60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xmlns="" id="{96A566B8-6652-2943-B0AB-CD38B805B6F5}"/>
              </a:ext>
            </a:extLst>
          </p:cNvPr>
          <p:cNvSpPr/>
          <p:nvPr/>
        </p:nvSpPr>
        <p:spPr>
          <a:xfrm>
            <a:off x="2651386" y="4590340"/>
            <a:ext cx="316819" cy="316819"/>
          </a:xfrm>
          <a:prstGeom prst="rect">
            <a:avLst/>
          </a:prstGeom>
          <a:solidFill>
            <a:schemeClr val="accent6"/>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xmlns="" id="{12BE6845-B1DF-DE4F-B1E1-4CEF6B3208AE}"/>
              </a:ext>
            </a:extLst>
          </p:cNvPr>
          <p:cNvSpPr/>
          <p:nvPr/>
        </p:nvSpPr>
        <p:spPr>
          <a:xfrm>
            <a:off x="3031857" y="4590340"/>
            <a:ext cx="316819" cy="316819"/>
          </a:xfrm>
          <a:prstGeom prst="rect">
            <a:avLst/>
          </a:prstGeom>
          <a:solidFill>
            <a:schemeClr val="accent3">
              <a:lumMod val="60000"/>
              <a:lumOff val="40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xmlns="" id="{EE843F96-8772-D04A-930C-5DE85C2F1625}"/>
              </a:ext>
            </a:extLst>
          </p:cNvPr>
          <p:cNvSpPr/>
          <p:nvPr/>
        </p:nvSpPr>
        <p:spPr>
          <a:xfrm>
            <a:off x="3426959" y="4590340"/>
            <a:ext cx="316819" cy="316819"/>
          </a:xfrm>
          <a:prstGeom prst="rect">
            <a:avLst/>
          </a:prstGeom>
          <a:solidFill>
            <a:schemeClr val="tx2">
              <a:lumMod val="40000"/>
              <a:lumOff val="60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xmlns="" id="{30E2F288-EA19-AD4C-9C85-36C38587FAD0}"/>
              </a:ext>
            </a:extLst>
          </p:cNvPr>
          <p:cNvSpPr/>
          <p:nvPr/>
        </p:nvSpPr>
        <p:spPr>
          <a:xfrm>
            <a:off x="3822061" y="4590340"/>
            <a:ext cx="316819" cy="316819"/>
          </a:xfrm>
          <a:prstGeom prst="rect">
            <a:avLst/>
          </a:prstGeom>
          <a:solidFill>
            <a:schemeClr val="tx2">
              <a:lumMod val="40000"/>
              <a:lumOff val="60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xmlns="" id="{3DDB639D-565F-5744-8B1B-708ECDB5A686}"/>
              </a:ext>
            </a:extLst>
          </p:cNvPr>
          <p:cNvSpPr/>
          <p:nvPr/>
        </p:nvSpPr>
        <p:spPr>
          <a:xfrm>
            <a:off x="5005120" y="1172303"/>
            <a:ext cx="316819" cy="316819"/>
          </a:xfrm>
          <a:prstGeom prst="rect">
            <a:avLst/>
          </a:prstGeom>
          <a:solidFill>
            <a:schemeClr val="tx2">
              <a:lumMod val="40000"/>
              <a:lumOff val="60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xmlns="" id="{568873E7-BC50-AA47-906A-F53445461E2E}"/>
              </a:ext>
            </a:extLst>
          </p:cNvPr>
          <p:cNvSpPr/>
          <p:nvPr/>
        </p:nvSpPr>
        <p:spPr>
          <a:xfrm>
            <a:off x="5385591" y="1172303"/>
            <a:ext cx="316819" cy="316819"/>
          </a:xfrm>
          <a:prstGeom prst="rect">
            <a:avLst/>
          </a:prstGeom>
          <a:solidFill>
            <a:schemeClr val="tx2">
              <a:lumMod val="40000"/>
              <a:lumOff val="60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xmlns="" id="{2EAC22A9-8A75-714F-80D6-787D002A3934}"/>
              </a:ext>
            </a:extLst>
          </p:cNvPr>
          <p:cNvSpPr/>
          <p:nvPr/>
        </p:nvSpPr>
        <p:spPr>
          <a:xfrm>
            <a:off x="5780693" y="1172303"/>
            <a:ext cx="316819" cy="316819"/>
          </a:xfrm>
          <a:prstGeom prst="rect">
            <a:avLst/>
          </a:prstGeom>
          <a:solidFill>
            <a:schemeClr val="tx2">
              <a:lumMod val="40000"/>
              <a:lumOff val="60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xmlns="" id="{F03993F6-7619-A742-9D84-7CF767DF4284}"/>
              </a:ext>
            </a:extLst>
          </p:cNvPr>
          <p:cNvSpPr/>
          <p:nvPr/>
        </p:nvSpPr>
        <p:spPr>
          <a:xfrm>
            <a:off x="6175795" y="1172303"/>
            <a:ext cx="316819" cy="316819"/>
          </a:xfrm>
          <a:prstGeom prst="rect">
            <a:avLst/>
          </a:prstGeom>
          <a:solidFill>
            <a:schemeClr val="tx2">
              <a:lumMod val="40000"/>
              <a:lumOff val="60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xmlns="" id="{78953019-3366-4E45-A60F-FC20D8313816}"/>
              </a:ext>
            </a:extLst>
          </p:cNvPr>
          <p:cNvSpPr/>
          <p:nvPr/>
        </p:nvSpPr>
        <p:spPr>
          <a:xfrm>
            <a:off x="5005120" y="1569782"/>
            <a:ext cx="316819" cy="316819"/>
          </a:xfrm>
          <a:prstGeom prst="rect">
            <a:avLst/>
          </a:prstGeom>
          <a:solidFill>
            <a:schemeClr val="tx2">
              <a:lumMod val="40000"/>
              <a:lumOff val="60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xmlns="" id="{2DA55F1E-12D8-0943-9E57-36E2FD89761A}"/>
              </a:ext>
            </a:extLst>
          </p:cNvPr>
          <p:cNvSpPr/>
          <p:nvPr/>
        </p:nvSpPr>
        <p:spPr>
          <a:xfrm>
            <a:off x="5385591" y="1569782"/>
            <a:ext cx="316819" cy="316819"/>
          </a:xfrm>
          <a:prstGeom prst="rect">
            <a:avLst/>
          </a:prstGeom>
          <a:solidFill>
            <a:schemeClr val="accent3">
              <a:lumMod val="60000"/>
              <a:lumOff val="40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xmlns="" id="{DBBE0416-EEAA-4A48-93FA-F60ED052390F}"/>
              </a:ext>
            </a:extLst>
          </p:cNvPr>
          <p:cNvSpPr/>
          <p:nvPr/>
        </p:nvSpPr>
        <p:spPr>
          <a:xfrm>
            <a:off x="5780693" y="1569782"/>
            <a:ext cx="316819" cy="316819"/>
          </a:xfrm>
          <a:prstGeom prst="rect">
            <a:avLst/>
          </a:prstGeom>
          <a:solidFill>
            <a:schemeClr val="accent6"/>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xmlns="" id="{0456DD89-49D8-204B-84EB-B4E70EA56138}"/>
              </a:ext>
            </a:extLst>
          </p:cNvPr>
          <p:cNvSpPr/>
          <p:nvPr/>
        </p:nvSpPr>
        <p:spPr>
          <a:xfrm>
            <a:off x="6175795" y="1569782"/>
            <a:ext cx="316819" cy="316819"/>
          </a:xfrm>
          <a:prstGeom prst="rect">
            <a:avLst/>
          </a:prstGeom>
          <a:solidFill>
            <a:schemeClr val="tx2">
              <a:lumMod val="40000"/>
              <a:lumOff val="60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xmlns="" id="{488CA175-719E-2D47-BB40-7B08C235A9A4}"/>
              </a:ext>
            </a:extLst>
          </p:cNvPr>
          <p:cNvSpPr/>
          <p:nvPr/>
        </p:nvSpPr>
        <p:spPr>
          <a:xfrm>
            <a:off x="5005120" y="1967260"/>
            <a:ext cx="316819" cy="316819"/>
          </a:xfrm>
          <a:prstGeom prst="rect">
            <a:avLst/>
          </a:prstGeom>
          <a:solidFill>
            <a:schemeClr val="accent3">
              <a:lumMod val="60000"/>
              <a:lumOff val="40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xmlns="" id="{D6AF4541-FAC8-8340-A850-E47E8C3D7610}"/>
              </a:ext>
            </a:extLst>
          </p:cNvPr>
          <p:cNvSpPr/>
          <p:nvPr/>
        </p:nvSpPr>
        <p:spPr>
          <a:xfrm>
            <a:off x="5385591" y="1967260"/>
            <a:ext cx="316819" cy="316819"/>
          </a:xfrm>
          <a:prstGeom prst="rect">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xmlns="" id="{C04550EB-CCF9-AB45-9A34-8FD2A65B587D}"/>
              </a:ext>
            </a:extLst>
          </p:cNvPr>
          <p:cNvSpPr/>
          <p:nvPr/>
        </p:nvSpPr>
        <p:spPr>
          <a:xfrm>
            <a:off x="5780693" y="1967260"/>
            <a:ext cx="316819" cy="316819"/>
          </a:xfrm>
          <a:prstGeom prst="rect">
            <a:avLst/>
          </a:prstGeom>
          <a:solidFill>
            <a:schemeClr val="accent3">
              <a:lumMod val="60000"/>
              <a:lumOff val="40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xmlns="" id="{15542B50-B3B5-6D47-BBB6-1F4EEC1EC929}"/>
              </a:ext>
            </a:extLst>
          </p:cNvPr>
          <p:cNvSpPr/>
          <p:nvPr/>
        </p:nvSpPr>
        <p:spPr>
          <a:xfrm>
            <a:off x="6175795" y="1967260"/>
            <a:ext cx="316819" cy="316819"/>
          </a:xfrm>
          <a:prstGeom prst="rect">
            <a:avLst/>
          </a:prstGeom>
          <a:solidFill>
            <a:schemeClr val="accent6"/>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xmlns="" id="{38E7B404-6104-D24D-8641-D6BE378B6254}"/>
              </a:ext>
            </a:extLst>
          </p:cNvPr>
          <p:cNvSpPr/>
          <p:nvPr/>
        </p:nvSpPr>
        <p:spPr>
          <a:xfrm>
            <a:off x="5005120" y="2364739"/>
            <a:ext cx="316819" cy="316819"/>
          </a:xfrm>
          <a:prstGeom prst="rect">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xmlns="" id="{CA0A2C84-57CB-6442-B907-15733726DDB7}"/>
              </a:ext>
            </a:extLst>
          </p:cNvPr>
          <p:cNvSpPr/>
          <p:nvPr/>
        </p:nvSpPr>
        <p:spPr>
          <a:xfrm>
            <a:off x="5385591" y="2364739"/>
            <a:ext cx="316819" cy="316819"/>
          </a:xfrm>
          <a:prstGeom prst="rect">
            <a:avLst/>
          </a:prstGeom>
          <a:solidFill>
            <a:schemeClr val="accent3">
              <a:lumMod val="60000"/>
              <a:lumOff val="40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xmlns="" id="{D8998710-F944-6E4E-B907-BA370E57E8FD}"/>
              </a:ext>
            </a:extLst>
          </p:cNvPr>
          <p:cNvSpPr/>
          <p:nvPr/>
        </p:nvSpPr>
        <p:spPr>
          <a:xfrm>
            <a:off x="5780693" y="2364739"/>
            <a:ext cx="316819" cy="316819"/>
          </a:xfrm>
          <a:prstGeom prst="rect">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xmlns="" id="{343A499A-894D-494B-9043-193738AEE395}"/>
              </a:ext>
            </a:extLst>
          </p:cNvPr>
          <p:cNvSpPr/>
          <p:nvPr/>
        </p:nvSpPr>
        <p:spPr>
          <a:xfrm>
            <a:off x="6175795" y="2364739"/>
            <a:ext cx="316819" cy="316819"/>
          </a:xfrm>
          <a:prstGeom prst="rect">
            <a:avLst/>
          </a:prstGeom>
          <a:solidFill>
            <a:schemeClr val="tx2">
              <a:lumMod val="40000"/>
              <a:lumOff val="60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xmlns="" id="{6AE0DAEF-D4A9-4C46-9563-64E01EEA7E14}"/>
              </a:ext>
            </a:extLst>
          </p:cNvPr>
          <p:cNvSpPr/>
          <p:nvPr/>
        </p:nvSpPr>
        <p:spPr>
          <a:xfrm>
            <a:off x="5005120" y="3397904"/>
            <a:ext cx="316819" cy="316819"/>
          </a:xfrm>
          <a:prstGeom prst="rect">
            <a:avLst/>
          </a:prstGeom>
          <a:solidFill>
            <a:schemeClr val="accent1">
              <a:lumMod val="60000"/>
              <a:lumOff val="40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xmlns="" id="{B9080E6D-79A5-3048-B8BA-9980CC6882C0}"/>
              </a:ext>
            </a:extLst>
          </p:cNvPr>
          <p:cNvSpPr/>
          <p:nvPr/>
        </p:nvSpPr>
        <p:spPr>
          <a:xfrm>
            <a:off x="5385591" y="3397904"/>
            <a:ext cx="316819" cy="316819"/>
          </a:xfrm>
          <a:prstGeom prst="rect">
            <a:avLst/>
          </a:prstGeom>
          <a:solidFill>
            <a:schemeClr val="accent1">
              <a:lumMod val="60000"/>
              <a:lumOff val="40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xmlns="" id="{46275D0B-85E0-9D44-8E6D-89DAB63E1E4E}"/>
              </a:ext>
            </a:extLst>
          </p:cNvPr>
          <p:cNvSpPr/>
          <p:nvPr/>
        </p:nvSpPr>
        <p:spPr>
          <a:xfrm>
            <a:off x="5780693" y="3397904"/>
            <a:ext cx="316819" cy="316819"/>
          </a:xfrm>
          <a:prstGeom prst="rect">
            <a:avLst/>
          </a:prstGeom>
          <a:solidFill>
            <a:schemeClr val="accent3">
              <a:lumMod val="60000"/>
              <a:lumOff val="40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xmlns="" id="{8C67F137-E35A-6E43-A235-507ECE0345C2}"/>
              </a:ext>
            </a:extLst>
          </p:cNvPr>
          <p:cNvSpPr/>
          <p:nvPr/>
        </p:nvSpPr>
        <p:spPr>
          <a:xfrm>
            <a:off x="6175795" y="3397904"/>
            <a:ext cx="316819" cy="316819"/>
          </a:xfrm>
          <a:prstGeom prst="rect">
            <a:avLst/>
          </a:prstGeom>
          <a:solidFill>
            <a:schemeClr val="accent3">
              <a:lumMod val="60000"/>
              <a:lumOff val="40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8" name="Rectangle 57">
            <a:extLst>
              <a:ext uri="{FF2B5EF4-FFF2-40B4-BE49-F238E27FC236}">
                <a16:creationId xmlns:a16="http://schemas.microsoft.com/office/drawing/2014/main" xmlns="" id="{923B1A40-78AF-9047-9C0E-19D0ED7FEB12}"/>
              </a:ext>
            </a:extLst>
          </p:cNvPr>
          <p:cNvSpPr/>
          <p:nvPr/>
        </p:nvSpPr>
        <p:spPr>
          <a:xfrm>
            <a:off x="5005120" y="3795383"/>
            <a:ext cx="316819" cy="316819"/>
          </a:xfrm>
          <a:prstGeom prst="rect">
            <a:avLst/>
          </a:prstGeom>
          <a:solidFill>
            <a:schemeClr val="accent6"/>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xmlns="" id="{60D73145-A087-A94E-B229-11BAC9D66B9D}"/>
              </a:ext>
            </a:extLst>
          </p:cNvPr>
          <p:cNvSpPr/>
          <p:nvPr/>
        </p:nvSpPr>
        <p:spPr>
          <a:xfrm>
            <a:off x="5385591" y="3795383"/>
            <a:ext cx="316819" cy="316819"/>
          </a:xfrm>
          <a:prstGeom prst="rect">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xmlns="" id="{4076F0C2-6DB0-F843-83C4-DA93A61E2985}"/>
              </a:ext>
            </a:extLst>
          </p:cNvPr>
          <p:cNvSpPr/>
          <p:nvPr/>
        </p:nvSpPr>
        <p:spPr>
          <a:xfrm>
            <a:off x="5780693" y="3795383"/>
            <a:ext cx="316819" cy="316819"/>
          </a:xfrm>
          <a:prstGeom prst="rect">
            <a:avLst/>
          </a:prstGeom>
          <a:solidFill>
            <a:schemeClr val="tx2">
              <a:lumMod val="40000"/>
              <a:lumOff val="60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1" name="Rectangle 60">
            <a:extLst>
              <a:ext uri="{FF2B5EF4-FFF2-40B4-BE49-F238E27FC236}">
                <a16:creationId xmlns:a16="http://schemas.microsoft.com/office/drawing/2014/main" xmlns="" id="{D0ACC214-ED07-BD4F-967D-505B8CB36FFA}"/>
              </a:ext>
            </a:extLst>
          </p:cNvPr>
          <p:cNvSpPr/>
          <p:nvPr/>
        </p:nvSpPr>
        <p:spPr>
          <a:xfrm>
            <a:off x="6175795" y="3795383"/>
            <a:ext cx="316819" cy="316819"/>
          </a:xfrm>
          <a:prstGeom prst="rect">
            <a:avLst/>
          </a:prstGeom>
          <a:solidFill>
            <a:schemeClr val="tx2">
              <a:lumMod val="40000"/>
              <a:lumOff val="60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2" name="Rectangle 61">
            <a:extLst>
              <a:ext uri="{FF2B5EF4-FFF2-40B4-BE49-F238E27FC236}">
                <a16:creationId xmlns:a16="http://schemas.microsoft.com/office/drawing/2014/main" xmlns="" id="{2B12FE4B-6A51-E54A-A84C-DABF8F86C5B1}"/>
              </a:ext>
            </a:extLst>
          </p:cNvPr>
          <p:cNvSpPr/>
          <p:nvPr/>
        </p:nvSpPr>
        <p:spPr>
          <a:xfrm>
            <a:off x="5005120" y="4192861"/>
            <a:ext cx="316819" cy="316819"/>
          </a:xfrm>
          <a:prstGeom prst="rect">
            <a:avLst/>
          </a:prstGeom>
          <a:solidFill>
            <a:schemeClr val="accent3">
              <a:lumMod val="60000"/>
              <a:lumOff val="40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3" name="Rectangle 62">
            <a:extLst>
              <a:ext uri="{FF2B5EF4-FFF2-40B4-BE49-F238E27FC236}">
                <a16:creationId xmlns:a16="http://schemas.microsoft.com/office/drawing/2014/main" xmlns="" id="{50D76D53-312D-254C-90FA-B33442C29BB5}"/>
              </a:ext>
            </a:extLst>
          </p:cNvPr>
          <p:cNvSpPr/>
          <p:nvPr/>
        </p:nvSpPr>
        <p:spPr>
          <a:xfrm>
            <a:off x="5385591" y="4192861"/>
            <a:ext cx="316819" cy="316819"/>
          </a:xfrm>
          <a:prstGeom prst="rect">
            <a:avLst/>
          </a:prstGeom>
          <a:solidFill>
            <a:schemeClr val="accent3">
              <a:lumMod val="60000"/>
              <a:lumOff val="40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4" name="Rectangle 63">
            <a:extLst>
              <a:ext uri="{FF2B5EF4-FFF2-40B4-BE49-F238E27FC236}">
                <a16:creationId xmlns:a16="http://schemas.microsoft.com/office/drawing/2014/main" xmlns="" id="{F6AC46DF-5921-294D-B820-17008843C6F8}"/>
              </a:ext>
            </a:extLst>
          </p:cNvPr>
          <p:cNvSpPr/>
          <p:nvPr/>
        </p:nvSpPr>
        <p:spPr>
          <a:xfrm>
            <a:off x="5780693" y="4192861"/>
            <a:ext cx="316819" cy="316819"/>
          </a:xfrm>
          <a:prstGeom prst="rect">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5" name="Rectangle 64">
            <a:extLst>
              <a:ext uri="{FF2B5EF4-FFF2-40B4-BE49-F238E27FC236}">
                <a16:creationId xmlns:a16="http://schemas.microsoft.com/office/drawing/2014/main" xmlns="" id="{6E31C117-553D-5948-9FB8-E935E9A6F274}"/>
              </a:ext>
            </a:extLst>
          </p:cNvPr>
          <p:cNvSpPr/>
          <p:nvPr/>
        </p:nvSpPr>
        <p:spPr>
          <a:xfrm>
            <a:off x="6175795" y="4192861"/>
            <a:ext cx="316819" cy="316819"/>
          </a:xfrm>
          <a:prstGeom prst="rect">
            <a:avLst/>
          </a:prstGeom>
          <a:solidFill>
            <a:schemeClr val="accent6"/>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6" name="Rectangle 65">
            <a:extLst>
              <a:ext uri="{FF2B5EF4-FFF2-40B4-BE49-F238E27FC236}">
                <a16:creationId xmlns:a16="http://schemas.microsoft.com/office/drawing/2014/main" xmlns="" id="{DB0D5EC7-862B-4648-B359-D62FA8097E9A}"/>
              </a:ext>
            </a:extLst>
          </p:cNvPr>
          <p:cNvSpPr/>
          <p:nvPr/>
        </p:nvSpPr>
        <p:spPr>
          <a:xfrm>
            <a:off x="5005120" y="4590340"/>
            <a:ext cx="316819" cy="316819"/>
          </a:xfrm>
          <a:prstGeom prst="rect">
            <a:avLst/>
          </a:prstGeom>
          <a:solidFill>
            <a:schemeClr val="tx2">
              <a:lumMod val="40000"/>
              <a:lumOff val="60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7" name="Rectangle 66">
            <a:extLst>
              <a:ext uri="{FF2B5EF4-FFF2-40B4-BE49-F238E27FC236}">
                <a16:creationId xmlns:a16="http://schemas.microsoft.com/office/drawing/2014/main" xmlns="" id="{E967E5BC-B798-C64F-9B76-6D57462DCA04}"/>
              </a:ext>
            </a:extLst>
          </p:cNvPr>
          <p:cNvSpPr/>
          <p:nvPr/>
        </p:nvSpPr>
        <p:spPr>
          <a:xfrm>
            <a:off x="5385591" y="4590340"/>
            <a:ext cx="316819" cy="316819"/>
          </a:xfrm>
          <a:prstGeom prst="rect">
            <a:avLst/>
          </a:prstGeom>
          <a:solidFill>
            <a:schemeClr val="accent3">
              <a:lumMod val="60000"/>
              <a:lumOff val="40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8" name="Rectangle 67">
            <a:extLst>
              <a:ext uri="{FF2B5EF4-FFF2-40B4-BE49-F238E27FC236}">
                <a16:creationId xmlns:a16="http://schemas.microsoft.com/office/drawing/2014/main" xmlns="" id="{0169D863-05DA-734A-9171-CEAE6C4924F8}"/>
              </a:ext>
            </a:extLst>
          </p:cNvPr>
          <p:cNvSpPr/>
          <p:nvPr/>
        </p:nvSpPr>
        <p:spPr>
          <a:xfrm>
            <a:off x="5780693" y="4590340"/>
            <a:ext cx="316819" cy="316819"/>
          </a:xfrm>
          <a:prstGeom prst="rect">
            <a:avLst/>
          </a:prstGeom>
          <a:solidFill>
            <a:schemeClr val="accent6"/>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9" name="Rectangle 68">
            <a:extLst>
              <a:ext uri="{FF2B5EF4-FFF2-40B4-BE49-F238E27FC236}">
                <a16:creationId xmlns:a16="http://schemas.microsoft.com/office/drawing/2014/main" xmlns="" id="{F218EB9C-3FB2-A841-84DA-74304BCA5F16}"/>
              </a:ext>
            </a:extLst>
          </p:cNvPr>
          <p:cNvSpPr/>
          <p:nvPr/>
        </p:nvSpPr>
        <p:spPr>
          <a:xfrm>
            <a:off x="6175795" y="4590340"/>
            <a:ext cx="316819" cy="316819"/>
          </a:xfrm>
          <a:prstGeom prst="rect">
            <a:avLst/>
          </a:prstGeom>
          <a:solidFill>
            <a:schemeClr val="tx2">
              <a:lumMod val="40000"/>
              <a:lumOff val="60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1" name="Rectangle 70">
            <a:extLst>
              <a:ext uri="{FF2B5EF4-FFF2-40B4-BE49-F238E27FC236}">
                <a16:creationId xmlns:a16="http://schemas.microsoft.com/office/drawing/2014/main" xmlns="" id="{3243A9DE-6E8C-1B49-825E-16A9DA194D7C}"/>
              </a:ext>
            </a:extLst>
          </p:cNvPr>
          <p:cNvSpPr/>
          <p:nvPr/>
        </p:nvSpPr>
        <p:spPr>
          <a:xfrm>
            <a:off x="3772721" y="1145912"/>
            <a:ext cx="415498" cy="369332"/>
          </a:xfrm>
          <a:prstGeom prst="rect">
            <a:avLst/>
          </a:prstGeom>
        </p:spPr>
        <p:txBody>
          <a:bodyPr wrap="none">
            <a:spAutoFit/>
          </a:bodyPr>
          <a:lstStyle/>
          <a:p>
            <a:pPr fontAlgn="base"/>
            <a:r>
              <a:rPr lang="en-US" dirty="0">
                <a:solidFill>
                  <a:srgbClr val="000000"/>
                </a:solidFill>
                <a:latin typeface="apple color emoji" pitchFamily="2" charset="0"/>
              </a:rPr>
              <a:t>💥</a:t>
            </a:r>
            <a:endParaRPr lang="en-US" b="1" i="0" dirty="0">
              <a:solidFill>
                <a:srgbClr val="000000"/>
              </a:solidFill>
              <a:effectLst/>
              <a:latin typeface="helvetica neue" panose="02000503000000020004" pitchFamily="2" charset="0"/>
            </a:endParaRPr>
          </a:p>
        </p:txBody>
      </p:sp>
      <p:sp>
        <p:nvSpPr>
          <p:cNvPr id="72" name="Rectangle 71">
            <a:extLst>
              <a:ext uri="{FF2B5EF4-FFF2-40B4-BE49-F238E27FC236}">
                <a16:creationId xmlns:a16="http://schemas.microsoft.com/office/drawing/2014/main" xmlns="" id="{7902FBB7-5157-4C42-B520-6FC9C4E33A9F}"/>
              </a:ext>
            </a:extLst>
          </p:cNvPr>
          <p:cNvSpPr/>
          <p:nvPr/>
        </p:nvSpPr>
        <p:spPr>
          <a:xfrm>
            <a:off x="5336251" y="1941003"/>
            <a:ext cx="415498" cy="369332"/>
          </a:xfrm>
          <a:prstGeom prst="rect">
            <a:avLst/>
          </a:prstGeom>
        </p:spPr>
        <p:txBody>
          <a:bodyPr wrap="none">
            <a:spAutoFit/>
          </a:bodyPr>
          <a:lstStyle/>
          <a:p>
            <a:pPr fontAlgn="base"/>
            <a:r>
              <a:rPr lang="en-US" dirty="0">
                <a:solidFill>
                  <a:srgbClr val="000000"/>
                </a:solidFill>
                <a:latin typeface="apple color emoji" pitchFamily="2" charset="0"/>
              </a:rPr>
              <a:t>💥</a:t>
            </a:r>
            <a:endParaRPr lang="en-US" b="1" i="0" dirty="0">
              <a:solidFill>
                <a:srgbClr val="000000"/>
              </a:solidFill>
              <a:effectLst/>
              <a:latin typeface="helvetica neue" panose="02000503000000020004" pitchFamily="2" charset="0"/>
            </a:endParaRPr>
          </a:p>
        </p:txBody>
      </p:sp>
      <p:sp>
        <p:nvSpPr>
          <p:cNvPr id="73" name="Rectangle 72">
            <a:extLst>
              <a:ext uri="{FF2B5EF4-FFF2-40B4-BE49-F238E27FC236}">
                <a16:creationId xmlns:a16="http://schemas.microsoft.com/office/drawing/2014/main" xmlns="" id="{2658BB2E-A065-A94B-9ADB-0488E1A0FA1F}"/>
              </a:ext>
            </a:extLst>
          </p:cNvPr>
          <p:cNvSpPr/>
          <p:nvPr/>
        </p:nvSpPr>
        <p:spPr>
          <a:xfrm>
            <a:off x="5731353" y="2342231"/>
            <a:ext cx="415498" cy="369332"/>
          </a:xfrm>
          <a:prstGeom prst="rect">
            <a:avLst/>
          </a:prstGeom>
        </p:spPr>
        <p:txBody>
          <a:bodyPr wrap="none">
            <a:spAutoFit/>
          </a:bodyPr>
          <a:lstStyle/>
          <a:p>
            <a:pPr fontAlgn="base"/>
            <a:r>
              <a:rPr lang="en-US" dirty="0">
                <a:solidFill>
                  <a:srgbClr val="000000"/>
                </a:solidFill>
                <a:latin typeface="apple color emoji" pitchFamily="2" charset="0"/>
              </a:rPr>
              <a:t>💥</a:t>
            </a:r>
            <a:endParaRPr lang="en-US" b="1" i="0" dirty="0">
              <a:solidFill>
                <a:srgbClr val="000000"/>
              </a:solidFill>
              <a:effectLst/>
              <a:latin typeface="helvetica neue" panose="02000503000000020004" pitchFamily="2" charset="0"/>
            </a:endParaRPr>
          </a:p>
        </p:txBody>
      </p:sp>
      <p:sp>
        <p:nvSpPr>
          <p:cNvPr id="74" name="Rectangle 73">
            <a:extLst>
              <a:ext uri="{FF2B5EF4-FFF2-40B4-BE49-F238E27FC236}">
                <a16:creationId xmlns:a16="http://schemas.microsoft.com/office/drawing/2014/main" xmlns="" id="{729AB11E-CEA1-4C40-9EF3-CAB8AB58B7D3}"/>
              </a:ext>
            </a:extLst>
          </p:cNvPr>
          <p:cNvSpPr/>
          <p:nvPr/>
        </p:nvSpPr>
        <p:spPr>
          <a:xfrm>
            <a:off x="4950447" y="2334619"/>
            <a:ext cx="415498" cy="369332"/>
          </a:xfrm>
          <a:prstGeom prst="rect">
            <a:avLst/>
          </a:prstGeom>
        </p:spPr>
        <p:txBody>
          <a:bodyPr wrap="none">
            <a:spAutoFit/>
          </a:bodyPr>
          <a:lstStyle/>
          <a:p>
            <a:pPr fontAlgn="base"/>
            <a:r>
              <a:rPr lang="en-US" dirty="0">
                <a:solidFill>
                  <a:srgbClr val="000000"/>
                </a:solidFill>
                <a:latin typeface="apple color emoji" pitchFamily="2" charset="0"/>
              </a:rPr>
              <a:t>💥</a:t>
            </a:r>
            <a:endParaRPr lang="en-US" b="1" i="0" dirty="0">
              <a:solidFill>
                <a:srgbClr val="000000"/>
              </a:solidFill>
              <a:effectLst/>
              <a:latin typeface="helvetica neue" panose="02000503000000020004" pitchFamily="2" charset="0"/>
            </a:endParaRPr>
          </a:p>
        </p:txBody>
      </p:sp>
      <p:sp>
        <p:nvSpPr>
          <p:cNvPr id="75" name="Rectangle 74">
            <a:extLst>
              <a:ext uri="{FF2B5EF4-FFF2-40B4-BE49-F238E27FC236}">
                <a16:creationId xmlns:a16="http://schemas.microsoft.com/office/drawing/2014/main" xmlns="" id="{41B67468-154C-0A41-BE0C-4C99843C42F0}"/>
              </a:ext>
            </a:extLst>
          </p:cNvPr>
          <p:cNvSpPr/>
          <p:nvPr/>
        </p:nvSpPr>
        <p:spPr>
          <a:xfrm>
            <a:off x="5336251" y="3769126"/>
            <a:ext cx="415498" cy="369332"/>
          </a:xfrm>
          <a:prstGeom prst="rect">
            <a:avLst/>
          </a:prstGeom>
        </p:spPr>
        <p:txBody>
          <a:bodyPr wrap="none">
            <a:spAutoFit/>
          </a:bodyPr>
          <a:lstStyle/>
          <a:p>
            <a:pPr fontAlgn="base"/>
            <a:r>
              <a:rPr lang="en-US" dirty="0"/>
              <a:t>💥</a:t>
            </a:r>
            <a:endParaRPr lang="en-US" b="1" dirty="0"/>
          </a:p>
        </p:txBody>
      </p:sp>
      <p:sp>
        <p:nvSpPr>
          <p:cNvPr id="76" name="Rectangle 75">
            <a:extLst>
              <a:ext uri="{FF2B5EF4-FFF2-40B4-BE49-F238E27FC236}">
                <a16:creationId xmlns:a16="http://schemas.microsoft.com/office/drawing/2014/main" xmlns="" id="{CD7FECD2-1ACC-4D4F-9871-153B9562CC49}"/>
              </a:ext>
            </a:extLst>
          </p:cNvPr>
          <p:cNvSpPr/>
          <p:nvPr/>
        </p:nvSpPr>
        <p:spPr>
          <a:xfrm>
            <a:off x="5731353" y="4166604"/>
            <a:ext cx="415498" cy="369332"/>
          </a:xfrm>
          <a:prstGeom prst="rect">
            <a:avLst/>
          </a:prstGeom>
        </p:spPr>
        <p:txBody>
          <a:bodyPr wrap="none">
            <a:spAutoFit/>
          </a:bodyPr>
          <a:lstStyle/>
          <a:p>
            <a:pPr fontAlgn="base"/>
            <a:r>
              <a:rPr lang="en-US" dirty="0">
                <a:solidFill>
                  <a:srgbClr val="000000"/>
                </a:solidFill>
                <a:latin typeface="apple color emoji" pitchFamily="2" charset="0"/>
              </a:rPr>
              <a:t>💥</a:t>
            </a:r>
            <a:endParaRPr lang="en-US" b="1" i="0" dirty="0">
              <a:solidFill>
                <a:srgbClr val="000000"/>
              </a:solidFill>
              <a:effectLst/>
              <a:latin typeface="helvetica neue" panose="02000503000000020004" pitchFamily="2" charset="0"/>
            </a:endParaRPr>
          </a:p>
        </p:txBody>
      </p:sp>
      <p:sp>
        <p:nvSpPr>
          <p:cNvPr id="77" name="Rectangle 76">
            <a:extLst>
              <a:ext uri="{FF2B5EF4-FFF2-40B4-BE49-F238E27FC236}">
                <a16:creationId xmlns:a16="http://schemas.microsoft.com/office/drawing/2014/main" xmlns="" id="{95E1E281-7A7A-D947-B187-F8D4A4C7644F}"/>
              </a:ext>
            </a:extLst>
          </p:cNvPr>
          <p:cNvSpPr/>
          <p:nvPr/>
        </p:nvSpPr>
        <p:spPr>
          <a:xfrm>
            <a:off x="2980938" y="4166604"/>
            <a:ext cx="415498" cy="369332"/>
          </a:xfrm>
          <a:prstGeom prst="rect">
            <a:avLst/>
          </a:prstGeom>
          <a:noFill/>
        </p:spPr>
        <p:txBody>
          <a:bodyPr wrap="none">
            <a:spAutoFit/>
          </a:bodyPr>
          <a:lstStyle/>
          <a:p>
            <a:pPr fontAlgn="base"/>
            <a:r>
              <a:rPr lang="en-US" dirty="0">
                <a:solidFill>
                  <a:srgbClr val="000000"/>
                </a:solidFill>
                <a:latin typeface="apple color emoji" pitchFamily="2" charset="0"/>
              </a:rPr>
              <a:t>💥</a:t>
            </a:r>
            <a:endParaRPr lang="en-US" b="1" i="0" dirty="0">
              <a:solidFill>
                <a:srgbClr val="000000"/>
              </a:solidFill>
              <a:effectLst/>
              <a:latin typeface="helvetica neue" panose="02000503000000020004" pitchFamily="2" charset="0"/>
            </a:endParaRPr>
          </a:p>
        </p:txBody>
      </p:sp>
    </p:spTree>
    <p:extLst>
      <p:ext uri="{BB962C8B-B14F-4D97-AF65-F5344CB8AC3E}">
        <p14:creationId xmlns:p14="http://schemas.microsoft.com/office/powerpoint/2010/main" val="40645443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9895A2D-ED98-2145-9799-A6B3904BD059}"/>
              </a:ext>
            </a:extLst>
          </p:cNvPr>
          <p:cNvSpPr>
            <a:spLocks noGrp="1"/>
          </p:cNvSpPr>
          <p:nvPr>
            <p:ph type="title"/>
          </p:nvPr>
        </p:nvSpPr>
        <p:spPr/>
        <p:txBody>
          <a:bodyPr>
            <a:normAutofit fontScale="90000"/>
          </a:bodyPr>
          <a:lstStyle/>
          <a:p>
            <a:r>
              <a:rPr lang="en-US" dirty="0"/>
              <a:t>Anti-hint 2: cancer cells may differ between people.</a:t>
            </a:r>
          </a:p>
        </p:txBody>
      </p:sp>
      <p:sp>
        <p:nvSpPr>
          <p:cNvPr id="77" name="Rectangle 76">
            <a:extLst>
              <a:ext uri="{FF2B5EF4-FFF2-40B4-BE49-F238E27FC236}">
                <a16:creationId xmlns:a16="http://schemas.microsoft.com/office/drawing/2014/main" xmlns="" id="{D637DD85-16C2-214B-8F37-F61CCBD556B5}"/>
              </a:ext>
            </a:extLst>
          </p:cNvPr>
          <p:cNvSpPr/>
          <p:nvPr/>
        </p:nvSpPr>
        <p:spPr>
          <a:xfrm>
            <a:off x="2651386" y="1341633"/>
            <a:ext cx="316819" cy="316819"/>
          </a:xfrm>
          <a:prstGeom prst="rect">
            <a:avLst/>
          </a:prstGeom>
          <a:solidFill>
            <a:srgbClr val="0070C0"/>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8" name="Rectangle 77">
            <a:extLst>
              <a:ext uri="{FF2B5EF4-FFF2-40B4-BE49-F238E27FC236}">
                <a16:creationId xmlns:a16="http://schemas.microsoft.com/office/drawing/2014/main" xmlns="" id="{381FB3CA-D97A-BF46-9DA3-F42F8E2EE2B3}"/>
              </a:ext>
            </a:extLst>
          </p:cNvPr>
          <p:cNvSpPr/>
          <p:nvPr/>
        </p:nvSpPr>
        <p:spPr>
          <a:xfrm>
            <a:off x="3031857" y="1341633"/>
            <a:ext cx="316819" cy="316819"/>
          </a:xfrm>
          <a:prstGeom prst="rect">
            <a:avLst/>
          </a:prstGeom>
          <a:solidFill>
            <a:srgbClr val="0070C0"/>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xmlns="" id="{48786136-95D4-DE4E-98B8-2347759D2805}"/>
              </a:ext>
            </a:extLst>
          </p:cNvPr>
          <p:cNvSpPr/>
          <p:nvPr/>
        </p:nvSpPr>
        <p:spPr>
          <a:xfrm>
            <a:off x="3426959" y="1341633"/>
            <a:ext cx="316819" cy="316819"/>
          </a:xfrm>
          <a:prstGeom prst="rect">
            <a:avLst/>
          </a:prstGeom>
          <a:solidFill>
            <a:srgbClr val="0070C0"/>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0" name="Rectangle 79">
            <a:extLst>
              <a:ext uri="{FF2B5EF4-FFF2-40B4-BE49-F238E27FC236}">
                <a16:creationId xmlns:a16="http://schemas.microsoft.com/office/drawing/2014/main" xmlns="" id="{E87E4A2D-2641-E149-B7D6-2E4978291AD6}"/>
              </a:ext>
            </a:extLst>
          </p:cNvPr>
          <p:cNvSpPr/>
          <p:nvPr/>
        </p:nvSpPr>
        <p:spPr>
          <a:xfrm>
            <a:off x="3822061" y="1341633"/>
            <a:ext cx="316819" cy="316819"/>
          </a:xfrm>
          <a:prstGeom prst="rect">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xmlns="" id="{AE12AA4B-1785-CF40-B55B-46170F3994C4}"/>
              </a:ext>
            </a:extLst>
          </p:cNvPr>
          <p:cNvSpPr/>
          <p:nvPr/>
        </p:nvSpPr>
        <p:spPr>
          <a:xfrm>
            <a:off x="2651386" y="1739112"/>
            <a:ext cx="316819" cy="316819"/>
          </a:xfrm>
          <a:prstGeom prst="rect">
            <a:avLst/>
          </a:prstGeom>
          <a:solidFill>
            <a:srgbClr val="0070C0"/>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2" name="Rectangle 81">
            <a:extLst>
              <a:ext uri="{FF2B5EF4-FFF2-40B4-BE49-F238E27FC236}">
                <a16:creationId xmlns:a16="http://schemas.microsoft.com/office/drawing/2014/main" xmlns="" id="{965D4520-CD00-5D4F-B866-9215785C3E03}"/>
              </a:ext>
            </a:extLst>
          </p:cNvPr>
          <p:cNvSpPr/>
          <p:nvPr/>
        </p:nvSpPr>
        <p:spPr>
          <a:xfrm>
            <a:off x="3031857" y="1739112"/>
            <a:ext cx="316819" cy="316819"/>
          </a:xfrm>
          <a:prstGeom prst="rect">
            <a:avLst/>
          </a:prstGeom>
          <a:solidFill>
            <a:srgbClr val="0070C0"/>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3" name="Rectangle 82">
            <a:extLst>
              <a:ext uri="{FF2B5EF4-FFF2-40B4-BE49-F238E27FC236}">
                <a16:creationId xmlns:a16="http://schemas.microsoft.com/office/drawing/2014/main" xmlns="" id="{F0557FF1-1545-DC4B-825D-11C9D5A7406A}"/>
              </a:ext>
            </a:extLst>
          </p:cNvPr>
          <p:cNvSpPr/>
          <p:nvPr/>
        </p:nvSpPr>
        <p:spPr>
          <a:xfrm>
            <a:off x="3426959" y="1739112"/>
            <a:ext cx="316819" cy="316819"/>
          </a:xfrm>
          <a:prstGeom prst="rect">
            <a:avLst/>
          </a:prstGeom>
          <a:solidFill>
            <a:schemeClr val="accent6"/>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4" name="Rectangle 83">
            <a:extLst>
              <a:ext uri="{FF2B5EF4-FFF2-40B4-BE49-F238E27FC236}">
                <a16:creationId xmlns:a16="http://schemas.microsoft.com/office/drawing/2014/main" xmlns="" id="{3320D26D-ECAB-4841-8EA7-0EDCF2D4D880}"/>
              </a:ext>
            </a:extLst>
          </p:cNvPr>
          <p:cNvSpPr/>
          <p:nvPr/>
        </p:nvSpPr>
        <p:spPr>
          <a:xfrm>
            <a:off x="3822061" y="1739112"/>
            <a:ext cx="316819" cy="316819"/>
          </a:xfrm>
          <a:prstGeom prst="rect">
            <a:avLst/>
          </a:prstGeom>
          <a:solidFill>
            <a:srgbClr val="0070C0"/>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5" name="Rectangle 84">
            <a:extLst>
              <a:ext uri="{FF2B5EF4-FFF2-40B4-BE49-F238E27FC236}">
                <a16:creationId xmlns:a16="http://schemas.microsoft.com/office/drawing/2014/main" xmlns="" id="{D931C7FF-18BF-AC45-AB63-06D9029E50BF}"/>
              </a:ext>
            </a:extLst>
          </p:cNvPr>
          <p:cNvSpPr/>
          <p:nvPr/>
        </p:nvSpPr>
        <p:spPr>
          <a:xfrm>
            <a:off x="2651386" y="2136590"/>
            <a:ext cx="316819" cy="316819"/>
          </a:xfrm>
          <a:prstGeom prst="rect">
            <a:avLst/>
          </a:prstGeom>
          <a:solidFill>
            <a:schemeClr val="accent3">
              <a:lumMod val="60000"/>
              <a:lumOff val="40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6" name="Rectangle 85">
            <a:extLst>
              <a:ext uri="{FF2B5EF4-FFF2-40B4-BE49-F238E27FC236}">
                <a16:creationId xmlns:a16="http://schemas.microsoft.com/office/drawing/2014/main" xmlns="" id="{3FCD361A-277A-804A-BF84-9E907A90D75F}"/>
              </a:ext>
            </a:extLst>
          </p:cNvPr>
          <p:cNvSpPr/>
          <p:nvPr/>
        </p:nvSpPr>
        <p:spPr>
          <a:xfrm>
            <a:off x="3031857" y="2136590"/>
            <a:ext cx="316819" cy="316819"/>
          </a:xfrm>
          <a:prstGeom prst="rect">
            <a:avLst/>
          </a:prstGeom>
          <a:solidFill>
            <a:schemeClr val="accent3">
              <a:lumMod val="60000"/>
              <a:lumOff val="40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7" name="Rectangle 86">
            <a:extLst>
              <a:ext uri="{FF2B5EF4-FFF2-40B4-BE49-F238E27FC236}">
                <a16:creationId xmlns:a16="http://schemas.microsoft.com/office/drawing/2014/main" xmlns="" id="{B2ACFF58-0D3B-CD41-8DB0-E1D4354E0F40}"/>
              </a:ext>
            </a:extLst>
          </p:cNvPr>
          <p:cNvSpPr/>
          <p:nvPr/>
        </p:nvSpPr>
        <p:spPr>
          <a:xfrm>
            <a:off x="3426959" y="2136590"/>
            <a:ext cx="316819" cy="316819"/>
          </a:xfrm>
          <a:prstGeom prst="rect">
            <a:avLst/>
          </a:prstGeom>
          <a:solidFill>
            <a:schemeClr val="accent6"/>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8" name="Rectangle 87">
            <a:extLst>
              <a:ext uri="{FF2B5EF4-FFF2-40B4-BE49-F238E27FC236}">
                <a16:creationId xmlns:a16="http://schemas.microsoft.com/office/drawing/2014/main" xmlns="" id="{9CD9CAB3-4059-2249-8204-8C7E6A36DE31}"/>
              </a:ext>
            </a:extLst>
          </p:cNvPr>
          <p:cNvSpPr/>
          <p:nvPr/>
        </p:nvSpPr>
        <p:spPr>
          <a:xfrm>
            <a:off x="3822061" y="2136590"/>
            <a:ext cx="316819" cy="316819"/>
          </a:xfrm>
          <a:prstGeom prst="rect">
            <a:avLst/>
          </a:prstGeom>
          <a:solidFill>
            <a:schemeClr val="accent6"/>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9" name="Rectangle 88">
            <a:extLst>
              <a:ext uri="{FF2B5EF4-FFF2-40B4-BE49-F238E27FC236}">
                <a16:creationId xmlns:a16="http://schemas.microsoft.com/office/drawing/2014/main" xmlns="" id="{742C5874-1CFD-2941-9C71-3C53A00D965E}"/>
              </a:ext>
            </a:extLst>
          </p:cNvPr>
          <p:cNvSpPr/>
          <p:nvPr/>
        </p:nvSpPr>
        <p:spPr>
          <a:xfrm>
            <a:off x="2651386" y="2534069"/>
            <a:ext cx="316819" cy="316819"/>
          </a:xfrm>
          <a:prstGeom prst="rect">
            <a:avLst/>
          </a:prstGeom>
          <a:solidFill>
            <a:schemeClr val="accent3">
              <a:lumMod val="60000"/>
              <a:lumOff val="40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0" name="Rectangle 89">
            <a:extLst>
              <a:ext uri="{FF2B5EF4-FFF2-40B4-BE49-F238E27FC236}">
                <a16:creationId xmlns:a16="http://schemas.microsoft.com/office/drawing/2014/main" xmlns="" id="{33915102-0366-6F48-8E06-17B028893795}"/>
              </a:ext>
            </a:extLst>
          </p:cNvPr>
          <p:cNvSpPr/>
          <p:nvPr/>
        </p:nvSpPr>
        <p:spPr>
          <a:xfrm>
            <a:off x="3031857" y="2534069"/>
            <a:ext cx="316819" cy="316819"/>
          </a:xfrm>
          <a:prstGeom prst="rect">
            <a:avLst/>
          </a:prstGeom>
          <a:solidFill>
            <a:schemeClr val="accent3">
              <a:lumMod val="60000"/>
              <a:lumOff val="40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 name="Rectangle 90">
            <a:extLst>
              <a:ext uri="{FF2B5EF4-FFF2-40B4-BE49-F238E27FC236}">
                <a16:creationId xmlns:a16="http://schemas.microsoft.com/office/drawing/2014/main" xmlns="" id="{064E366E-8DC0-0D43-8AD6-9ACA9312521B}"/>
              </a:ext>
            </a:extLst>
          </p:cNvPr>
          <p:cNvSpPr/>
          <p:nvPr/>
        </p:nvSpPr>
        <p:spPr>
          <a:xfrm>
            <a:off x="3426959" y="2534069"/>
            <a:ext cx="316819" cy="316819"/>
          </a:xfrm>
          <a:prstGeom prst="rect">
            <a:avLst/>
          </a:prstGeom>
          <a:solidFill>
            <a:srgbClr val="0070C0"/>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2" name="Rectangle 91">
            <a:extLst>
              <a:ext uri="{FF2B5EF4-FFF2-40B4-BE49-F238E27FC236}">
                <a16:creationId xmlns:a16="http://schemas.microsoft.com/office/drawing/2014/main" xmlns="" id="{3BFAAD1B-2A66-8444-85C9-BACE97B59D15}"/>
              </a:ext>
            </a:extLst>
          </p:cNvPr>
          <p:cNvSpPr/>
          <p:nvPr/>
        </p:nvSpPr>
        <p:spPr>
          <a:xfrm>
            <a:off x="3822061" y="2534069"/>
            <a:ext cx="316819" cy="316819"/>
          </a:xfrm>
          <a:prstGeom prst="rect">
            <a:avLst/>
          </a:prstGeom>
          <a:solidFill>
            <a:srgbClr val="0070C0"/>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3" name="Rectangle 92">
            <a:extLst>
              <a:ext uri="{FF2B5EF4-FFF2-40B4-BE49-F238E27FC236}">
                <a16:creationId xmlns:a16="http://schemas.microsoft.com/office/drawing/2014/main" xmlns="" id="{84F2473C-DAFA-E24D-B0C9-69F753E1FF0D}"/>
              </a:ext>
            </a:extLst>
          </p:cNvPr>
          <p:cNvSpPr/>
          <p:nvPr/>
        </p:nvSpPr>
        <p:spPr>
          <a:xfrm>
            <a:off x="2651386" y="3567234"/>
            <a:ext cx="316819" cy="316819"/>
          </a:xfrm>
          <a:prstGeom prst="rect">
            <a:avLst/>
          </a:prstGeom>
          <a:solidFill>
            <a:srgbClr val="00B0F0"/>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4" name="Rectangle 93">
            <a:extLst>
              <a:ext uri="{FF2B5EF4-FFF2-40B4-BE49-F238E27FC236}">
                <a16:creationId xmlns:a16="http://schemas.microsoft.com/office/drawing/2014/main" xmlns="" id="{8D240AA6-7EE0-2A48-8C1F-8BF5024BE23A}"/>
              </a:ext>
            </a:extLst>
          </p:cNvPr>
          <p:cNvSpPr/>
          <p:nvPr/>
        </p:nvSpPr>
        <p:spPr>
          <a:xfrm>
            <a:off x="3031857" y="3567234"/>
            <a:ext cx="316819" cy="316819"/>
          </a:xfrm>
          <a:prstGeom prst="rect">
            <a:avLst/>
          </a:prstGeom>
          <a:solidFill>
            <a:srgbClr val="00B0F0"/>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Rectangle 94">
            <a:extLst>
              <a:ext uri="{FF2B5EF4-FFF2-40B4-BE49-F238E27FC236}">
                <a16:creationId xmlns:a16="http://schemas.microsoft.com/office/drawing/2014/main" xmlns="" id="{9A8F90DA-BEB6-F547-9F77-1DC0778007BC}"/>
              </a:ext>
            </a:extLst>
          </p:cNvPr>
          <p:cNvSpPr/>
          <p:nvPr/>
        </p:nvSpPr>
        <p:spPr>
          <a:xfrm>
            <a:off x="3426959" y="3567234"/>
            <a:ext cx="316819" cy="316819"/>
          </a:xfrm>
          <a:prstGeom prst="rect">
            <a:avLst/>
          </a:prstGeom>
          <a:solidFill>
            <a:schemeClr val="accent3">
              <a:lumMod val="60000"/>
              <a:lumOff val="40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6" name="Rectangle 95">
            <a:extLst>
              <a:ext uri="{FF2B5EF4-FFF2-40B4-BE49-F238E27FC236}">
                <a16:creationId xmlns:a16="http://schemas.microsoft.com/office/drawing/2014/main" xmlns="" id="{ED56A831-8363-BC4D-B264-0D4F0D3F445D}"/>
              </a:ext>
            </a:extLst>
          </p:cNvPr>
          <p:cNvSpPr/>
          <p:nvPr/>
        </p:nvSpPr>
        <p:spPr>
          <a:xfrm>
            <a:off x="3822061" y="3567234"/>
            <a:ext cx="316819" cy="316819"/>
          </a:xfrm>
          <a:prstGeom prst="rect">
            <a:avLst/>
          </a:prstGeom>
          <a:solidFill>
            <a:schemeClr val="accent3">
              <a:lumMod val="60000"/>
              <a:lumOff val="40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7" name="Rectangle 96">
            <a:extLst>
              <a:ext uri="{FF2B5EF4-FFF2-40B4-BE49-F238E27FC236}">
                <a16:creationId xmlns:a16="http://schemas.microsoft.com/office/drawing/2014/main" xmlns="" id="{AF0B3C64-BC38-C24B-8E06-50D634E040A1}"/>
              </a:ext>
            </a:extLst>
          </p:cNvPr>
          <p:cNvSpPr/>
          <p:nvPr/>
        </p:nvSpPr>
        <p:spPr>
          <a:xfrm>
            <a:off x="2651386" y="3964713"/>
            <a:ext cx="316819" cy="316819"/>
          </a:xfrm>
          <a:prstGeom prst="rect">
            <a:avLst/>
          </a:prstGeom>
          <a:solidFill>
            <a:schemeClr val="accent6"/>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8" name="Rectangle 97">
            <a:extLst>
              <a:ext uri="{FF2B5EF4-FFF2-40B4-BE49-F238E27FC236}">
                <a16:creationId xmlns:a16="http://schemas.microsoft.com/office/drawing/2014/main" xmlns="" id="{80F693FF-4687-084B-8722-2C7DB4ECFFA2}"/>
              </a:ext>
            </a:extLst>
          </p:cNvPr>
          <p:cNvSpPr/>
          <p:nvPr/>
        </p:nvSpPr>
        <p:spPr>
          <a:xfrm>
            <a:off x="3031857" y="3964713"/>
            <a:ext cx="316819" cy="316819"/>
          </a:xfrm>
          <a:prstGeom prst="rect">
            <a:avLst/>
          </a:prstGeom>
          <a:solidFill>
            <a:srgbClr val="00B0F0"/>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9" name="Rectangle 98">
            <a:extLst>
              <a:ext uri="{FF2B5EF4-FFF2-40B4-BE49-F238E27FC236}">
                <a16:creationId xmlns:a16="http://schemas.microsoft.com/office/drawing/2014/main" xmlns="" id="{87433F97-2992-974A-80D3-AF647AE38DEB}"/>
              </a:ext>
            </a:extLst>
          </p:cNvPr>
          <p:cNvSpPr/>
          <p:nvPr/>
        </p:nvSpPr>
        <p:spPr>
          <a:xfrm>
            <a:off x="3426959" y="3964713"/>
            <a:ext cx="316819" cy="316819"/>
          </a:xfrm>
          <a:prstGeom prst="rect">
            <a:avLst/>
          </a:prstGeom>
          <a:solidFill>
            <a:schemeClr val="accent3">
              <a:lumMod val="60000"/>
              <a:lumOff val="40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0" name="Rectangle 99">
            <a:extLst>
              <a:ext uri="{FF2B5EF4-FFF2-40B4-BE49-F238E27FC236}">
                <a16:creationId xmlns:a16="http://schemas.microsoft.com/office/drawing/2014/main" xmlns="" id="{26670145-A197-984F-921B-489908260A5C}"/>
              </a:ext>
            </a:extLst>
          </p:cNvPr>
          <p:cNvSpPr/>
          <p:nvPr/>
        </p:nvSpPr>
        <p:spPr>
          <a:xfrm>
            <a:off x="3822061" y="3964713"/>
            <a:ext cx="316819" cy="316819"/>
          </a:xfrm>
          <a:prstGeom prst="rect">
            <a:avLst/>
          </a:prstGeom>
          <a:solidFill>
            <a:schemeClr val="accent3">
              <a:lumMod val="60000"/>
              <a:lumOff val="40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1" name="Rectangle 100">
            <a:extLst>
              <a:ext uri="{FF2B5EF4-FFF2-40B4-BE49-F238E27FC236}">
                <a16:creationId xmlns:a16="http://schemas.microsoft.com/office/drawing/2014/main" xmlns="" id="{7BD5C3BD-2822-A140-8935-52544379A7C4}"/>
              </a:ext>
            </a:extLst>
          </p:cNvPr>
          <p:cNvSpPr/>
          <p:nvPr/>
        </p:nvSpPr>
        <p:spPr>
          <a:xfrm>
            <a:off x="2651386" y="4362191"/>
            <a:ext cx="316819" cy="316819"/>
          </a:xfrm>
          <a:prstGeom prst="rect">
            <a:avLst/>
          </a:prstGeom>
          <a:solidFill>
            <a:schemeClr val="accent3">
              <a:lumMod val="60000"/>
              <a:lumOff val="40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2" name="Rectangle 101">
            <a:extLst>
              <a:ext uri="{FF2B5EF4-FFF2-40B4-BE49-F238E27FC236}">
                <a16:creationId xmlns:a16="http://schemas.microsoft.com/office/drawing/2014/main" xmlns="" id="{A2347B05-F173-E046-A060-3BD6CEC0E61B}"/>
              </a:ext>
            </a:extLst>
          </p:cNvPr>
          <p:cNvSpPr/>
          <p:nvPr/>
        </p:nvSpPr>
        <p:spPr>
          <a:xfrm>
            <a:off x="3031857" y="4362191"/>
            <a:ext cx="316819" cy="316819"/>
          </a:xfrm>
          <a:prstGeom prst="rect">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3" name="Rectangle 102">
            <a:extLst>
              <a:ext uri="{FF2B5EF4-FFF2-40B4-BE49-F238E27FC236}">
                <a16:creationId xmlns:a16="http://schemas.microsoft.com/office/drawing/2014/main" xmlns="" id="{34D6ADAB-CED2-4D4A-A8D0-273ADA45437A}"/>
              </a:ext>
            </a:extLst>
          </p:cNvPr>
          <p:cNvSpPr/>
          <p:nvPr/>
        </p:nvSpPr>
        <p:spPr>
          <a:xfrm>
            <a:off x="3426959" y="4362191"/>
            <a:ext cx="316819" cy="316819"/>
          </a:xfrm>
          <a:prstGeom prst="rect">
            <a:avLst/>
          </a:prstGeom>
          <a:solidFill>
            <a:srgbClr val="00B0F0"/>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 name="Rectangle 103">
            <a:extLst>
              <a:ext uri="{FF2B5EF4-FFF2-40B4-BE49-F238E27FC236}">
                <a16:creationId xmlns:a16="http://schemas.microsoft.com/office/drawing/2014/main" xmlns="" id="{3C40779C-1210-5349-8E31-0A19F8727075}"/>
              </a:ext>
            </a:extLst>
          </p:cNvPr>
          <p:cNvSpPr/>
          <p:nvPr/>
        </p:nvSpPr>
        <p:spPr>
          <a:xfrm>
            <a:off x="3822061" y="4362191"/>
            <a:ext cx="316819" cy="316819"/>
          </a:xfrm>
          <a:prstGeom prst="rect">
            <a:avLst/>
          </a:prstGeom>
          <a:solidFill>
            <a:srgbClr val="00B0F0"/>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5" name="Rectangle 104">
            <a:extLst>
              <a:ext uri="{FF2B5EF4-FFF2-40B4-BE49-F238E27FC236}">
                <a16:creationId xmlns:a16="http://schemas.microsoft.com/office/drawing/2014/main" xmlns="" id="{3587D6B9-7072-164F-A591-1AFDF4708474}"/>
              </a:ext>
            </a:extLst>
          </p:cNvPr>
          <p:cNvSpPr/>
          <p:nvPr/>
        </p:nvSpPr>
        <p:spPr>
          <a:xfrm>
            <a:off x="2651386" y="4759670"/>
            <a:ext cx="316819" cy="316819"/>
          </a:xfrm>
          <a:prstGeom prst="rect">
            <a:avLst/>
          </a:prstGeom>
          <a:solidFill>
            <a:schemeClr val="accent6"/>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6" name="Rectangle 105">
            <a:extLst>
              <a:ext uri="{FF2B5EF4-FFF2-40B4-BE49-F238E27FC236}">
                <a16:creationId xmlns:a16="http://schemas.microsoft.com/office/drawing/2014/main" xmlns="" id="{AC067E5E-806F-EB40-B644-831ED707D6A2}"/>
              </a:ext>
            </a:extLst>
          </p:cNvPr>
          <p:cNvSpPr/>
          <p:nvPr/>
        </p:nvSpPr>
        <p:spPr>
          <a:xfrm>
            <a:off x="3031857" y="4759670"/>
            <a:ext cx="316819" cy="316819"/>
          </a:xfrm>
          <a:prstGeom prst="rect">
            <a:avLst/>
          </a:prstGeom>
          <a:solidFill>
            <a:schemeClr val="accent3">
              <a:lumMod val="60000"/>
              <a:lumOff val="40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7" name="Rectangle 106">
            <a:extLst>
              <a:ext uri="{FF2B5EF4-FFF2-40B4-BE49-F238E27FC236}">
                <a16:creationId xmlns:a16="http://schemas.microsoft.com/office/drawing/2014/main" xmlns="" id="{614ABFBE-3467-1F46-A8D5-A6274ECD808D}"/>
              </a:ext>
            </a:extLst>
          </p:cNvPr>
          <p:cNvSpPr/>
          <p:nvPr/>
        </p:nvSpPr>
        <p:spPr>
          <a:xfrm>
            <a:off x="3426959" y="4759670"/>
            <a:ext cx="316819" cy="316819"/>
          </a:xfrm>
          <a:prstGeom prst="rect">
            <a:avLst/>
          </a:prstGeom>
          <a:solidFill>
            <a:srgbClr val="00B0F0"/>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8" name="Rectangle 107">
            <a:extLst>
              <a:ext uri="{FF2B5EF4-FFF2-40B4-BE49-F238E27FC236}">
                <a16:creationId xmlns:a16="http://schemas.microsoft.com/office/drawing/2014/main" xmlns="" id="{59C7C2D3-2479-DF42-BFC4-7A444585A7F9}"/>
              </a:ext>
            </a:extLst>
          </p:cNvPr>
          <p:cNvSpPr/>
          <p:nvPr/>
        </p:nvSpPr>
        <p:spPr>
          <a:xfrm>
            <a:off x="3822061" y="4759670"/>
            <a:ext cx="316819" cy="316819"/>
          </a:xfrm>
          <a:prstGeom prst="rect">
            <a:avLst/>
          </a:prstGeom>
          <a:solidFill>
            <a:srgbClr val="00B0F0"/>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9" name="Rectangle 108">
            <a:extLst>
              <a:ext uri="{FF2B5EF4-FFF2-40B4-BE49-F238E27FC236}">
                <a16:creationId xmlns:a16="http://schemas.microsoft.com/office/drawing/2014/main" xmlns="" id="{229AECAC-A807-C44E-9C95-D6A212B33BAB}"/>
              </a:ext>
            </a:extLst>
          </p:cNvPr>
          <p:cNvSpPr/>
          <p:nvPr/>
        </p:nvSpPr>
        <p:spPr>
          <a:xfrm>
            <a:off x="5005120" y="1341633"/>
            <a:ext cx="316819" cy="316819"/>
          </a:xfrm>
          <a:prstGeom prst="rect">
            <a:avLst/>
          </a:prstGeom>
          <a:solidFill>
            <a:schemeClr val="accent1">
              <a:lumMod val="60000"/>
              <a:lumOff val="40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0" name="Rectangle 109">
            <a:extLst>
              <a:ext uri="{FF2B5EF4-FFF2-40B4-BE49-F238E27FC236}">
                <a16:creationId xmlns:a16="http://schemas.microsoft.com/office/drawing/2014/main" xmlns="" id="{0575BCA1-9866-804C-B1D7-35EFACE195E9}"/>
              </a:ext>
            </a:extLst>
          </p:cNvPr>
          <p:cNvSpPr/>
          <p:nvPr/>
        </p:nvSpPr>
        <p:spPr>
          <a:xfrm>
            <a:off x="5385591" y="1341633"/>
            <a:ext cx="316819" cy="316819"/>
          </a:xfrm>
          <a:prstGeom prst="rect">
            <a:avLst/>
          </a:prstGeom>
          <a:solidFill>
            <a:schemeClr val="accent1">
              <a:lumMod val="60000"/>
              <a:lumOff val="40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1" name="Rectangle 110">
            <a:extLst>
              <a:ext uri="{FF2B5EF4-FFF2-40B4-BE49-F238E27FC236}">
                <a16:creationId xmlns:a16="http://schemas.microsoft.com/office/drawing/2014/main" xmlns="" id="{6C01BD61-6855-7F44-B30C-E28EC61710E2}"/>
              </a:ext>
            </a:extLst>
          </p:cNvPr>
          <p:cNvSpPr/>
          <p:nvPr/>
        </p:nvSpPr>
        <p:spPr>
          <a:xfrm>
            <a:off x="5780693" y="1341633"/>
            <a:ext cx="316819" cy="316819"/>
          </a:xfrm>
          <a:prstGeom prst="rect">
            <a:avLst/>
          </a:prstGeom>
          <a:solidFill>
            <a:schemeClr val="accent1">
              <a:lumMod val="60000"/>
              <a:lumOff val="40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2" name="Rectangle 111">
            <a:extLst>
              <a:ext uri="{FF2B5EF4-FFF2-40B4-BE49-F238E27FC236}">
                <a16:creationId xmlns:a16="http://schemas.microsoft.com/office/drawing/2014/main" xmlns="" id="{DEB662C5-1DD4-D645-9540-F5BC9DE96131}"/>
              </a:ext>
            </a:extLst>
          </p:cNvPr>
          <p:cNvSpPr/>
          <p:nvPr/>
        </p:nvSpPr>
        <p:spPr>
          <a:xfrm>
            <a:off x="6175795" y="1341633"/>
            <a:ext cx="316819" cy="316819"/>
          </a:xfrm>
          <a:prstGeom prst="rect">
            <a:avLst/>
          </a:prstGeom>
          <a:solidFill>
            <a:schemeClr val="accent1">
              <a:lumMod val="60000"/>
              <a:lumOff val="40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3" name="Rectangle 112">
            <a:extLst>
              <a:ext uri="{FF2B5EF4-FFF2-40B4-BE49-F238E27FC236}">
                <a16:creationId xmlns:a16="http://schemas.microsoft.com/office/drawing/2014/main" xmlns="" id="{18AB3D86-2E37-C249-AA47-E38A3A8C4B71}"/>
              </a:ext>
            </a:extLst>
          </p:cNvPr>
          <p:cNvSpPr/>
          <p:nvPr/>
        </p:nvSpPr>
        <p:spPr>
          <a:xfrm>
            <a:off x="5005120" y="1739112"/>
            <a:ext cx="316819" cy="316819"/>
          </a:xfrm>
          <a:prstGeom prst="rect">
            <a:avLst/>
          </a:prstGeom>
          <a:solidFill>
            <a:schemeClr val="accent1">
              <a:lumMod val="60000"/>
              <a:lumOff val="40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4" name="Rectangle 113">
            <a:extLst>
              <a:ext uri="{FF2B5EF4-FFF2-40B4-BE49-F238E27FC236}">
                <a16:creationId xmlns:a16="http://schemas.microsoft.com/office/drawing/2014/main" xmlns="" id="{3B28F710-75D4-FE4D-8623-A59FE55A18A1}"/>
              </a:ext>
            </a:extLst>
          </p:cNvPr>
          <p:cNvSpPr/>
          <p:nvPr/>
        </p:nvSpPr>
        <p:spPr>
          <a:xfrm>
            <a:off x="5385591" y="1739112"/>
            <a:ext cx="316819" cy="316819"/>
          </a:xfrm>
          <a:prstGeom prst="rect">
            <a:avLst/>
          </a:prstGeom>
          <a:solidFill>
            <a:schemeClr val="accent3">
              <a:lumMod val="60000"/>
              <a:lumOff val="40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5" name="Rectangle 114">
            <a:extLst>
              <a:ext uri="{FF2B5EF4-FFF2-40B4-BE49-F238E27FC236}">
                <a16:creationId xmlns:a16="http://schemas.microsoft.com/office/drawing/2014/main" xmlns="" id="{9A269BE7-D36B-F047-83E9-F16FA34E724A}"/>
              </a:ext>
            </a:extLst>
          </p:cNvPr>
          <p:cNvSpPr/>
          <p:nvPr/>
        </p:nvSpPr>
        <p:spPr>
          <a:xfrm>
            <a:off x="5780693" y="1739112"/>
            <a:ext cx="316819" cy="316819"/>
          </a:xfrm>
          <a:prstGeom prst="rect">
            <a:avLst/>
          </a:prstGeom>
          <a:solidFill>
            <a:schemeClr val="accent6"/>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6" name="Rectangle 115">
            <a:extLst>
              <a:ext uri="{FF2B5EF4-FFF2-40B4-BE49-F238E27FC236}">
                <a16:creationId xmlns:a16="http://schemas.microsoft.com/office/drawing/2014/main" xmlns="" id="{57E307ED-1747-5145-9532-4D8B32763A61}"/>
              </a:ext>
            </a:extLst>
          </p:cNvPr>
          <p:cNvSpPr/>
          <p:nvPr/>
        </p:nvSpPr>
        <p:spPr>
          <a:xfrm>
            <a:off x="6175795" y="1739112"/>
            <a:ext cx="316819" cy="316819"/>
          </a:xfrm>
          <a:prstGeom prst="rect">
            <a:avLst/>
          </a:prstGeom>
          <a:solidFill>
            <a:schemeClr val="accent1">
              <a:lumMod val="60000"/>
              <a:lumOff val="40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7" name="Rectangle 116">
            <a:extLst>
              <a:ext uri="{FF2B5EF4-FFF2-40B4-BE49-F238E27FC236}">
                <a16:creationId xmlns:a16="http://schemas.microsoft.com/office/drawing/2014/main" xmlns="" id="{55E71C55-6591-9B4B-A69F-A1D26E105454}"/>
              </a:ext>
            </a:extLst>
          </p:cNvPr>
          <p:cNvSpPr/>
          <p:nvPr/>
        </p:nvSpPr>
        <p:spPr>
          <a:xfrm>
            <a:off x="5005120" y="2136590"/>
            <a:ext cx="316819" cy="316819"/>
          </a:xfrm>
          <a:prstGeom prst="rect">
            <a:avLst/>
          </a:prstGeom>
          <a:solidFill>
            <a:schemeClr val="accent3">
              <a:lumMod val="60000"/>
              <a:lumOff val="40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8" name="Rectangle 117">
            <a:extLst>
              <a:ext uri="{FF2B5EF4-FFF2-40B4-BE49-F238E27FC236}">
                <a16:creationId xmlns:a16="http://schemas.microsoft.com/office/drawing/2014/main" xmlns="" id="{D458A0FA-32AE-7649-A909-B252D6F014B3}"/>
              </a:ext>
            </a:extLst>
          </p:cNvPr>
          <p:cNvSpPr/>
          <p:nvPr/>
        </p:nvSpPr>
        <p:spPr>
          <a:xfrm>
            <a:off x="5385591" y="2136590"/>
            <a:ext cx="316819" cy="316819"/>
          </a:xfrm>
          <a:prstGeom prst="rect">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9" name="Rectangle 118">
            <a:extLst>
              <a:ext uri="{FF2B5EF4-FFF2-40B4-BE49-F238E27FC236}">
                <a16:creationId xmlns:a16="http://schemas.microsoft.com/office/drawing/2014/main" xmlns="" id="{6A4A158A-AFB6-3C42-9D30-8604C67CCD66}"/>
              </a:ext>
            </a:extLst>
          </p:cNvPr>
          <p:cNvSpPr/>
          <p:nvPr/>
        </p:nvSpPr>
        <p:spPr>
          <a:xfrm>
            <a:off x="5780693" y="2136590"/>
            <a:ext cx="316819" cy="316819"/>
          </a:xfrm>
          <a:prstGeom prst="rect">
            <a:avLst/>
          </a:prstGeom>
          <a:solidFill>
            <a:schemeClr val="accent3">
              <a:lumMod val="60000"/>
              <a:lumOff val="40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0" name="Rectangle 119">
            <a:extLst>
              <a:ext uri="{FF2B5EF4-FFF2-40B4-BE49-F238E27FC236}">
                <a16:creationId xmlns:a16="http://schemas.microsoft.com/office/drawing/2014/main" xmlns="" id="{FED25933-E928-FB43-88CF-5701CE646EE4}"/>
              </a:ext>
            </a:extLst>
          </p:cNvPr>
          <p:cNvSpPr/>
          <p:nvPr/>
        </p:nvSpPr>
        <p:spPr>
          <a:xfrm>
            <a:off x="6175795" y="2136590"/>
            <a:ext cx="316819" cy="316819"/>
          </a:xfrm>
          <a:prstGeom prst="rect">
            <a:avLst/>
          </a:prstGeom>
          <a:solidFill>
            <a:schemeClr val="accent6"/>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1" name="Rectangle 120">
            <a:extLst>
              <a:ext uri="{FF2B5EF4-FFF2-40B4-BE49-F238E27FC236}">
                <a16:creationId xmlns:a16="http://schemas.microsoft.com/office/drawing/2014/main" xmlns="" id="{DF56244D-1091-A548-AD8E-42653F284044}"/>
              </a:ext>
            </a:extLst>
          </p:cNvPr>
          <p:cNvSpPr/>
          <p:nvPr/>
        </p:nvSpPr>
        <p:spPr>
          <a:xfrm>
            <a:off x="5005120" y="2534069"/>
            <a:ext cx="316819" cy="316819"/>
          </a:xfrm>
          <a:prstGeom prst="rect">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2" name="Rectangle 121">
            <a:extLst>
              <a:ext uri="{FF2B5EF4-FFF2-40B4-BE49-F238E27FC236}">
                <a16:creationId xmlns:a16="http://schemas.microsoft.com/office/drawing/2014/main" xmlns="" id="{F6FE6050-9207-E041-9289-03F1461F46AC}"/>
              </a:ext>
            </a:extLst>
          </p:cNvPr>
          <p:cNvSpPr/>
          <p:nvPr/>
        </p:nvSpPr>
        <p:spPr>
          <a:xfrm>
            <a:off x="5385591" y="2534069"/>
            <a:ext cx="316819" cy="316819"/>
          </a:xfrm>
          <a:prstGeom prst="rect">
            <a:avLst/>
          </a:prstGeom>
          <a:solidFill>
            <a:schemeClr val="accent3">
              <a:lumMod val="60000"/>
              <a:lumOff val="40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3" name="Rectangle 122">
            <a:extLst>
              <a:ext uri="{FF2B5EF4-FFF2-40B4-BE49-F238E27FC236}">
                <a16:creationId xmlns:a16="http://schemas.microsoft.com/office/drawing/2014/main" xmlns="" id="{55E9AB3D-96FC-3B4F-9D0C-D11DE2795D55}"/>
              </a:ext>
            </a:extLst>
          </p:cNvPr>
          <p:cNvSpPr/>
          <p:nvPr/>
        </p:nvSpPr>
        <p:spPr>
          <a:xfrm>
            <a:off x="5780693" y="2534069"/>
            <a:ext cx="316819" cy="316819"/>
          </a:xfrm>
          <a:prstGeom prst="rect">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4" name="Rectangle 123">
            <a:extLst>
              <a:ext uri="{FF2B5EF4-FFF2-40B4-BE49-F238E27FC236}">
                <a16:creationId xmlns:a16="http://schemas.microsoft.com/office/drawing/2014/main" xmlns="" id="{A88ABCF0-4000-C648-ABB7-40824439AE4F}"/>
              </a:ext>
            </a:extLst>
          </p:cNvPr>
          <p:cNvSpPr/>
          <p:nvPr/>
        </p:nvSpPr>
        <p:spPr>
          <a:xfrm>
            <a:off x="6175795" y="2534069"/>
            <a:ext cx="316819" cy="316819"/>
          </a:xfrm>
          <a:prstGeom prst="rect">
            <a:avLst/>
          </a:prstGeom>
          <a:solidFill>
            <a:schemeClr val="accent1">
              <a:lumMod val="60000"/>
              <a:lumOff val="40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5" name="Rectangle 124">
            <a:extLst>
              <a:ext uri="{FF2B5EF4-FFF2-40B4-BE49-F238E27FC236}">
                <a16:creationId xmlns:a16="http://schemas.microsoft.com/office/drawing/2014/main" xmlns="" id="{E736E882-FEEE-3C47-9401-472C9F6CCBEA}"/>
              </a:ext>
            </a:extLst>
          </p:cNvPr>
          <p:cNvSpPr/>
          <p:nvPr/>
        </p:nvSpPr>
        <p:spPr>
          <a:xfrm>
            <a:off x="5005120" y="3567234"/>
            <a:ext cx="316819" cy="316819"/>
          </a:xfrm>
          <a:prstGeom prst="rect">
            <a:avLst/>
          </a:prstGeom>
          <a:solidFill>
            <a:schemeClr val="tx2"/>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6" name="Rectangle 125">
            <a:extLst>
              <a:ext uri="{FF2B5EF4-FFF2-40B4-BE49-F238E27FC236}">
                <a16:creationId xmlns:a16="http://schemas.microsoft.com/office/drawing/2014/main" xmlns="" id="{04F8742A-E004-6B44-8A6D-48C683F2F98A}"/>
              </a:ext>
            </a:extLst>
          </p:cNvPr>
          <p:cNvSpPr/>
          <p:nvPr/>
        </p:nvSpPr>
        <p:spPr>
          <a:xfrm>
            <a:off x="5385591" y="3567234"/>
            <a:ext cx="316819" cy="316819"/>
          </a:xfrm>
          <a:prstGeom prst="rect">
            <a:avLst/>
          </a:prstGeom>
          <a:solidFill>
            <a:schemeClr val="tx2"/>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7" name="Rectangle 126">
            <a:extLst>
              <a:ext uri="{FF2B5EF4-FFF2-40B4-BE49-F238E27FC236}">
                <a16:creationId xmlns:a16="http://schemas.microsoft.com/office/drawing/2014/main" xmlns="" id="{954DB5F5-D371-8D4E-9168-712DDE0C63C6}"/>
              </a:ext>
            </a:extLst>
          </p:cNvPr>
          <p:cNvSpPr/>
          <p:nvPr/>
        </p:nvSpPr>
        <p:spPr>
          <a:xfrm>
            <a:off x="5780693" y="3567234"/>
            <a:ext cx="316819" cy="316819"/>
          </a:xfrm>
          <a:prstGeom prst="rect">
            <a:avLst/>
          </a:prstGeom>
          <a:solidFill>
            <a:schemeClr val="accent3">
              <a:lumMod val="60000"/>
              <a:lumOff val="40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8" name="Rectangle 127">
            <a:extLst>
              <a:ext uri="{FF2B5EF4-FFF2-40B4-BE49-F238E27FC236}">
                <a16:creationId xmlns:a16="http://schemas.microsoft.com/office/drawing/2014/main" xmlns="" id="{5ADA60AD-1B1B-8541-A36C-3947BC5DC838}"/>
              </a:ext>
            </a:extLst>
          </p:cNvPr>
          <p:cNvSpPr/>
          <p:nvPr/>
        </p:nvSpPr>
        <p:spPr>
          <a:xfrm>
            <a:off x="6175795" y="3567234"/>
            <a:ext cx="316819" cy="316819"/>
          </a:xfrm>
          <a:prstGeom prst="rect">
            <a:avLst/>
          </a:prstGeom>
          <a:solidFill>
            <a:schemeClr val="accent3">
              <a:lumMod val="60000"/>
              <a:lumOff val="40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9" name="Rectangle 128">
            <a:extLst>
              <a:ext uri="{FF2B5EF4-FFF2-40B4-BE49-F238E27FC236}">
                <a16:creationId xmlns:a16="http://schemas.microsoft.com/office/drawing/2014/main" xmlns="" id="{30747E42-DC11-1448-856A-3DF6A3EFE330}"/>
              </a:ext>
            </a:extLst>
          </p:cNvPr>
          <p:cNvSpPr/>
          <p:nvPr/>
        </p:nvSpPr>
        <p:spPr>
          <a:xfrm>
            <a:off x="5005120" y="3964713"/>
            <a:ext cx="316819" cy="316819"/>
          </a:xfrm>
          <a:prstGeom prst="rect">
            <a:avLst/>
          </a:prstGeom>
          <a:solidFill>
            <a:schemeClr val="accent6"/>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0" name="Rectangle 129">
            <a:extLst>
              <a:ext uri="{FF2B5EF4-FFF2-40B4-BE49-F238E27FC236}">
                <a16:creationId xmlns:a16="http://schemas.microsoft.com/office/drawing/2014/main" xmlns="" id="{C81F5153-C755-2A40-916A-3850762D6B93}"/>
              </a:ext>
            </a:extLst>
          </p:cNvPr>
          <p:cNvSpPr/>
          <p:nvPr/>
        </p:nvSpPr>
        <p:spPr>
          <a:xfrm>
            <a:off x="5385591" y="3964713"/>
            <a:ext cx="316819" cy="316819"/>
          </a:xfrm>
          <a:prstGeom prst="rect">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1" name="Rectangle 130">
            <a:extLst>
              <a:ext uri="{FF2B5EF4-FFF2-40B4-BE49-F238E27FC236}">
                <a16:creationId xmlns:a16="http://schemas.microsoft.com/office/drawing/2014/main" xmlns="" id="{3B5AB332-DE9A-384F-9003-9C258FE630E3}"/>
              </a:ext>
            </a:extLst>
          </p:cNvPr>
          <p:cNvSpPr/>
          <p:nvPr/>
        </p:nvSpPr>
        <p:spPr>
          <a:xfrm>
            <a:off x="5780693" y="3964713"/>
            <a:ext cx="316819" cy="316819"/>
          </a:xfrm>
          <a:prstGeom prst="rect">
            <a:avLst/>
          </a:prstGeom>
          <a:solidFill>
            <a:schemeClr val="tx2"/>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2" name="Rectangle 131">
            <a:extLst>
              <a:ext uri="{FF2B5EF4-FFF2-40B4-BE49-F238E27FC236}">
                <a16:creationId xmlns:a16="http://schemas.microsoft.com/office/drawing/2014/main" xmlns="" id="{F5A5F592-148B-D244-834B-6BA28E7E3086}"/>
              </a:ext>
            </a:extLst>
          </p:cNvPr>
          <p:cNvSpPr/>
          <p:nvPr/>
        </p:nvSpPr>
        <p:spPr>
          <a:xfrm>
            <a:off x="6175795" y="3964713"/>
            <a:ext cx="316819" cy="316819"/>
          </a:xfrm>
          <a:prstGeom prst="rect">
            <a:avLst/>
          </a:prstGeom>
          <a:solidFill>
            <a:schemeClr val="tx2"/>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3" name="Rectangle 132">
            <a:extLst>
              <a:ext uri="{FF2B5EF4-FFF2-40B4-BE49-F238E27FC236}">
                <a16:creationId xmlns:a16="http://schemas.microsoft.com/office/drawing/2014/main" xmlns="" id="{269D4C36-BDDB-2143-ACA7-60BA73CA55D3}"/>
              </a:ext>
            </a:extLst>
          </p:cNvPr>
          <p:cNvSpPr/>
          <p:nvPr/>
        </p:nvSpPr>
        <p:spPr>
          <a:xfrm>
            <a:off x="5005120" y="4362191"/>
            <a:ext cx="316819" cy="316819"/>
          </a:xfrm>
          <a:prstGeom prst="rect">
            <a:avLst/>
          </a:prstGeom>
          <a:solidFill>
            <a:schemeClr val="accent3">
              <a:lumMod val="60000"/>
              <a:lumOff val="40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4" name="Rectangle 133">
            <a:extLst>
              <a:ext uri="{FF2B5EF4-FFF2-40B4-BE49-F238E27FC236}">
                <a16:creationId xmlns:a16="http://schemas.microsoft.com/office/drawing/2014/main" xmlns="" id="{9CADCEDF-38DC-994A-A158-A1149EEFA241}"/>
              </a:ext>
            </a:extLst>
          </p:cNvPr>
          <p:cNvSpPr/>
          <p:nvPr/>
        </p:nvSpPr>
        <p:spPr>
          <a:xfrm>
            <a:off x="5385591" y="4362191"/>
            <a:ext cx="316819" cy="316819"/>
          </a:xfrm>
          <a:prstGeom prst="rect">
            <a:avLst/>
          </a:prstGeom>
          <a:solidFill>
            <a:schemeClr val="accent3">
              <a:lumMod val="60000"/>
              <a:lumOff val="40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5" name="Rectangle 134">
            <a:extLst>
              <a:ext uri="{FF2B5EF4-FFF2-40B4-BE49-F238E27FC236}">
                <a16:creationId xmlns:a16="http://schemas.microsoft.com/office/drawing/2014/main" xmlns="" id="{D441C8AC-1298-6E43-A6DF-7FF0862B953A}"/>
              </a:ext>
            </a:extLst>
          </p:cNvPr>
          <p:cNvSpPr/>
          <p:nvPr/>
        </p:nvSpPr>
        <p:spPr>
          <a:xfrm>
            <a:off x="5780693" y="4362191"/>
            <a:ext cx="316819" cy="316819"/>
          </a:xfrm>
          <a:prstGeom prst="rect">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6" name="Rectangle 135">
            <a:extLst>
              <a:ext uri="{FF2B5EF4-FFF2-40B4-BE49-F238E27FC236}">
                <a16:creationId xmlns:a16="http://schemas.microsoft.com/office/drawing/2014/main" xmlns="" id="{29DA268F-2784-414D-85ED-E3AB01DAC2DE}"/>
              </a:ext>
            </a:extLst>
          </p:cNvPr>
          <p:cNvSpPr/>
          <p:nvPr/>
        </p:nvSpPr>
        <p:spPr>
          <a:xfrm>
            <a:off x="6175795" y="4362191"/>
            <a:ext cx="316819" cy="316819"/>
          </a:xfrm>
          <a:prstGeom prst="rect">
            <a:avLst/>
          </a:prstGeom>
          <a:solidFill>
            <a:schemeClr val="accent6"/>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7" name="Rectangle 136">
            <a:extLst>
              <a:ext uri="{FF2B5EF4-FFF2-40B4-BE49-F238E27FC236}">
                <a16:creationId xmlns:a16="http://schemas.microsoft.com/office/drawing/2014/main" xmlns="" id="{E39EB538-90A3-4844-9D4B-67D378E83BDC}"/>
              </a:ext>
            </a:extLst>
          </p:cNvPr>
          <p:cNvSpPr/>
          <p:nvPr/>
        </p:nvSpPr>
        <p:spPr>
          <a:xfrm>
            <a:off x="5005120" y="4759670"/>
            <a:ext cx="316819" cy="316819"/>
          </a:xfrm>
          <a:prstGeom prst="rect">
            <a:avLst/>
          </a:prstGeom>
          <a:solidFill>
            <a:schemeClr val="tx2"/>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8" name="Rectangle 137">
            <a:extLst>
              <a:ext uri="{FF2B5EF4-FFF2-40B4-BE49-F238E27FC236}">
                <a16:creationId xmlns:a16="http://schemas.microsoft.com/office/drawing/2014/main" xmlns="" id="{69CD0C6F-70FE-E84D-8B94-1EBCC7211F65}"/>
              </a:ext>
            </a:extLst>
          </p:cNvPr>
          <p:cNvSpPr/>
          <p:nvPr/>
        </p:nvSpPr>
        <p:spPr>
          <a:xfrm>
            <a:off x="5385591" y="4759670"/>
            <a:ext cx="316819" cy="316819"/>
          </a:xfrm>
          <a:prstGeom prst="rect">
            <a:avLst/>
          </a:prstGeom>
          <a:solidFill>
            <a:schemeClr val="accent3">
              <a:lumMod val="60000"/>
              <a:lumOff val="40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9" name="Rectangle 138">
            <a:extLst>
              <a:ext uri="{FF2B5EF4-FFF2-40B4-BE49-F238E27FC236}">
                <a16:creationId xmlns:a16="http://schemas.microsoft.com/office/drawing/2014/main" xmlns="" id="{E691D61C-6B60-4543-AF1B-73CDFB7BB72E}"/>
              </a:ext>
            </a:extLst>
          </p:cNvPr>
          <p:cNvSpPr/>
          <p:nvPr/>
        </p:nvSpPr>
        <p:spPr>
          <a:xfrm>
            <a:off x="5780693" y="4759670"/>
            <a:ext cx="316819" cy="316819"/>
          </a:xfrm>
          <a:prstGeom prst="rect">
            <a:avLst/>
          </a:prstGeom>
          <a:solidFill>
            <a:schemeClr val="accent6"/>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0" name="Rectangle 139">
            <a:extLst>
              <a:ext uri="{FF2B5EF4-FFF2-40B4-BE49-F238E27FC236}">
                <a16:creationId xmlns:a16="http://schemas.microsoft.com/office/drawing/2014/main" xmlns="" id="{9D53E06F-7152-FE4D-B1E1-AAF10BC518DB}"/>
              </a:ext>
            </a:extLst>
          </p:cNvPr>
          <p:cNvSpPr/>
          <p:nvPr/>
        </p:nvSpPr>
        <p:spPr>
          <a:xfrm>
            <a:off x="6175795" y="4759670"/>
            <a:ext cx="316819" cy="316819"/>
          </a:xfrm>
          <a:prstGeom prst="rect">
            <a:avLst/>
          </a:prstGeom>
          <a:solidFill>
            <a:schemeClr val="tx2"/>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1" name="Rectangle 140">
            <a:extLst>
              <a:ext uri="{FF2B5EF4-FFF2-40B4-BE49-F238E27FC236}">
                <a16:creationId xmlns:a16="http://schemas.microsoft.com/office/drawing/2014/main" xmlns="" id="{506ECE56-30D3-3247-A56A-41D23C12CAEE}"/>
              </a:ext>
            </a:extLst>
          </p:cNvPr>
          <p:cNvSpPr/>
          <p:nvPr/>
        </p:nvSpPr>
        <p:spPr>
          <a:xfrm>
            <a:off x="3772721" y="1315242"/>
            <a:ext cx="415498" cy="369332"/>
          </a:xfrm>
          <a:prstGeom prst="rect">
            <a:avLst/>
          </a:prstGeom>
        </p:spPr>
        <p:txBody>
          <a:bodyPr wrap="none">
            <a:spAutoFit/>
          </a:bodyPr>
          <a:lstStyle/>
          <a:p>
            <a:pPr fontAlgn="base"/>
            <a:r>
              <a:rPr lang="en-US" dirty="0">
                <a:solidFill>
                  <a:srgbClr val="000000"/>
                </a:solidFill>
                <a:latin typeface="apple color emoji" pitchFamily="2" charset="0"/>
              </a:rPr>
              <a:t>💥</a:t>
            </a:r>
            <a:endParaRPr lang="en-US" b="1" i="0" dirty="0">
              <a:solidFill>
                <a:srgbClr val="000000"/>
              </a:solidFill>
              <a:effectLst/>
              <a:latin typeface="helvetica neue" panose="02000503000000020004" pitchFamily="2" charset="0"/>
            </a:endParaRPr>
          </a:p>
        </p:txBody>
      </p:sp>
      <p:sp>
        <p:nvSpPr>
          <p:cNvPr id="142" name="Rectangle 141">
            <a:extLst>
              <a:ext uri="{FF2B5EF4-FFF2-40B4-BE49-F238E27FC236}">
                <a16:creationId xmlns:a16="http://schemas.microsoft.com/office/drawing/2014/main" xmlns="" id="{A333560D-167D-E441-8815-5642B1F5AD8D}"/>
              </a:ext>
            </a:extLst>
          </p:cNvPr>
          <p:cNvSpPr/>
          <p:nvPr/>
        </p:nvSpPr>
        <p:spPr>
          <a:xfrm>
            <a:off x="5336251" y="2110333"/>
            <a:ext cx="415498" cy="369332"/>
          </a:xfrm>
          <a:prstGeom prst="rect">
            <a:avLst/>
          </a:prstGeom>
        </p:spPr>
        <p:txBody>
          <a:bodyPr wrap="none">
            <a:spAutoFit/>
          </a:bodyPr>
          <a:lstStyle/>
          <a:p>
            <a:pPr fontAlgn="base"/>
            <a:r>
              <a:rPr lang="en-US" dirty="0">
                <a:solidFill>
                  <a:srgbClr val="000000"/>
                </a:solidFill>
                <a:latin typeface="apple color emoji" pitchFamily="2" charset="0"/>
              </a:rPr>
              <a:t>💥</a:t>
            </a:r>
            <a:endParaRPr lang="en-US" b="1" i="0" dirty="0">
              <a:solidFill>
                <a:srgbClr val="000000"/>
              </a:solidFill>
              <a:effectLst/>
              <a:latin typeface="helvetica neue" panose="02000503000000020004" pitchFamily="2" charset="0"/>
            </a:endParaRPr>
          </a:p>
        </p:txBody>
      </p:sp>
      <p:sp>
        <p:nvSpPr>
          <p:cNvPr id="143" name="Rectangle 142">
            <a:extLst>
              <a:ext uri="{FF2B5EF4-FFF2-40B4-BE49-F238E27FC236}">
                <a16:creationId xmlns:a16="http://schemas.microsoft.com/office/drawing/2014/main" xmlns="" id="{199CE9CD-D3FB-A54D-BE93-0D363BBBEF31}"/>
              </a:ext>
            </a:extLst>
          </p:cNvPr>
          <p:cNvSpPr/>
          <p:nvPr/>
        </p:nvSpPr>
        <p:spPr>
          <a:xfrm>
            <a:off x="5731353" y="2511561"/>
            <a:ext cx="415498" cy="369332"/>
          </a:xfrm>
          <a:prstGeom prst="rect">
            <a:avLst/>
          </a:prstGeom>
        </p:spPr>
        <p:txBody>
          <a:bodyPr wrap="none">
            <a:spAutoFit/>
          </a:bodyPr>
          <a:lstStyle/>
          <a:p>
            <a:pPr fontAlgn="base"/>
            <a:r>
              <a:rPr lang="en-US" dirty="0">
                <a:solidFill>
                  <a:srgbClr val="000000"/>
                </a:solidFill>
                <a:latin typeface="apple color emoji" pitchFamily="2" charset="0"/>
              </a:rPr>
              <a:t>💥</a:t>
            </a:r>
            <a:endParaRPr lang="en-US" b="1" i="0" dirty="0">
              <a:solidFill>
                <a:srgbClr val="000000"/>
              </a:solidFill>
              <a:effectLst/>
              <a:latin typeface="helvetica neue" panose="02000503000000020004" pitchFamily="2" charset="0"/>
            </a:endParaRPr>
          </a:p>
        </p:txBody>
      </p:sp>
      <p:sp>
        <p:nvSpPr>
          <p:cNvPr id="144" name="Rectangle 143">
            <a:extLst>
              <a:ext uri="{FF2B5EF4-FFF2-40B4-BE49-F238E27FC236}">
                <a16:creationId xmlns:a16="http://schemas.microsoft.com/office/drawing/2014/main" xmlns="" id="{976D2824-5803-854C-B32C-1E6FAD99EC8C}"/>
              </a:ext>
            </a:extLst>
          </p:cNvPr>
          <p:cNvSpPr/>
          <p:nvPr/>
        </p:nvSpPr>
        <p:spPr>
          <a:xfrm>
            <a:off x="4950447" y="2503949"/>
            <a:ext cx="415498" cy="369332"/>
          </a:xfrm>
          <a:prstGeom prst="rect">
            <a:avLst/>
          </a:prstGeom>
        </p:spPr>
        <p:txBody>
          <a:bodyPr wrap="none">
            <a:spAutoFit/>
          </a:bodyPr>
          <a:lstStyle/>
          <a:p>
            <a:pPr fontAlgn="base"/>
            <a:r>
              <a:rPr lang="en-US" dirty="0">
                <a:solidFill>
                  <a:srgbClr val="000000"/>
                </a:solidFill>
                <a:latin typeface="apple color emoji" pitchFamily="2" charset="0"/>
              </a:rPr>
              <a:t>💥</a:t>
            </a:r>
            <a:endParaRPr lang="en-US" b="1" i="0" dirty="0">
              <a:solidFill>
                <a:srgbClr val="000000"/>
              </a:solidFill>
              <a:effectLst/>
              <a:latin typeface="helvetica neue" panose="02000503000000020004" pitchFamily="2" charset="0"/>
            </a:endParaRPr>
          </a:p>
        </p:txBody>
      </p:sp>
      <p:sp>
        <p:nvSpPr>
          <p:cNvPr id="145" name="Rectangle 144">
            <a:extLst>
              <a:ext uri="{FF2B5EF4-FFF2-40B4-BE49-F238E27FC236}">
                <a16:creationId xmlns:a16="http://schemas.microsoft.com/office/drawing/2014/main" xmlns="" id="{93F35D4A-3779-844D-A5AC-A7ECD9472297}"/>
              </a:ext>
            </a:extLst>
          </p:cNvPr>
          <p:cNvSpPr/>
          <p:nvPr/>
        </p:nvSpPr>
        <p:spPr>
          <a:xfrm>
            <a:off x="5336251" y="3938456"/>
            <a:ext cx="415498" cy="369332"/>
          </a:xfrm>
          <a:prstGeom prst="rect">
            <a:avLst/>
          </a:prstGeom>
        </p:spPr>
        <p:txBody>
          <a:bodyPr wrap="none">
            <a:spAutoFit/>
          </a:bodyPr>
          <a:lstStyle/>
          <a:p>
            <a:pPr fontAlgn="base"/>
            <a:r>
              <a:rPr lang="en-US" dirty="0"/>
              <a:t>💥</a:t>
            </a:r>
            <a:endParaRPr lang="en-US" b="1" dirty="0"/>
          </a:p>
        </p:txBody>
      </p:sp>
      <p:sp>
        <p:nvSpPr>
          <p:cNvPr id="146" name="Rectangle 145">
            <a:extLst>
              <a:ext uri="{FF2B5EF4-FFF2-40B4-BE49-F238E27FC236}">
                <a16:creationId xmlns:a16="http://schemas.microsoft.com/office/drawing/2014/main" xmlns="" id="{ABCEE4ED-BFD8-8B4D-9D51-72E186FAF864}"/>
              </a:ext>
            </a:extLst>
          </p:cNvPr>
          <p:cNvSpPr/>
          <p:nvPr/>
        </p:nvSpPr>
        <p:spPr>
          <a:xfrm>
            <a:off x="5731353" y="4335934"/>
            <a:ext cx="415498" cy="369332"/>
          </a:xfrm>
          <a:prstGeom prst="rect">
            <a:avLst/>
          </a:prstGeom>
        </p:spPr>
        <p:txBody>
          <a:bodyPr wrap="none">
            <a:spAutoFit/>
          </a:bodyPr>
          <a:lstStyle/>
          <a:p>
            <a:pPr fontAlgn="base"/>
            <a:r>
              <a:rPr lang="en-US" dirty="0">
                <a:solidFill>
                  <a:srgbClr val="000000"/>
                </a:solidFill>
                <a:latin typeface="apple color emoji" pitchFamily="2" charset="0"/>
              </a:rPr>
              <a:t>💥</a:t>
            </a:r>
            <a:endParaRPr lang="en-US" b="1" i="0" dirty="0">
              <a:solidFill>
                <a:srgbClr val="000000"/>
              </a:solidFill>
              <a:effectLst/>
              <a:latin typeface="helvetica neue" panose="02000503000000020004" pitchFamily="2" charset="0"/>
            </a:endParaRPr>
          </a:p>
        </p:txBody>
      </p:sp>
      <p:sp>
        <p:nvSpPr>
          <p:cNvPr id="147" name="Rectangle 146">
            <a:extLst>
              <a:ext uri="{FF2B5EF4-FFF2-40B4-BE49-F238E27FC236}">
                <a16:creationId xmlns:a16="http://schemas.microsoft.com/office/drawing/2014/main" xmlns="" id="{2B97F1AF-766E-C946-85C5-8D7D1F3BAC05}"/>
              </a:ext>
            </a:extLst>
          </p:cNvPr>
          <p:cNvSpPr/>
          <p:nvPr/>
        </p:nvSpPr>
        <p:spPr>
          <a:xfrm>
            <a:off x="2980938" y="4335934"/>
            <a:ext cx="415498" cy="369332"/>
          </a:xfrm>
          <a:prstGeom prst="rect">
            <a:avLst/>
          </a:prstGeom>
          <a:noFill/>
        </p:spPr>
        <p:txBody>
          <a:bodyPr wrap="none">
            <a:spAutoFit/>
          </a:bodyPr>
          <a:lstStyle/>
          <a:p>
            <a:pPr fontAlgn="base"/>
            <a:r>
              <a:rPr lang="en-US" dirty="0">
                <a:solidFill>
                  <a:srgbClr val="000000"/>
                </a:solidFill>
                <a:latin typeface="apple color emoji" pitchFamily="2" charset="0"/>
              </a:rPr>
              <a:t>💥</a:t>
            </a:r>
            <a:endParaRPr lang="en-US" b="1" i="0" dirty="0">
              <a:solidFill>
                <a:srgbClr val="000000"/>
              </a:solidFill>
              <a:effectLst/>
              <a:latin typeface="helvetica neue" panose="02000503000000020004" pitchFamily="2" charset="0"/>
            </a:endParaRPr>
          </a:p>
        </p:txBody>
      </p:sp>
    </p:spTree>
    <p:extLst>
      <p:ext uri="{BB962C8B-B14F-4D97-AF65-F5344CB8AC3E}">
        <p14:creationId xmlns:p14="http://schemas.microsoft.com/office/powerpoint/2010/main" val="40328977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96D542B-C886-CE46-A3DC-4BC1391B4847}"/>
              </a:ext>
            </a:extLst>
          </p:cNvPr>
          <p:cNvSpPr>
            <a:spLocks noGrp="1"/>
          </p:cNvSpPr>
          <p:nvPr>
            <p:ph type="title"/>
          </p:nvPr>
        </p:nvSpPr>
        <p:spPr>
          <a:xfrm>
            <a:off x="457200" y="2143125"/>
            <a:ext cx="8229600" cy="857250"/>
          </a:xfrm>
        </p:spPr>
        <p:txBody>
          <a:bodyPr/>
          <a:lstStyle/>
          <a:p>
            <a:r>
              <a:rPr lang="en-US" dirty="0"/>
              <a:t>End of anti-hints.</a:t>
            </a:r>
          </a:p>
        </p:txBody>
      </p:sp>
    </p:spTree>
    <p:extLst>
      <p:ext uri="{BB962C8B-B14F-4D97-AF65-F5344CB8AC3E}">
        <p14:creationId xmlns:p14="http://schemas.microsoft.com/office/powerpoint/2010/main" val="9684971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DDDD01F-E486-5D4A-B063-E0322D1613AE}"/>
              </a:ext>
            </a:extLst>
          </p:cNvPr>
          <p:cNvSpPr>
            <a:spLocks noGrp="1"/>
          </p:cNvSpPr>
          <p:nvPr>
            <p:ph type="title"/>
          </p:nvPr>
        </p:nvSpPr>
        <p:spPr/>
        <p:txBody>
          <a:bodyPr>
            <a:noAutofit/>
          </a:bodyPr>
          <a:lstStyle/>
          <a:p>
            <a:r>
              <a:rPr lang="en-US" sz="2800" dirty="0"/>
              <a:t>SCDC: </a:t>
            </a:r>
            <a:r>
              <a:rPr lang="en-US" sz="2800" b="1" dirty="0"/>
              <a:t>Bulk Gene Expression Deconvolution by Multiple Single-Cell RNA Sequencing References</a:t>
            </a:r>
            <a:endParaRPr lang="en-US" sz="2800" dirty="0"/>
          </a:p>
        </p:txBody>
      </p:sp>
      <p:pic>
        <p:nvPicPr>
          <p:cNvPr id="7" name="Picture 6">
            <a:extLst>
              <a:ext uri="{FF2B5EF4-FFF2-40B4-BE49-F238E27FC236}">
                <a16:creationId xmlns:a16="http://schemas.microsoft.com/office/drawing/2014/main" xmlns="" id="{32F1B742-69EE-8241-BAD7-AACAD056FC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62315" y="1345294"/>
            <a:ext cx="6219371" cy="3707702"/>
          </a:xfrm>
          <a:prstGeom prst="rect">
            <a:avLst/>
          </a:prstGeom>
        </p:spPr>
      </p:pic>
      <p:sp>
        <p:nvSpPr>
          <p:cNvPr id="8" name="TextBox 7">
            <a:extLst>
              <a:ext uri="{FF2B5EF4-FFF2-40B4-BE49-F238E27FC236}">
                <a16:creationId xmlns:a16="http://schemas.microsoft.com/office/drawing/2014/main" xmlns="" id="{078526A7-15BE-A344-80BE-6EB3C0171D8F}"/>
              </a:ext>
            </a:extLst>
          </p:cNvPr>
          <p:cNvSpPr txBox="1"/>
          <p:nvPr/>
        </p:nvSpPr>
        <p:spPr>
          <a:xfrm>
            <a:off x="6468533" y="4866501"/>
            <a:ext cx="2760179" cy="276999"/>
          </a:xfrm>
          <a:prstGeom prst="rect">
            <a:avLst/>
          </a:prstGeom>
          <a:noFill/>
        </p:spPr>
        <p:txBody>
          <a:bodyPr wrap="none" rtlCol="0">
            <a:spAutoFit/>
          </a:bodyPr>
          <a:lstStyle/>
          <a:p>
            <a:r>
              <a:rPr lang="en-US" sz="1200" dirty="0"/>
              <a:t>Adapted by Dong et al. 2019. CC BY-NC</a:t>
            </a:r>
          </a:p>
        </p:txBody>
      </p:sp>
    </p:spTree>
    <p:extLst>
      <p:ext uri="{BB962C8B-B14F-4D97-AF65-F5344CB8AC3E}">
        <p14:creationId xmlns:p14="http://schemas.microsoft.com/office/powerpoint/2010/main" val="18831819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EADC3E0-600B-F140-91F7-B758A05C721F}"/>
              </a:ext>
            </a:extLst>
          </p:cNvPr>
          <p:cNvSpPr>
            <a:spLocks noGrp="1"/>
          </p:cNvSpPr>
          <p:nvPr>
            <p:ph type="title"/>
          </p:nvPr>
        </p:nvSpPr>
        <p:spPr/>
        <p:txBody>
          <a:bodyPr>
            <a:normAutofit fontScale="90000"/>
          </a:bodyPr>
          <a:lstStyle/>
          <a:p>
            <a:r>
              <a:rPr lang="en-US" dirty="0"/>
              <a:t>Potentially helpful: differences in bulk data may illuminate range of possibilities.</a:t>
            </a:r>
          </a:p>
        </p:txBody>
      </p:sp>
      <p:sp>
        <p:nvSpPr>
          <p:cNvPr id="3" name="Content Placeholder 2">
            <a:extLst>
              <a:ext uri="{FF2B5EF4-FFF2-40B4-BE49-F238E27FC236}">
                <a16:creationId xmlns:a16="http://schemas.microsoft.com/office/drawing/2014/main" xmlns="" id="{FEA025B4-5A40-8048-BC87-966869FA8BA6}"/>
              </a:ext>
            </a:extLst>
          </p:cNvPr>
          <p:cNvSpPr>
            <a:spLocks noGrp="1"/>
          </p:cNvSpPr>
          <p:nvPr>
            <p:ph idx="1"/>
          </p:nvPr>
        </p:nvSpPr>
        <p:spPr/>
        <p:txBody>
          <a:bodyPr/>
          <a:lstStyle/>
          <a:p>
            <a:r>
              <a:rPr lang="en-US" dirty="0"/>
              <a:t>An iterative process that goes back and forth b/w deconvolution + feeding the residuals back in to generating “pathway” profiles for common genomic changes might actually work. I guess we can talk about this at the very end if there’s time. This can likely be augmented substantially by the very large collections of bulk data that exist.</a:t>
            </a:r>
          </a:p>
        </p:txBody>
      </p:sp>
    </p:spTree>
    <p:extLst>
      <p:ext uri="{BB962C8B-B14F-4D97-AF65-F5344CB8AC3E}">
        <p14:creationId xmlns:p14="http://schemas.microsoft.com/office/powerpoint/2010/main" val="341294893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EBB1F432-15EB-7B4D-8306-40E4A7DAE5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4881" y="1389550"/>
            <a:ext cx="2859710" cy="3369361"/>
          </a:xfrm>
          <a:prstGeom prst="rect">
            <a:avLst/>
          </a:prstGeom>
        </p:spPr>
      </p:pic>
      <p:sp>
        <p:nvSpPr>
          <p:cNvPr id="6" name="Title 1">
            <a:extLst>
              <a:ext uri="{FF2B5EF4-FFF2-40B4-BE49-F238E27FC236}">
                <a16:creationId xmlns:a16="http://schemas.microsoft.com/office/drawing/2014/main" xmlns="" id="{1A964B03-C8D3-1B4F-957D-EA3534A5E456}"/>
              </a:ext>
            </a:extLst>
          </p:cNvPr>
          <p:cNvSpPr>
            <a:spLocks noGrp="1"/>
          </p:cNvSpPr>
          <p:nvPr>
            <p:ph type="title"/>
          </p:nvPr>
        </p:nvSpPr>
        <p:spPr>
          <a:xfrm>
            <a:off x="457200" y="205979"/>
            <a:ext cx="8229600" cy="857250"/>
          </a:xfrm>
        </p:spPr>
        <p:txBody>
          <a:bodyPr>
            <a:normAutofit fontScale="90000"/>
          </a:bodyPr>
          <a:lstStyle/>
          <a:p>
            <a:r>
              <a:rPr lang="en-US" dirty="0"/>
              <a:t>Childhood cancers are collectively deadly…</a:t>
            </a:r>
          </a:p>
        </p:txBody>
      </p:sp>
      <p:sp>
        <p:nvSpPr>
          <p:cNvPr id="7" name="Title 1">
            <a:extLst>
              <a:ext uri="{FF2B5EF4-FFF2-40B4-BE49-F238E27FC236}">
                <a16:creationId xmlns:a16="http://schemas.microsoft.com/office/drawing/2014/main" xmlns="" id="{5B0B6671-941E-B647-93C3-0967CDCA4C17}"/>
              </a:ext>
            </a:extLst>
          </p:cNvPr>
          <p:cNvSpPr txBox="1">
            <a:spLocks/>
          </p:cNvSpPr>
          <p:nvPr/>
        </p:nvSpPr>
        <p:spPr>
          <a:xfrm>
            <a:off x="4061791" y="2517913"/>
            <a:ext cx="4625009" cy="1997507"/>
          </a:xfrm>
          <a:prstGeom prst="rect">
            <a:avLst/>
          </a:prstGeom>
        </p:spPr>
        <p:txBody>
          <a:bodyPr vert="horz" lIns="91440" tIns="45720" rIns="91440" bIns="45720" rtlCol="0" anchor="ctr">
            <a:normAutofit fontScale="97500"/>
          </a:bodyPr>
          <a:lstStyle>
            <a:lvl1pPr algn="ctr" defTabSz="685800" rtl="0" eaLnBrk="1" latinLnBrk="0" hangingPunct="1">
              <a:spcBef>
                <a:spcPct val="0"/>
              </a:spcBef>
              <a:buNone/>
              <a:defRPr sz="3300" kern="1200">
                <a:solidFill>
                  <a:schemeClr val="tx1"/>
                </a:solidFill>
                <a:latin typeface="Baskerville SemiBold"/>
                <a:ea typeface="+mj-ea"/>
                <a:cs typeface="+mj-cs"/>
              </a:defRPr>
            </a:lvl1pPr>
          </a:lstStyle>
          <a:p>
            <a:pPr algn="r"/>
            <a:r>
              <a:rPr lang="en-US" dirty="0"/>
              <a:t>… but individually rare.</a:t>
            </a:r>
          </a:p>
        </p:txBody>
      </p:sp>
    </p:spTree>
    <p:extLst>
      <p:ext uri="{BB962C8B-B14F-4D97-AF65-F5344CB8AC3E}">
        <p14:creationId xmlns:p14="http://schemas.microsoft.com/office/powerpoint/2010/main" val="180952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B460138-B4F2-764B-9021-15BCE2EC4522}"/>
              </a:ext>
            </a:extLst>
          </p:cNvPr>
          <p:cNvSpPr>
            <a:spLocks noGrp="1"/>
          </p:cNvSpPr>
          <p:nvPr>
            <p:ph type="title"/>
          </p:nvPr>
        </p:nvSpPr>
        <p:spPr/>
        <p:txBody>
          <a:bodyPr/>
          <a:lstStyle/>
          <a:p>
            <a:r>
              <a:rPr lang="en-US" dirty="0"/>
              <a:t>What we’ve got!</a:t>
            </a:r>
          </a:p>
        </p:txBody>
      </p:sp>
      <p:sp>
        <p:nvSpPr>
          <p:cNvPr id="3" name="Content Placeholder 2">
            <a:extLst>
              <a:ext uri="{FF2B5EF4-FFF2-40B4-BE49-F238E27FC236}">
                <a16:creationId xmlns:a16="http://schemas.microsoft.com/office/drawing/2014/main" xmlns="" id="{263A38D3-FDC1-7248-92AE-D8158EE77DE5}"/>
              </a:ext>
            </a:extLst>
          </p:cNvPr>
          <p:cNvSpPr>
            <a:spLocks noGrp="1"/>
          </p:cNvSpPr>
          <p:nvPr>
            <p:ph idx="1"/>
          </p:nvPr>
        </p:nvSpPr>
        <p:spPr/>
        <p:txBody>
          <a:bodyPr/>
          <a:lstStyle/>
          <a:p>
            <a:r>
              <a:rPr lang="en-US" dirty="0"/>
              <a:t>Single-cell profiles of normal tissue.</a:t>
            </a:r>
          </a:p>
          <a:p>
            <a:r>
              <a:rPr lang="en-US" dirty="0"/>
              <a:t>Single-cell profiles of some tumors (not all of the appropriate type).</a:t>
            </a:r>
          </a:p>
          <a:p>
            <a:r>
              <a:rPr lang="en-US" dirty="0"/>
              <a:t>Coming online: single-cell profiles of a very limited number of pediatric cancers.</a:t>
            </a:r>
          </a:p>
          <a:p>
            <a:r>
              <a:rPr lang="en-US" dirty="0"/>
              <a:t>Existing: bulk sequencing data – tumor in a blender – with important outcome data: survival, drug response, &amp; more.</a:t>
            </a:r>
          </a:p>
        </p:txBody>
      </p:sp>
    </p:spTree>
    <p:extLst>
      <p:ext uri="{BB962C8B-B14F-4D97-AF65-F5344CB8AC3E}">
        <p14:creationId xmlns:p14="http://schemas.microsoft.com/office/powerpoint/2010/main" val="165016384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D81E1A7-596A-E94E-BD6E-0C277D44533C}"/>
              </a:ext>
            </a:extLst>
          </p:cNvPr>
          <p:cNvSpPr>
            <a:spLocks noGrp="1"/>
          </p:cNvSpPr>
          <p:nvPr>
            <p:ph type="title"/>
          </p:nvPr>
        </p:nvSpPr>
        <p:spPr/>
        <p:txBody>
          <a:bodyPr/>
          <a:lstStyle/>
          <a:p>
            <a:r>
              <a:rPr lang="en-US" dirty="0"/>
              <a:t>What we’ve got:</a:t>
            </a:r>
          </a:p>
        </p:txBody>
      </p:sp>
      <p:grpSp>
        <p:nvGrpSpPr>
          <p:cNvPr id="57" name="Group 56">
            <a:extLst>
              <a:ext uri="{FF2B5EF4-FFF2-40B4-BE49-F238E27FC236}">
                <a16:creationId xmlns:a16="http://schemas.microsoft.com/office/drawing/2014/main" xmlns="" id="{15F1EC08-B066-9844-8D9C-3B8499785020}"/>
              </a:ext>
            </a:extLst>
          </p:cNvPr>
          <p:cNvGrpSpPr/>
          <p:nvPr/>
        </p:nvGrpSpPr>
        <p:grpSpPr>
          <a:xfrm>
            <a:off x="2224831" y="1196837"/>
            <a:ext cx="4694338" cy="3763541"/>
            <a:chOff x="393861" y="1196837"/>
            <a:chExt cx="4694338" cy="3763541"/>
          </a:xfrm>
        </p:grpSpPr>
        <p:grpSp>
          <p:nvGrpSpPr>
            <p:cNvPr id="4" name="Group 3">
              <a:extLst>
                <a:ext uri="{FF2B5EF4-FFF2-40B4-BE49-F238E27FC236}">
                  <a16:creationId xmlns:a16="http://schemas.microsoft.com/office/drawing/2014/main" xmlns="" id="{CB70D068-7AFC-4946-92F0-E27A7D6C47F0}"/>
                </a:ext>
              </a:extLst>
            </p:cNvPr>
            <p:cNvGrpSpPr/>
            <p:nvPr/>
          </p:nvGrpSpPr>
          <p:grpSpPr>
            <a:xfrm>
              <a:off x="393861" y="1617407"/>
              <a:ext cx="1487494" cy="3342971"/>
              <a:chOff x="393861" y="1676399"/>
              <a:chExt cx="1487494" cy="3342971"/>
            </a:xfrm>
          </p:grpSpPr>
          <p:sp>
            <p:nvSpPr>
              <p:cNvPr id="5" name="Rectangle 4">
                <a:extLst>
                  <a:ext uri="{FF2B5EF4-FFF2-40B4-BE49-F238E27FC236}">
                    <a16:creationId xmlns:a16="http://schemas.microsoft.com/office/drawing/2014/main" xmlns="" id="{878B11A3-F16D-1C4A-BEEA-65C1094C7A03}"/>
                  </a:ext>
                </a:extLst>
              </p:cNvPr>
              <p:cNvSpPr/>
              <p:nvPr/>
            </p:nvSpPr>
            <p:spPr>
              <a:xfrm>
                <a:off x="393861" y="1676399"/>
                <a:ext cx="316819" cy="316819"/>
              </a:xfrm>
              <a:prstGeom prst="rect">
                <a:avLst/>
              </a:prstGeom>
              <a:solidFill>
                <a:schemeClr val="tx2">
                  <a:lumMod val="40000"/>
                  <a:lumOff val="60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xmlns="" id="{CD10A7E4-89C7-FE4F-BBB5-3710CF076246}"/>
                  </a:ext>
                </a:extLst>
              </p:cNvPr>
              <p:cNvSpPr/>
              <p:nvPr/>
            </p:nvSpPr>
            <p:spPr>
              <a:xfrm>
                <a:off x="774332" y="1676399"/>
                <a:ext cx="316819" cy="316819"/>
              </a:xfrm>
              <a:prstGeom prst="rect">
                <a:avLst/>
              </a:prstGeom>
              <a:solidFill>
                <a:schemeClr val="tx2">
                  <a:lumMod val="40000"/>
                  <a:lumOff val="60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xmlns="" id="{74518D31-2451-604B-B05B-EAD2705E00CD}"/>
                  </a:ext>
                </a:extLst>
              </p:cNvPr>
              <p:cNvSpPr/>
              <p:nvPr/>
            </p:nvSpPr>
            <p:spPr>
              <a:xfrm>
                <a:off x="1169434" y="1676399"/>
                <a:ext cx="316819" cy="316819"/>
              </a:xfrm>
              <a:prstGeom prst="rect">
                <a:avLst/>
              </a:prstGeom>
              <a:solidFill>
                <a:schemeClr val="tx2">
                  <a:lumMod val="40000"/>
                  <a:lumOff val="60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xmlns="" id="{F60AB5C9-E0C9-534F-88AF-EC2731CF3E6A}"/>
                  </a:ext>
                </a:extLst>
              </p:cNvPr>
              <p:cNvSpPr/>
              <p:nvPr/>
            </p:nvSpPr>
            <p:spPr>
              <a:xfrm>
                <a:off x="1564536" y="1676399"/>
                <a:ext cx="316819" cy="316819"/>
              </a:xfrm>
              <a:prstGeom prst="rect">
                <a:avLst/>
              </a:prstGeom>
              <a:solidFill>
                <a:schemeClr val="tx2">
                  <a:lumMod val="40000"/>
                  <a:lumOff val="60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xmlns="" id="{B1CD9BF4-C8CA-974D-81A1-1F9C1CBB6AB2}"/>
                  </a:ext>
                </a:extLst>
              </p:cNvPr>
              <p:cNvSpPr/>
              <p:nvPr/>
            </p:nvSpPr>
            <p:spPr>
              <a:xfrm>
                <a:off x="393861" y="2073878"/>
                <a:ext cx="316819" cy="316819"/>
              </a:xfrm>
              <a:prstGeom prst="rect">
                <a:avLst/>
              </a:prstGeom>
              <a:solidFill>
                <a:schemeClr val="tx2">
                  <a:lumMod val="40000"/>
                  <a:lumOff val="60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xmlns="" id="{EB05698C-BA69-7146-A4DB-B54A04F6EFA0}"/>
                  </a:ext>
                </a:extLst>
              </p:cNvPr>
              <p:cNvSpPr/>
              <p:nvPr/>
            </p:nvSpPr>
            <p:spPr>
              <a:xfrm>
                <a:off x="774332" y="2073878"/>
                <a:ext cx="316819" cy="316819"/>
              </a:xfrm>
              <a:prstGeom prst="rect">
                <a:avLst/>
              </a:prstGeom>
              <a:solidFill>
                <a:schemeClr val="tx2">
                  <a:lumMod val="40000"/>
                  <a:lumOff val="60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xmlns="" id="{58F82128-578B-BF44-A4C7-594720868141}"/>
                  </a:ext>
                </a:extLst>
              </p:cNvPr>
              <p:cNvSpPr/>
              <p:nvPr/>
            </p:nvSpPr>
            <p:spPr>
              <a:xfrm>
                <a:off x="1169434" y="2073878"/>
                <a:ext cx="316819" cy="316819"/>
              </a:xfrm>
              <a:prstGeom prst="rect">
                <a:avLst/>
              </a:prstGeom>
              <a:solidFill>
                <a:schemeClr val="accent6"/>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xmlns="" id="{A16907DD-2D5B-214E-84A8-F4634307841B}"/>
                  </a:ext>
                </a:extLst>
              </p:cNvPr>
              <p:cNvSpPr/>
              <p:nvPr/>
            </p:nvSpPr>
            <p:spPr>
              <a:xfrm>
                <a:off x="1564536" y="2073878"/>
                <a:ext cx="316819" cy="316819"/>
              </a:xfrm>
              <a:prstGeom prst="rect">
                <a:avLst/>
              </a:prstGeom>
              <a:solidFill>
                <a:schemeClr val="tx2">
                  <a:lumMod val="40000"/>
                  <a:lumOff val="60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xmlns="" id="{AB24F944-99D9-BB41-AB94-C7D6647967CB}"/>
                  </a:ext>
                </a:extLst>
              </p:cNvPr>
              <p:cNvSpPr/>
              <p:nvPr/>
            </p:nvSpPr>
            <p:spPr>
              <a:xfrm>
                <a:off x="393861" y="2471356"/>
                <a:ext cx="316819" cy="316819"/>
              </a:xfrm>
              <a:prstGeom prst="rect">
                <a:avLst/>
              </a:prstGeom>
              <a:solidFill>
                <a:schemeClr val="accent3">
                  <a:lumMod val="60000"/>
                  <a:lumOff val="40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xmlns="" id="{102EC0A6-10B9-4A42-B243-905C6D608403}"/>
                  </a:ext>
                </a:extLst>
              </p:cNvPr>
              <p:cNvSpPr/>
              <p:nvPr/>
            </p:nvSpPr>
            <p:spPr>
              <a:xfrm>
                <a:off x="774332" y="2471356"/>
                <a:ext cx="316819" cy="316819"/>
              </a:xfrm>
              <a:prstGeom prst="rect">
                <a:avLst/>
              </a:prstGeom>
              <a:solidFill>
                <a:schemeClr val="accent3">
                  <a:lumMod val="60000"/>
                  <a:lumOff val="40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xmlns="" id="{7CC1F5A2-4F9F-4646-BA68-725C7CD59969}"/>
                  </a:ext>
                </a:extLst>
              </p:cNvPr>
              <p:cNvSpPr/>
              <p:nvPr/>
            </p:nvSpPr>
            <p:spPr>
              <a:xfrm>
                <a:off x="1169434" y="2471356"/>
                <a:ext cx="316819" cy="316819"/>
              </a:xfrm>
              <a:prstGeom prst="rect">
                <a:avLst/>
              </a:prstGeom>
              <a:solidFill>
                <a:schemeClr val="accent6"/>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xmlns="" id="{34476ABA-A03C-314E-9E89-2D279E5EB01C}"/>
                  </a:ext>
                </a:extLst>
              </p:cNvPr>
              <p:cNvSpPr/>
              <p:nvPr/>
            </p:nvSpPr>
            <p:spPr>
              <a:xfrm>
                <a:off x="1564536" y="2471356"/>
                <a:ext cx="316819" cy="316819"/>
              </a:xfrm>
              <a:prstGeom prst="rect">
                <a:avLst/>
              </a:prstGeom>
              <a:solidFill>
                <a:schemeClr val="accent6"/>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xmlns="" id="{B898352E-DFCF-4A4F-BD15-5ACCB70AD922}"/>
                  </a:ext>
                </a:extLst>
              </p:cNvPr>
              <p:cNvSpPr/>
              <p:nvPr/>
            </p:nvSpPr>
            <p:spPr>
              <a:xfrm>
                <a:off x="393861" y="2868835"/>
                <a:ext cx="316819" cy="316819"/>
              </a:xfrm>
              <a:prstGeom prst="rect">
                <a:avLst/>
              </a:prstGeom>
              <a:solidFill>
                <a:schemeClr val="accent3">
                  <a:lumMod val="60000"/>
                  <a:lumOff val="40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xmlns="" id="{21A52B52-4AC4-B446-8EB6-F7CFCBF93C85}"/>
                  </a:ext>
                </a:extLst>
              </p:cNvPr>
              <p:cNvSpPr/>
              <p:nvPr/>
            </p:nvSpPr>
            <p:spPr>
              <a:xfrm>
                <a:off x="774332" y="2868835"/>
                <a:ext cx="316819" cy="316819"/>
              </a:xfrm>
              <a:prstGeom prst="rect">
                <a:avLst/>
              </a:prstGeom>
              <a:solidFill>
                <a:schemeClr val="accent3">
                  <a:lumMod val="60000"/>
                  <a:lumOff val="40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xmlns="" id="{266238B5-1257-9747-9C13-7743477A6DD8}"/>
                  </a:ext>
                </a:extLst>
              </p:cNvPr>
              <p:cNvSpPr/>
              <p:nvPr/>
            </p:nvSpPr>
            <p:spPr>
              <a:xfrm>
                <a:off x="1169434" y="2868835"/>
                <a:ext cx="316819" cy="316819"/>
              </a:xfrm>
              <a:prstGeom prst="rect">
                <a:avLst/>
              </a:prstGeom>
              <a:solidFill>
                <a:schemeClr val="tx2">
                  <a:lumMod val="40000"/>
                  <a:lumOff val="60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xmlns="" id="{BF00A855-C254-2A4A-98B8-2960E27E8790}"/>
                  </a:ext>
                </a:extLst>
              </p:cNvPr>
              <p:cNvSpPr/>
              <p:nvPr/>
            </p:nvSpPr>
            <p:spPr>
              <a:xfrm>
                <a:off x="1564536" y="2868835"/>
                <a:ext cx="316819" cy="316819"/>
              </a:xfrm>
              <a:prstGeom prst="rect">
                <a:avLst/>
              </a:prstGeom>
              <a:solidFill>
                <a:schemeClr val="tx2">
                  <a:lumMod val="40000"/>
                  <a:lumOff val="60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xmlns="" id="{FA7E032C-D014-3846-8F1E-2A6AB2363D39}"/>
                  </a:ext>
                </a:extLst>
              </p:cNvPr>
              <p:cNvSpPr/>
              <p:nvPr/>
            </p:nvSpPr>
            <p:spPr>
              <a:xfrm>
                <a:off x="393861" y="3510115"/>
                <a:ext cx="316819" cy="316819"/>
              </a:xfrm>
              <a:prstGeom prst="rect">
                <a:avLst/>
              </a:prstGeom>
              <a:solidFill>
                <a:schemeClr val="accent1">
                  <a:lumMod val="60000"/>
                  <a:lumOff val="40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xmlns="" id="{3DAC5419-98E2-2B4F-95E5-7512DAA80164}"/>
                  </a:ext>
                </a:extLst>
              </p:cNvPr>
              <p:cNvSpPr/>
              <p:nvPr/>
            </p:nvSpPr>
            <p:spPr>
              <a:xfrm>
                <a:off x="774332" y="3510115"/>
                <a:ext cx="316819" cy="316819"/>
              </a:xfrm>
              <a:prstGeom prst="rect">
                <a:avLst/>
              </a:prstGeom>
              <a:solidFill>
                <a:schemeClr val="accent1">
                  <a:lumMod val="60000"/>
                  <a:lumOff val="40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xmlns="" id="{5439005F-8B4E-374E-8B65-9FF2AE009C22}"/>
                  </a:ext>
                </a:extLst>
              </p:cNvPr>
              <p:cNvSpPr/>
              <p:nvPr/>
            </p:nvSpPr>
            <p:spPr>
              <a:xfrm>
                <a:off x="1169434" y="3510115"/>
                <a:ext cx="316819" cy="316819"/>
              </a:xfrm>
              <a:prstGeom prst="rect">
                <a:avLst/>
              </a:prstGeom>
              <a:solidFill>
                <a:schemeClr val="accent3">
                  <a:lumMod val="60000"/>
                  <a:lumOff val="40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xmlns="" id="{56BED69B-2456-5643-87CE-FA441B64AB7D}"/>
                  </a:ext>
                </a:extLst>
              </p:cNvPr>
              <p:cNvSpPr/>
              <p:nvPr/>
            </p:nvSpPr>
            <p:spPr>
              <a:xfrm>
                <a:off x="1564536" y="3510115"/>
                <a:ext cx="316819" cy="316819"/>
              </a:xfrm>
              <a:prstGeom prst="rect">
                <a:avLst/>
              </a:prstGeom>
              <a:solidFill>
                <a:schemeClr val="accent3">
                  <a:lumMod val="60000"/>
                  <a:lumOff val="40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xmlns="" id="{35AAA79C-517D-A94A-AFEA-5A5567629214}"/>
                  </a:ext>
                </a:extLst>
              </p:cNvPr>
              <p:cNvSpPr/>
              <p:nvPr/>
            </p:nvSpPr>
            <p:spPr>
              <a:xfrm>
                <a:off x="393861" y="3907594"/>
                <a:ext cx="316819" cy="316819"/>
              </a:xfrm>
              <a:prstGeom prst="rect">
                <a:avLst/>
              </a:prstGeom>
              <a:solidFill>
                <a:schemeClr val="accent6"/>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xmlns="" id="{51DC85CF-3924-DF40-AEAF-FAD2821EAEEB}"/>
                  </a:ext>
                </a:extLst>
              </p:cNvPr>
              <p:cNvSpPr/>
              <p:nvPr/>
            </p:nvSpPr>
            <p:spPr>
              <a:xfrm>
                <a:off x="774332" y="3907594"/>
                <a:ext cx="316819" cy="316819"/>
              </a:xfrm>
              <a:prstGeom prst="rect">
                <a:avLst/>
              </a:prstGeom>
              <a:solidFill>
                <a:schemeClr val="accent1">
                  <a:lumMod val="60000"/>
                  <a:lumOff val="40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xmlns="" id="{AABDB4C5-C927-8540-99F2-FA44F23A4E3B}"/>
                  </a:ext>
                </a:extLst>
              </p:cNvPr>
              <p:cNvSpPr/>
              <p:nvPr/>
            </p:nvSpPr>
            <p:spPr>
              <a:xfrm>
                <a:off x="1169434" y="3907594"/>
                <a:ext cx="316819" cy="316819"/>
              </a:xfrm>
              <a:prstGeom prst="rect">
                <a:avLst/>
              </a:prstGeom>
              <a:solidFill>
                <a:schemeClr val="accent3">
                  <a:lumMod val="60000"/>
                  <a:lumOff val="40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xmlns="" id="{E4CF0B1F-2033-7A41-A457-6836562A9EB9}"/>
                  </a:ext>
                </a:extLst>
              </p:cNvPr>
              <p:cNvSpPr/>
              <p:nvPr/>
            </p:nvSpPr>
            <p:spPr>
              <a:xfrm>
                <a:off x="1564536" y="3907594"/>
                <a:ext cx="316819" cy="316819"/>
              </a:xfrm>
              <a:prstGeom prst="rect">
                <a:avLst/>
              </a:prstGeom>
              <a:solidFill>
                <a:schemeClr val="accent3">
                  <a:lumMod val="60000"/>
                  <a:lumOff val="40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xmlns="" id="{8185AC8A-5F73-5F48-95E7-3FB73D97902B}"/>
                  </a:ext>
                </a:extLst>
              </p:cNvPr>
              <p:cNvSpPr/>
              <p:nvPr/>
            </p:nvSpPr>
            <p:spPr>
              <a:xfrm>
                <a:off x="393861" y="4305072"/>
                <a:ext cx="316819" cy="316819"/>
              </a:xfrm>
              <a:prstGeom prst="rect">
                <a:avLst/>
              </a:prstGeom>
              <a:solidFill>
                <a:schemeClr val="accent3">
                  <a:lumMod val="60000"/>
                  <a:lumOff val="40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xmlns="" id="{567010D0-FC91-CA4F-84B9-176BF71E2B53}"/>
                  </a:ext>
                </a:extLst>
              </p:cNvPr>
              <p:cNvSpPr/>
              <p:nvPr/>
            </p:nvSpPr>
            <p:spPr>
              <a:xfrm>
                <a:off x="774332" y="4305072"/>
                <a:ext cx="316819" cy="316819"/>
              </a:xfrm>
              <a:prstGeom prst="rect">
                <a:avLst/>
              </a:prstGeom>
              <a:solidFill>
                <a:schemeClr val="accent3">
                  <a:lumMod val="60000"/>
                  <a:lumOff val="40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xmlns="" id="{E2E8C83C-F695-204E-851B-59BFB576F6D2}"/>
                  </a:ext>
                </a:extLst>
              </p:cNvPr>
              <p:cNvSpPr/>
              <p:nvPr/>
            </p:nvSpPr>
            <p:spPr>
              <a:xfrm>
                <a:off x="1169434" y="4305072"/>
                <a:ext cx="316819" cy="316819"/>
              </a:xfrm>
              <a:prstGeom prst="rect">
                <a:avLst/>
              </a:prstGeom>
              <a:solidFill>
                <a:schemeClr val="tx2">
                  <a:lumMod val="40000"/>
                  <a:lumOff val="60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xmlns="" id="{8CE402C4-C87E-3743-9F31-8F92AA566210}"/>
                  </a:ext>
                </a:extLst>
              </p:cNvPr>
              <p:cNvSpPr/>
              <p:nvPr/>
            </p:nvSpPr>
            <p:spPr>
              <a:xfrm>
                <a:off x="1564536" y="4305072"/>
                <a:ext cx="316819" cy="316819"/>
              </a:xfrm>
              <a:prstGeom prst="rect">
                <a:avLst/>
              </a:prstGeom>
              <a:solidFill>
                <a:schemeClr val="tx2">
                  <a:lumMod val="40000"/>
                  <a:lumOff val="60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xmlns="" id="{EF69CC2F-5623-7646-8296-31E7B0D88DED}"/>
                  </a:ext>
                </a:extLst>
              </p:cNvPr>
              <p:cNvSpPr/>
              <p:nvPr/>
            </p:nvSpPr>
            <p:spPr>
              <a:xfrm>
                <a:off x="393861" y="4702551"/>
                <a:ext cx="316819" cy="316819"/>
              </a:xfrm>
              <a:prstGeom prst="rect">
                <a:avLst/>
              </a:prstGeom>
              <a:solidFill>
                <a:schemeClr val="accent6"/>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xmlns="" id="{7B28E746-5674-DD40-B185-B07FB22F282C}"/>
                  </a:ext>
                </a:extLst>
              </p:cNvPr>
              <p:cNvSpPr/>
              <p:nvPr/>
            </p:nvSpPr>
            <p:spPr>
              <a:xfrm>
                <a:off x="774332" y="4702551"/>
                <a:ext cx="316819" cy="316819"/>
              </a:xfrm>
              <a:prstGeom prst="rect">
                <a:avLst/>
              </a:prstGeom>
              <a:solidFill>
                <a:schemeClr val="accent3">
                  <a:lumMod val="60000"/>
                  <a:lumOff val="40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xmlns="" id="{3E8BFD95-BE84-E149-A11F-90B447F055FE}"/>
                  </a:ext>
                </a:extLst>
              </p:cNvPr>
              <p:cNvSpPr/>
              <p:nvPr/>
            </p:nvSpPr>
            <p:spPr>
              <a:xfrm>
                <a:off x="1169434" y="4702551"/>
                <a:ext cx="316819" cy="316819"/>
              </a:xfrm>
              <a:prstGeom prst="rect">
                <a:avLst/>
              </a:prstGeom>
              <a:solidFill>
                <a:schemeClr val="tx2">
                  <a:lumMod val="40000"/>
                  <a:lumOff val="60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xmlns="" id="{0488C0CE-A50C-0942-8950-EE30675022F1}"/>
                  </a:ext>
                </a:extLst>
              </p:cNvPr>
              <p:cNvSpPr/>
              <p:nvPr/>
            </p:nvSpPr>
            <p:spPr>
              <a:xfrm>
                <a:off x="1564536" y="4702551"/>
                <a:ext cx="316819" cy="316819"/>
              </a:xfrm>
              <a:prstGeom prst="rect">
                <a:avLst/>
              </a:prstGeom>
              <a:solidFill>
                <a:schemeClr val="tx2">
                  <a:lumMod val="40000"/>
                  <a:lumOff val="60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37" name="TextBox 36">
              <a:extLst>
                <a:ext uri="{FF2B5EF4-FFF2-40B4-BE49-F238E27FC236}">
                  <a16:creationId xmlns:a16="http://schemas.microsoft.com/office/drawing/2014/main" xmlns="" id="{1BAC7470-DBF2-8344-AD4B-D54396368B21}"/>
                </a:ext>
              </a:extLst>
            </p:cNvPr>
            <p:cNvSpPr txBox="1"/>
            <p:nvPr/>
          </p:nvSpPr>
          <p:spPr>
            <a:xfrm>
              <a:off x="565657" y="1196837"/>
              <a:ext cx="1143903" cy="369332"/>
            </a:xfrm>
            <a:prstGeom prst="rect">
              <a:avLst/>
            </a:prstGeom>
            <a:noFill/>
          </p:spPr>
          <p:txBody>
            <a:bodyPr wrap="none" rtlCol="0">
              <a:spAutoFit/>
            </a:bodyPr>
            <a:lstStyle/>
            <a:p>
              <a:r>
                <a:rPr lang="en-US" dirty="0"/>
                <a:t>Single-cell</a:t>
              </a:r>
            </a:p>
          </p:txBody>
        </p:sp>
        <p:grpSp>
          <p:nvGrpSpPr>
            <p:cNvPr id="38" name="Group 37">
              <a:extLst>
                <a:ext uri="{FF2B5EF4-FFF2-40B4-BE49-F238E27FC236}">
                  <a16:creationId xmlns:a16="http://schemas.microsoft.com/office/drawing/2014/main" xmlns="" id="{8135589E-DD13-5243-9697-0934B88C3FCD}"/>
                </a:ext>
              </a:extLst>
            </p:cNvPr>
            <p:cNvGrpSpPr/>
            <p:nvPr/>
          </p:nvGrpSpPr>
          <p:grpSpPr>
            <a:xfrm>
              <a:off x="2654407" y="1613910"/>
              <a:ext cx="2433792" cy="3346468"/>
              <a:chOff x="2875632" y="1672902"/>
              <a:chExt cx="2433792" cy="3346468"/>
            </a:xfrm>
          </p:grpSpPr>
          <p:grpSp>
            <p:nvGrpSpPr>
              <p:cNvPr id="39" name="Group 38">
                <a:extLst>
                  <a:ext uri="{FF2B5EF4-FFF2-40B4-BE49-F238E27FC236}">
                    <a16:creationId xmlns:a16="http://schemas.microsoft.com/office/drawing/2014/main" xmlns="" id="{13B86972-D3FB-9F4B-88F4-333EF254DDF7}"/>
                  </a:ext>
                </a:extLst>
              </p:cNvPr>
              <p:cNvGrpSpPr/>
              <p:nvPr/>
            </p:nvGrpSpPr>
            <p:grpSpPr>
              <a:xfrm>
                <a:off x="4700906" y="1672902"/>
                <a:ext cx="608518" cy="3346468"/>
                <a:chOff x="5158102" y="1672902"/>
                <a:chExt cx="608518" cy="3346468"/>
              </a:xfrm>
            </p:grpSpPr>
            <p:sp>
              <p:nvSpPr>
                <p:cNvPr id="50" name="Rectangle 49">
                  <a:extLst>
                    <a:ext uri="{FF2B5EF4-FFF2-40B4-BE49-F238E27FC236}">
                      <a16:creationId xmlns:a16="http://schemas.microsoft.com/office/drawing/2014/main" xmlns="" id="{3B64F7DD-AFFF-C646-A994-B2352053D00E}"/>
                    </a:ext>
                  </a:extLst>
                </p:cNvPr>
                <p:cNvSpPr/>
                <p:nvPr/>
              </p:nvSpPr>
              <p:spPr>
                <a:xfrm>
                  <a:off x="5158102" y="3459604"/>
                  <a:ext cx="608518" cy="666415"/>
                </a:xfrm>
                <a:prstGeom prst="rect">
                  <a:avLst/>
                </a:prstGeom>
                <a:solidFill>
                  <a:srgbClr val="4BAFC8"/>
                </a:solidFill>
                <a:ln w="825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xmlns="" id="{C651BEE9-99F8-8A42-BBAD-336331B80D76}"/>
                    </a:ext>
                  </a:extLst>
                </p:cNvPr>
                <p:cNvSpPr/>
                <p:nvPr/>
              </p:nvSpPr>
              <p:spPr>
                <a:xfrm>
                  <a:off x="5158102" y="2566253"/>
                  <a:ext cx="608518" cy="666415"/>
                </a:xfrm>
                <a:prstGeom prst="rect">
                  <a:avLst/>
                </a:prstGeom>
                <a:solidFill>
                  <a:srgbClr val="8BEBC8"/>
                </a:solidFill>
                <a:ln w="825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xmlns="" id="{20F19513-1F05-7946-997D-3EB5B0EA5435}"/>
                    </a:ext>
                  </a:extLst>
                </p:cNvPr>
                <p:cNvSpPr/>
                <p:nvPr/>
              </p:nvSpPr>
              <p:spPr>
                <a:xfrm>
                  <a:off x="5158102" y="4352955"/>
                  <a:ext cx="608518" cy="666415"/>
                </a:xfrm>
                <a:prstGeom prst="rect">
                  <a:avLst/>
                </a:prstGeom>
                <a:solidFill>
                  <a:srgbClr val="1DDFC8"/>
                </a:solidFill>
                <a:ln w="825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xmlns="" id="{1A7B5655-3116-5445-9E9F-97C68355C967}"/>
                    </a:ext>
                  </a:extLst>
                </p:cNvPr>
                <p:cNvSpPr/>
                <p:nvPr/>
              </p:nvSpPr>
              <p:spPr>
                <a:xfrm>
                  <a:off x="5158102" y="1672902"/>
                  <a:ext cx="608518" cy="666415"/>
                </a:xfrm>
                <a:prstGeom prst="rect">
                  <a:avLst/>
                </a:prstGeom>
                <a:solidFill>
                  <a:srgbClr val="A6B129"/>
                </a:solidFill>
                <a:ln w="82550">
                  <a:solidFill>
                    <a:srgbClr val="FFFF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40" name="Group 39">
                <a:extLst>
                  <a:ext uri="{FF2B5EF4-FFF2-40B4-BE49-F238E27FC236}">
                    <a16:creationId xmlns:a16="http://schemas.microsoft.com/office/drawing/2014/main" xmlns="" id="{131C856A-68D4-BE40-AF14-3730C2EC964A}"/>
                  </a:ext>
                </a:extLst>
              </p:cNvPr>
              <p:cNvGrpSpPr/>
              <p:nvPr/>
            </p:nvGrpSpPr>
            <p:grpSpPr>
              <a:xfrm>
                <a:off x="3788269" y="1672902"/>
                <a:ext cx="608518" cy="3346468"/>
                <a:chOff x="4003124" y="1672902"/>
                <a:chExt cx="608518" cy="3346468"/>
              </a:xfrm>
            </p:grpSpPr>
            <p:sp>
              <p:nvSpPr>
                <p:cNvPr id="46" name="Rectangle 45">
                  <a:extLst>
                    <a:ext uri="{FF2B5EF4-FFF2-40B4-BE49-F238E27FC236}">
                      <a16:creationId xmlns:a16="http://schemas.microsoft.com/office/drawing/2014/main" xmlns="" id="{373CBE76-DE50-3F4D-AC89-2B0F6934266A}"/>
                    </a:ext>
                  </a:extLst>
                </p:cNvPr>
                <p:cNvSpPr/>
                <p:nvPr/>
              </p:nvSpPr>
              <p:spPr>
                <a:xfrm>
                  <a:off x="4003124" y="4352955"/>
                  <a:ext cx="608518" cy="666415"/>
                </a:xfrm>
                <a:prstGeom prst="rect">
                  <a:avLst/>
                </a:prstGeom>
                <a:solidFill>
                  <a:srgbClr val="4BAF9B"/>
                </a:solidFill>
                <a:ln w="82550">
                  <a:solidFill>
                    <a:srgbClr val="FFFF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xmlns="" id="{3E8E8ED0-56A5-4346-8272-3315AF366996}"/>
                    </a:ext>
                  </a:extLst>
                </p:cNvPr>
                <p:cNvSpPr/>
                <p:nvPr/>
              </p:nvSpPr>
              <p:spPr>
                <a:xfrm>
                  <a:off x="4003124" y="3459604"/>
                  <a:ext cx="608518" cy="666415"/>
                </a:xfrm>
                <a:prstGeom prst="rect">
                  <a:avLst/>
                </a:prstGeom>
                <a:solidFill>
                  <a:srgbClr val="66C4C8"/>
                </a:solidFill>
                <a:ln w="82550">
                  <a:solidFill>
                    <a:srgbClr val="FFFF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xmlns="" id="{7AF3EFD4-8599-FA4A-BA53-D866D634C5AB}"/>
                    </a:ext>
                  </a:extLst>
                </p:cNvPr>
                <p:cNvSpPr/>
                <p:nvPr/>
              </p:nvSpPr>
              <p:spPr>
                <a:xfrm>
                  <a:off x="4003124" y="2566253"/>
                  <a:ext cx="608518" cy="666415"/>
                </a:xfrm>
                <a:prstGeom prst="rect">
                  <a:avLst/>
                </a:prstGeom>
                <a:solidFill>
                  <a:srgbClr val="D1CC56"/>
                </a:solidFill>
                <a:ln w="82550">
                  <a:solidFill>
                    <a:srgbClr val="FFFF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xmlns="" id="{ABE3D7E9-7F4A-9142-B3A3-C11FD881CAE6}"/>
                    </a:ext>
                  </a:extLst>
                </p:cNvPr>
                <p:cNvSpPr/>
                <p:nvPr/>
              </p:nvSpPr>
              <p:spPr>
                <a:xfrm>
                  <a:off x="4003124" y="1672902"/>
                  <a:ext cx="608518" cy="666415"/>
                </a:xfrm>
                <a:prstGeom prst="rect">
                  <a:avLst/>
                </a:prstGeom>
                <a:solidFill>
                  <a:srgbClr val="97DEA6"/>
                </a:solidFill>
                <a:ln w="825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41" name="Group 40">
                <a:extLst>
                  <a:ext uri="{FF2B5EF4-FFF2-40B4-BE49-F238E27FC236}">
                    <a16:creationId xmlns:a16="http://schemas.microsoft.com/office/drawing/2014/main" xmlns="" id="{1FD3F6D2-C533-2442-A156-A4B59496A24F}"/>
                  </a:ext>
                </a:extLst>
              </p:cNvPr>
              <p:cNvGrpSpPr/>
              <p:nvPr/>
            </p:nvGrpSpPr>
            <p:grpSpPr>
              <a:xfrm>
                <a:off x="2875632" y="1672902"/>
                <a:ext cx="608518" cy="3346468"/>
                <a:chOff x="2875632" y="1672902"/>
                <a:chExt cx="608518" cy="3346468"/>
              </a:xfrm>
            </p:grpSpPr>
            <p:sp>
              <p:nvSpPr>
                <p:cNvPr id="42" name="Rectangle 41">
                  <a:extLst>
                    <a:ext uri="{FF2B5EF4-FFF2-40B4-BE49-F238E27FC236}">
                      <a16:creationId xmlns:a16="http://schemas.microsoft.com/office/drawing/2014/main" xmlns="" id="{F3EB50B3-D7E9-8449-9F2D-92F437C0C036}"/>
                    </a:ext>
                  </a:extLst>
                </p:cNvPr>
                <p:cNvSpPr/>
                <p:nvPr/>
              </p:nvSpPr>
              <p:spPr>
                <a:xfrm>
                  <a:off x="2875632" y="2566253"/>
                  <a:ext cx="608518" cy="666415"/>
                </a:xfrm>
                <a:prstGeom prst="rect">
                  <a:avLst/>
                </a:prstGeom>
                <a:solidFill>
                  <a:srgbClr val="4BFCFF"/>
                </a:solidFill>
                <a:ln w="825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xmlns="" id="{244E5471-D8AF-AB4F-B03B-073A7E2D22BF}"/>
                    </a:ext>
                  </a:extLst>
                </p:cNvPr>
                <p:cNvSpPr/>
                <p:nvPr/>
              </p:nvSpPr>
              <p:spPr>
                <a:xfrm>
                  <a:off x="2875632" y="4352955"/>
                  <a:ext cx="608518" cy="666415"/>
                </a:xfrm>
                <a:prstGeom prst="rect">
                  <a:avLst/>
                </a:prstGeom>
                <a:solidFill>
                  <a:srgbClr val="4BAFC8"/>
                </a:solidFill>
                <a:ln w="82550">
                  <a:solidFill>
                    <a:srgbClr val="FFFF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4" name="Rectangle 43">
                  <a:extLst>
                    <a:ext uri="{FF2B5EF4-FFF2-40B4-BE49-F238E27FC236}">
                      <a16:creationId xmlns:a16="http://schemas.microsoft.com/office/drawing/2014/main" xmlns="" id="{D3A4E818-7D36-D147-BE1C-956B1E4ED682}"/>
                    </a:ext>
                  </a:extLst>
                </p:cNvPr>
                <p:cNvSpPr/>
                <p:nvPr/>
              </p:nvSpPr>
              <p:spPr>
                <a:xfrm>
                  <a:off x="2875632" y="3459604"/>
                  <a:ext cx="608518" cy="666415"/>
                </a:xfrm>
                <a:prstGeom prst="rect">
                  <a:avLst/>
                </a:prstGeom>
                <a:solidFill>
                  <a:srgbClr val="4B33D0"/>
                </a:solidFill>
                <a:ln w="825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xmlns="" id="{DD2AB6A1-EBC1-954E-993D-D111EDAF5A59}"/>
                    </a:ext>
                  </a:extLst>
                </p:cNvPr>
                <p:cNvSpPr/>
                <p:nvPr/>
              </p:nvSpPr>
              <p:spPr>
                <a:xfrm>
                  <a:off x="2875632" y="1672902"/>
                  <a:ext cx="608518" cy="666415"/>
                </a:xfrm>
                <a:prstGeom prst="rect">
                  <a:avLst/>
                </a:prstGeom>
                <a:solidFill>
                  <a:srgbClr val="4BAFF6"/>
                </a:solidFill>
                <a:ln w="825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sp>
          <p:nvSpPr>
            <p:cNvPr id="54" name="TextBox 53">
              <a:extLst>
                <a:ext uri="{FF2B5EF4-FFF2-40B4-BE49-F238E27FC236}">
                  <a16:creationId xmlns:a16="http://schemas.microsoft.com/office/drawing/2014/main" xmlns="" id="{D5692B65-BCFC-5E4B-A1A2-851378974C96}"/>
                </a:ext>
              </a:extLst>
            </p:cNvPr>
            <p:cNvSpPr txBox="1"/>
            <p:nvPr/>
          </p:nvSpPr>
          <p:spPr>
            <a:xfrm>
              <a:off x="3173644" y="1196837"/>
              <a:ext cx="1395318" cy="369332"/>
            </a:xfrm>
            <a:prstGeom prst="rect">
              <a:avLst/>
            </a:prstGeom>
            <a:noFill/>
          </p:spPr>
          <p:txBody>
            <a:bodyPr wrap="none" rtlCol="0">
              <a:spAutoFit/>
            </a:bodyPr>
            <a:lstStyle/>
            <a:p>
              <a:r>
                <a:rPr lang="en-US" dirty="0"/>
                <a:t>Bulk-profiled</a:t>
              </a:r>
            </a:p>
          </p:txBody>
        </p:sp>
        <p:sp>
          <p:nvSpPr>
            <p:cNvPr id="55" name="TextBox 54">
              <a:extLst>
                <a:ext uri="{FF2B5EF4-FFF2-40B4-BE49-F238E27FC236}">
                  <a16:creationId xmlns:a16="http://schemas.microsoft.com/office/drawing/2014/main" xmlns="" id="{5B14730D-D4D5-7C42-8E19-9F20CC128127}"/>
                </a:ext>
              </a:extLst>
            </p:cNvPr>
            <p:cNvSpPr txBox="1"/>
            <p:nvPr/>
          </p:nvSpPr>
          <p:spPr>
            <a:xfrm>
              <a:off x="1978619" y="2859552"/>
              <a:ext cx="561372" cy="769441"/>
            </a:xfrm>
            <a:prstGeom prst="rect">
              <a:avLst/>
            </a:prstGeom>
            <a:noFill/>
          </p:spPr>
          <p:txBody>
            <a:bodyPr wrap="none" rtlCol="0">
              <a:spAutoFit/>
            </a:bodyPr>
            <a:lstStyle/>
            <a:p>
              <a:r>
                <a:rPr lang="en-US" sz="4400" dirty="0"/>
                <a:t>+</a:t>
              </a:r>
            </a:p>
          </p:txBody>
        </p:sp>
      </p:grpSp>
    </p:spTree>
    <p:extLst>
      <p:ext uri="{BB962C8B-B14F-4D97-AF65-F5344CB8AC3E}">
        <p14:creationId xmlns:p14="http://schemas.microsoft.com/office/powerpoint/2010/main" val="42514675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6A5B4FF-58E4-D64B-9603-137878BE87D9}"/>
              </a:ext>
            </a:extLst>
          </p:cNvPr>
          <p:cNvSpPr>
            <a:spLocks noGrp="1"/>
          </p:cNvSpPr>
          <p:nvPr>
            <p:ph type="title"/>
          </p:nvPr>
        </p:nvSpPr>
        <p:spPr/>
        <p:txBody>
          <a:bodyPr>
            <a:normAutofit/>
          </a:bodyPr>
          <a:lstStyle/>
          <a:p>
            <a:r>
              <a:rPr lang="en-US" dirty="0"/>
              <a:t>What we want:</a:t>
            </a:r>
          </a:p>
        </p:txBody>
      </p:sp>
      <p:grpSp>
        <p:nvGrpSpPr>
          <p:cNvPr id="89" name="Group 88">
            <a:extLst>
              <a:ext uri="{FF2B5EF4-FFF2-40B4-BE49-F238E27FC236}">
                <a16:creationId xmlns:a16="http://schemas.microsoft.com/office/drawing/2014/main" xmlns="" id="{92E29879-DEA7-1344-96D2-532D99C87076}"/>
              </a:ext>
            </a:extLst>
          </p:cNvPr>
          <p:cNvGrpSpPr/>
          <p:nvPr/>
        </p:nvGrpSpPr>
        <p:grpSpPr>
          <a:xfrm>
            <a:off x="2085421" y="1263153"/>
            <a:ext cx="4973159" cy="3872060"/>
            <a:chOff x="4673177" y="1339870"/>
            <a:chExt cx="5625962" cy="4380329"/>
          </a:xfrm>
        </p:grpSpPr>
        <p:cxnSp>
          <p:nvCxnSpPr>
            <p:cNvPr id="73" name="Straight Connector 72">
              <a:extLst>
                <a:ext uri="{FF2B5EF4-FFF2-40B4-BE49-F238E27FC236}">
                  <a16:creationId xmlns:a16="http://schemas.microsoft.com/office/drawing/2014/main" xmlns="" id="{10AF3E29-6763-1043-A3DE-499904C2C5A4}"/>
                </a:ext>
              </a:extLst>
            </p:cNvPr>
            <p:cNvCxnSpPr>
              <a:cxnSpLocks/>
            </p:cNvCxnSpPr>
            <p:nvPr/>
          </p:nvCxnSpPr>
          <p:spPr>
            <a:xfrm>
              <a:off x="4689404" y="1339870"/>
              <a:ext cx="0" cy="3947683"/>
            </a:xfrm>
            <a:prstGeom prst="line">
              <a:avLst/>
            </a:prstGeom>
            <a:ln w="50800">
              <a:solidFill>
                <a:schemeClr val="tx1"/>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74" name="Straight Connector 73">
              <a:extLst>
                <a:ext uri="{FF2B5EF4-FFF2-40B4-BE49-F238E27FC236}">
                  <a16:creationId xmlns:a16="http://schemas.microsoft.com/office/drawing/2014/main" xmlns="" id="{952B35D1-FE60-DE49-84E9-1B48656AE101}"/>
                </a:ext>
              </a:extLst>
            </p:cNvPr>
            <p:cNvCxnSpPr>
              <a:cxnSpLocks/>
            </p:cNvCxnSpPr>
            <p:nvPr/>
          </p:nvCxnSpPr>
          <p:spPr>
            <a:xfrm flipH="1" flipV="1">
              <a:off x="4673177" y="5287554"/>
              <a:ext cx="5625962" cy="2"/>
            </a:xfrm>
            <a:prstGeom prst="line">
              <a:avLst/>
            </a:prstGeom>
            <a:ln w="50800">
              <a:solidFill>
                <a:schemeClr val="tx1"/>
              </a:solidFill>
              <a:prstDash val="solid"/>
            </a:ln>
            <a:effectLst/>
          </p:spPr>
          <p:style>
            <a:lnRef idx="2">
              <a:schemeClr val="accent1"/>
            </a:lnRef>
            <a:fillRef idx="0">
              <a:schemeClr val="accent1"/>
            </a:fillRef>
            <a:effectRef idx="1">
              <a:schemeClr val="accent1"/>
            </a:effectRef>
            <a:fontRef idx="minor">
              <a:schemeClr val="tx1"/>
            </a:fontRef>
          </p:style>
        </p:cxnSp>
        <p:sp>
          <p:nvSpPr>
            <p:cNvPr id="75" name="TextBox 74">
              <a:extLst>
                <a:ext uri="{FF2B5EF4-FFF2-40B4-BE49-F238E27FC236}">
                  <a16:creationId xmlns:a16="http://schemas.microsoft.com/office/drawing/2014/main" xmlns="" id="{AA69ADF0-37C7-8F49-8887-EC23150CF2FC}"/>
                </a:ext>
              </a:extLst>
            </p:cNvPr>
            <p:cNvSpPr txBox="1"/>
            <p:nvPr/>
          </p:nvSpPr>
          <p:spPr>
            <a:xfrm>
              <a:off x="5388996" y="5337771"/>
              <a:ext cx="1597499" cy="382428"/>
            </a:xfrm>
            <a:prstGeom prst="rect">
              <a:avLst/>
            </a:prstGeom>
            <a:noFill/>
          </p:spPr>
          <p:txBody>
            <a:bodyPr wrap="none" rtlCol="0">
              <a:spAutoFit/>
            </a:bodyPr>
            <a:lstStyle/>
            <a:p>
              <a:pPr algn="ctr"/>
              <a:r>
                <a:rPr lang="en-US" dirty="0"/>
                <a:t>Drug Sensitive</a:t>
              </a:r>
            </a:p>
          </p:txBody>
        </p:sp>
        <p:sp>
          <p:nvSpPr>
            <p:cNvPr id="76" name="TextBox 75">
              <a:extLst>
                <a:ext uri="{FF2B5EF4-FFF2-40B4-BE49-F238E27FC236}">
                  <a16:creationId xmlns:a16="http://schemas.microsoft.com/office/drawing/2014/main" xmlns="" id="{04EFA1B4-8B67-2641-8294-54EE400F9C8E}"/>
                </a:ext>
              </a:extLst>
            </p:cNvPr>
            <p:cNvSpPr txBox="1"/>
            <p:nvPr/>
          </p:nvSpPr>
          <p:spPr>
            <a:xfrm>
              <a:off x="8568607" y="5337771"/>
              <a:ext cx="1624321" cy="382428"/>
            </a:xfrm>
            <a:prstGeom prst="rect">
              <a:avLst/>
            </a:prstGeom>
            <a:noFill/>
          </p:spPr>
          <p:txBody>
            <a:bodyPr wrap="none" rtlCol="0">
              <a:spAutoFit/>
            </a:bodyPr>
            <a:lstStyle/>
            <a:p>
              <a:pPr algn="ctr"/>
              <a:r>
                <a:rPr lang="en-US" dirty="0">
                  <a:solidFill>
                    <a:srgbClr val="FFFF00"/>
                  </a:solidFill>
                </a:rPr>
                <a:t>Drug Resistant</a:t>
              </a:r>
            </a:p>
          </p:txBody>
        </p:sp>
        <p:sp>
          <p:nvSpPr>
            <p:cNvPr id="77" name="Rectangle 76">
              <a:extLst>
                <a:ext uri="{FF2B5EF4-FFF2-40B4-BE49-F238E27FC236}">
                  <a16:creationId xmlns:a16="http://schemas.microsoft.com/office/drawing/2014/main" xmlns="" id="{8A8457FB-69E3-0344-95F9-C2BC0619CFB9}"/>
                </a:ext>
              </a:extLst>
            </p:cNvPr>
            <p:cNvSpPr/>
            <p:nvPr/>
          </p:nvSpPr>
          <p:spPr>
            <a:xfrm>
              <a:off x="5323145" y="3169616"/>
              <a:ext cx="568798" cy="2116158"/>
            </a:xfrm>
            <a:prstGeom prst="rect">
              <a:avLst/>
            </a:prstGeom>
            <a:solidFill>
              <a:schemeClr val="accent3"/>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8" name="Rectangle 77">
              <a:extLst>
                <a:ext uri="{FF2B5EF4-FFF2-40B4-BE49-F238E27FC236}">
                  <a16:creationId xmlns:a16="http://schemas.microsoft.com/office/drawing/2014/main" xmlns="" id="{970F2344-8D21-1A4F-8B1D-0790BFEF01A5}"/>
                </a:ext>
              </a:extLst>
            </p:cNvPr>
            <p:cNvSpPr/>
            <p:nvPr/>
          </p:nvSpPr>
          <p:spPr>
            <a:xfrm>
              <a:off x="5906504" y="4716976"/>
              <a:ext cx="568798" cy="568798"/>
            </a:xfrm>
            <a:prstGeom prst="rect">
              <a:avLst/>
            </a:prstGeom>
            <a:solidFill>
              <a:schemeClr val="accent6"/>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xmlns="" id="{A6C8A608-34C0-384C-AB0B-6FFC08CE4635}"/>
                </a:ext>
              </a:extLst>
            </p:cNvPr>
            <p:cNvSpPr/>
            <p:nvPr/>
          </p:nvSpPr>
          <p:spPr>
            <a:xfrm>
              <a:off x="6489863" y="1841858"/>
              <a:ext cx="568798" cy="3443916"/>
            </a:xfrm>
            <a:prstGeom prst="rect">
              <a:avLst/>
            </a:prstGeom>
            <a:solidFill>
              <a:schemeClr val="tx2">
                <a:lumMod val="40000"/>
                <a:lumOff val="60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0" name="Rectangle 79">
              <a:extLst>
                <a:ext uri="{FF2B5EF4-FFF2-40B4-BE49-F238E27FC236}">
                  <a16:creationId xmlns:a16="http://schemas.microsoft.com/office/drawing/2014/main" xmlns="" id="{D069FEBF-D52D-1E46-8CD2-831647CDC344}"/>
                </a:ext>
              </a:extLst>
            </p:cNvPr>
            <p:cNvSpPr/>
            <p:nvPr/>
          </p:nvSpPr>
          <p:spPr>
            <a:xfrm>
              <a:off x="8325524" y="3420136"/>
              <a:ext cx="568798" cy="1865637"/>
            </a:xfrm>
            <a:prstGeom prst="rect">
              <a:avLst/>
            </a:prstGeom>
            <a:solidFill>
              <a:schemeClr val="accent3"/>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xmlns="" id="{AC5342AA-2A88-C34E-BABC-5C51316E7765}"/>
                </a:ext>
              </a:extLst>
            </p:cNvPr>
            <p:cNvSpPr/>
            <p:nvPr/>
          </p:nvSpPr>
          <p:spPr>
            <a:xfrm>
              <a:off x="8908883" y="2595822"/>
              <a:ext cx="568798" cy="2689952"/>
            </a:xfrm>
            <a:prstGeom prst="rect">
              <a:avLst/>
            </a:prstGeom>
            <a:solidFill>
              <a:schemeClr val="accent6"/>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2" name="Rectangle 81">
              <a:extLst>
                <a:ext uri="{FF2B5EF4-FFF2-40B4-BE49-F238E27FC236}">
                  <a16:creationId xmlns:a16="http://schemas.microsoft.com/office/drawing/2014/main" xmlns="" id="{6CEB83E4-9696-6541-A83A-043019F4272B}"/>
                </a:ext>
              </a:extLst>
            </p:cNvPr>
            <p:cNvSpPr/>
            <p:nvPr/>
          </p:nvSpPr>
          <p:spPr>
            <a:xfrm>
              <a:off x="9492242" y="4277512"/>
              <a:ext cx="568798" cy="1008262"/>
            </a:xfrm>
            <a:prstGeom prst="rect">
              <a:avLst/>
            </a:prstGeom>
            <a:solidFill>
              <a:schemeClr val="tx2">
                <a:lumMod val="40000"/>
                <a:lumOff val="60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83" name="Straight Connector 82">
              <a:extLst>
                <a:ext uri="{FF2B5EF4-FFF2-40B4-BE49-F238E27FC236}">
                  <a16:creationId xmlns:a16="http://schemas.microsoft.com/office/drawing/2014/main" xmlns="" id="{04276E99-00B8-1F4E-9CBD-6D087F899DCB}"/>
                </a:ext>
              </a:extLst>
            </p:cNvPr>
            <p:cNvCxnSpPr>
              <a:cxnSpLocks/>
            </p:cNvCxnSpPr>
            <p:nvPr/>
          </p:nvCxnSpPr>
          <p:spPr>
            <a:xfrm>
              <a:off x="5607544" y="2821343"/>
              <a:ext cx="0" cy="701598"/>
            </a:xfrm>
            <a:prstGeom prst="line">
              <a:avLst/>
            </a:prstGeom>
            <a:ln w="50800">
              <a:solidFill>
                <a:schemeClr val="tx1"/>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84" name="Straight Connector 83">
              <a:extLst>
                <a:ext uri="{FF2B5EF4-FFF2-40B4-BE49-F238E27FC236}">
                  <a16:creationId xmlns:a16="http://schemas.microsoft.com/office/drawing/2014/main" xmlns="" id="{1F1BC7F1-278E-9C4B-90A7-80658D67AE5F}"/>
                </a:ext>
              </a:extLst>
            </p:cNvPr>
            <p:cNvCxnSpPr>
              <a:cxnSpLocks/>
            </p:cNvCxnSpPr>
            <p:nvPr/>
          </p:nvCxnSpPr>
          <p:spPr>
            <a:xfrm>
              <a:off x="6190903" y="4452599"/>
              <a:ext cx="0" cy="528754"/>
            </a:xfrm>
            <a:prstGeom prst="line">
              <a:avLst/>
            </a:prstGeom>
            <a:ln w="50800">
              <a:solidFill>
                <a:schemeClr val="tx1"/>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85" name="Straight Connector 84">
              <a:extLst>
                <a:ext uri="{FF2B5EF4-FFF2-40B4-BE49-F238E27FC236}">
                  <a16:creationId xmlns:a16="http://schemas.microsoft.com/office/drawing/2014/main" xmlns="" id="{F00CFCEB-C020-3D4A-A419-834C40440227}"/>
                </a:ext>
              </a:extLst>
            </p:cNvPr>
            <p:cNvCxnSpPr>
              <a:cxnSpLocks/>
            </p:cNvCxnSpPr>
            <p:nvPr/>
          </p:nvCxnSpPr>
          <p:spPr>
            <a:xfrm>
              <a:off x="6774262" y="1577481"/>
              <a:ext cx="0" cy="528754"/>
            </a:xfrm>
            <a:prstGeom prst="line">
              <a:avLst/>
            </a:prstGeom>
            <a:ln w="50800">
              <a:solidFill>
                <a:schemeClr val="tx1"/>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86" name="Straight Connector 85">
              <a:extLst>
                <a:ext uri="{FF2B5EF4-FFF2-40B4-BE49-F238E27FC236}">
                  <a16:creationId xmlns:a16="http://schemas.microsoft.com/office/drawing/2014/main" xmlns="" id="{857FD6FB-2788-3C42-8B13-F03DAAC0CB51}"/>
                </a:ext>
              </a:extLst>
            </p:cNvPr>
            <p:cNvCxnSpPr>
              <a:cxnSpLocks/>
            </p:cNvCxnSpPr>
            <p:nvPr/>
          </p:nvCxnSpPr>
          <p:spPr>
            <a:xfrm>
              <a:off x="8609923" y="3073682"/>
              <a:ext cx="0" cy="665767"/>
            </a:xfrm>
            <a:prstGeom prst="line">
              <a:avLst/>
            </a:prstGeom>
            <a:ln w="50800">
              <a:solidFill>
                <a:schemeClr val="tx1"/>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87" name="Straight Connector 86">
              <a:extLst>
                <a:ext uri="{FF2B5EF4-FFF2-40B4-BE49-F238E27FC236}">
                  <a16:creationId xmlns:a16="http://schemas.microsoft.com/office/drawing/2014/main" xmlns="" id="{E2F5253E-21CB-194F-98AF-58558EC46FF0}"/>
                </a:ext>
              </a:extLst>
            </p:cNvPr>
            <p:cNvCxnSpPr>
              <a:cxnSpLocks/>
            </p:cNvCxnSpPr>
            <p:nvPr/>
          </p:nvCxnSpPr>
          <p:spPr>
            <a:xfrm>
              <a:off x="9193282" y="2262938"/>
              <a:ext cx="0" cy="665767"/>
            </a:xfrm>
            <a:prstGeom prst="line">
              <a:avLst/>
            </a:prstGeom>
            <a:ln w="50800">
              <a:solidFill>
                <a:schemeClr val="tx1"/>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88" name="Straight Connector 87">
              <a:extLst>
                <a:ext uri="{FF2B5EF4-FFF2-40B4-BE49-F238E27FC236}">
                  <a16:creationId xmlns:a16="http://schemas.microsoft.com/office/drawing/2014/main" xmlns="" id="{C6D9CD71-DF26-C745-B754-89C61991444E}"/>
                </a:ext>
              </a:extLst>
            </p:cNvPr>
            <p:cNvCxnSpPr>
              <a:cxnSpLocks/>
            </p:cNvCxnSpPr>
            <p:nvPr/>
          </p:nvCxnSpPr>
          <p:spPr>
            <a:xfrm>
              <a:off x="9776641" y="3944628"/>
              <a:ext cx="0" cy="665767"/>
            </a:xfrm>
            <a:prstGeom prst="line">
              <a:avLst/>
            </a:prstGeom>
            <a:ln w="50800">
              <a:solidFill>
                <a:schemeClr val="tx1"/>
              </a:solidFill>
              <a:prstDash val="solid"/>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7442506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6A5B4FF-58E4-D64B-9603-137878BE87D9}"/>
              </a:ext>
            </a:extLst>
          </p:cNvPr>
          <p:cNvSpPr>
            <a:spLocks noGrp="1"/>
          </p:cNvSpPr>
          <p:nvPr>
            <p:ph type="title"/>
          </p:nvPr>
        </p:nvSpPr>
        <p:spPr/>
        <p:txBody>
          <a:bodyPr>
            <a:normAutofit/>
          </a:bodyPr>
          <a:lstStyle/>
          <a:p>
            <a:r>
              <a:rPr lang="en-US" dirty="0"/>
              <a:t>This looks a lot like deconvolution</a:t>
            </a:r>
          </a:p>
        </p:txBody>
      </p:sp>
      <p:sp>
        <p:nvSpPr>
          <p:cNvPr id="20" name="Rectangle 19">
            <a:extLst>
              <a:ext uri="{FF2B5EF4-FFF2-40B4-BE49-F238E27FC236}">
                <a16:creationId xmlns:a16="http://schemas.microsoft.com/office/drawing/2014/main" xmlns="" id="{9BABA532-B592-4243-B95C-53EBE46F8246}"/>
              </a:ext>
            </a:extLst>
          </p:cNvPr>
          <p:cNvSpPr/>
          <p:nvPr/>
        </p:nvSpPr>
        <p:spPr>
          <a:xfrm>
            <a:off x="393861" y="1617407"/>
            <a:ext cx="316819" cy="316819"/>
          </a:xfrm>
          <a:prstGeom prst="rect">
            <a:avLst/>
          </a:prstGeom>
          <a:solidFill>
            <a:schemeClr val="tx2">
              <a:lumMod val="40000"/>
              <a:lumOff val="60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xmlns="" id="{822FEFFF-4443-084C-A454-227D7E9AFE24}"/>
              </a:ext>
            </a:extLst>
          </p:cNvPr>
          <p:cNvSpPr/>
          <p:nvPr/>
        </p:nvSpPr>
        <p:spPr>
          <a:xfrm>
            <a:off x="774332" y="1617407"/>
            <a:ext cx="316819" cy="316819"/>
          </a:xfrm>
          <a:prstGeom prst="rect">
            <a:avLst/>
          </a:prstGeom>
          <a:solidFill>
            <a:schemeClr val="tx2">
              <a:lumMod val="40000"/>
              <a:lumOff val="60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xmlns="" id="{A8E3ABCC-B45C-034B-97E4-93102BF991BF}"/>
              </a:ext>
            </a:extLst>
          </p:cNvPr>
          <p:cNvSpPr/>
          <p:nvPr/>
        </p:nvSpPr>
        <p:spPr>
          <a:xfrm>
            <a:off x="1169434" y="1617407"/>
            <a:ext cx="316819" cy="316819"/>
          </a:xfrm>
          <a:prstGeom prst="rect">
            <a:avLst/>
          </a:prstGeom>
          <a:solidFill>
            <a:schemeClr val="tx2">
              <a:lumMod val="40000"/>
              <a:lumOff val="60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xmlns="" id="{0DCBAB8F-9FBF-554A-83B0-8969E6EF854E}"/>
              </a:ext>
            </a:extLst>
          </p:cNvPr>
          <p:cNvSpPr/>
          <p:nvPr/>
        </p:nvSpPr>
        <p:spPr>
          <a:xfrm>
            <a:off x="1564536" y="1617407"/>
            <a:ext cx="316819" cy="316819"/>
          </a:xfrm>
          <a:prstGeom prst="rect">
            <a:avLst/>
          </a:prstGeom>
          <a:solidFill>
            <a:schemeClr val="tx2">
              <a:lumMod val="40000"/>
              <a:lumOff val="60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xmlns="" id="{22907026-8DAB-F443-BE26-0312A36C2166}"/>
              </a:ext>
            </a:extLst>
          </p:cNvPr>
          <p:cNvSpPr/>
          <p:nvPr/>
        </p:nvSpPr>
        <p:spPr>
          <a:xfrm>
            <a:off x="393861" y="2014886"/>
            <a:ext cx="316819" cy="316819"/>
          </a:xfrm>
          <a:prstGeom prst="rect">
            <a:avLst/>
          </a:prstGeom>
          <a:solidFill>
            <a:schemeClr val="tx2">
              <a:lumMod val="40000"/>
              <a:lumOff val="60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xmlns="" id="{04ED9FF5-0089-1848-A55A-6425A9980325}"/>
              </a:ext>
            </a:extLst>
          </p:cNvPr>
          <p:cNvSpPr/>
          <p:nvPr/>
        </p:nvSpPr>
        <p:spPr>
          <a:xfrm>
            <a:off x="774332" y="2014886"/>
            <a:ext cx="316819" cy="316819"/>
          </a:xfrm>
          <a:prstGeom prst="rect">
            <a:avLst/>
          </a:prstGeom>
          <a:solidFill>
            <a:schemeClr val="tx2">
              <a:lumMod val="40000"/>
              <a:lumOff val="60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xmlns="" id="{B1C9472E-E663-4846-AC70-140D57ED0620}"/>
              </a:ext>
            </a:extLst>
          </p:cNvPr>
          <p:cNvSpPr/>
          <p:nvPr/>
        </p:nvSpPr>
        <p:spPr>
          <a:xfrm>
            <a:off x="1169434" y="2014886"/>
            <a:ext cx="316819" cy="316819"/>
          </a:xfrm>
          <a:prstGeom prst="rect">
            <a:avLst/>
          </a:prstGeom>
          <a:solidFill>
            <a:schemeClr val="accent6"/>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xmlns="" id="{23347C1E-49B7-F748-A2DD-465BF936EEEE}"/>
              </a:ext>
            </a:extLst>
          </p:cNvPr>
          <p:cNvSpPr/>
          <p:nvPr/>
        </p:nvSpPr>
        <p:spPr>
          <a:xfrm>
            <a:off x="1564536" y="2014886"/>
            <a:ext cx="316819" cy="316819"/>
          </a:xfrm>
          <a:prstGeom prst="rect">
            <a:avLst/>
          </a:prstGeom>
          <a:solidFill>
            <a:schemeClr val="tx2">
              <a:lumMod val="40000"/>
              <a:lumOff val="60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xmlns="" id="{3FA26CE1-3705-FD42-8924-B956B93953E9}"/>
              </a:ext>
            </a:extLst>
          </p:cNvPr>
          <p:cNvSpPr/>
          <p:nvPr/>
        </p:nvSpPr>
        <p:spPr>
          <a:xfrm>
            <a:off x="393861" y="2412364"/>
            <a:ext cx="316819" cy="316819"/>
          </a:xfrm>
          <a:prstGeom prst="rect">
            <a:avLst/>
          </a:prstGeom>
          <a:solidFill>
            <a:schemeClr val="accent3">
              <a:lumMod val="60000"/>
              <a:lumOff val="40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xmlns="" id="{F166E57F-0C23-794D-B365-2B39A0FB4AF1}"/>
              </a:ext>
            </a:extLst>
          </p:cNvPr>
          <p:cNvSpPr/>
          <p:nvPr/>
        </p:nvSpPr>
        <p:spPr>
          <a:xfrm>
            <a:off x="774332" y="2412364"/>
            <a:ext cx="316819" cy="316819"/>
          </a:xfrm>
          <a:prstGeom prst="rect">
            <a:avLst/>
          </a:prstGeom>
          <a:solidFill>
            <a:schemeClr val="accent3">
              <a:lumMod val="60000"/>
              <a:lumOff val="40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xmlns="" id="{032671CA-4DA4-3143-A488-312304A43AD4}"/>
              </a:ext>
            </a:extLst>
          </p:cNvPr>
          <p:cNvSpPr/>
          <p:nvPr/>
        </p:nvSpPr>
        <p:spPr>
          <a:xfrm>
            <a:off x="1169434" y="2412364"/>
            <a:ext cx="316819" cy="316819"/>
          </a:xfrm>
          <a:prstGeom prst="rect">
            <a:avLst/>
          </a:prstGeom>
          <a:solidFill>
            <a:schemeClr val="accent6"/>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xmlns="" id="{F4C266F4-5E30-5841-852D-AF1F83613D78}"/>
              </a:ext>
            </a:extLst>
          </p:cNvPr>
          <p:cNvSpPr/>
          <p:nvPr/>
        </p:nvSpPr>
        <p:spPr>
          <a:xfrm>
            <a:off x="1564536" y="2412364"/>
            <a:ext cx="316819" cy="316819"/>
          </a:xfrm>
          <a:prstGeom prst="rect">
            <a:avLst/>
          </a:prstGeom>
          <a:solidFill>
            <a:schemeClr val="accent6"/>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xmlns="" id="{F4E58DC8-63C4-1544-8A70-F7121A0977C0}"/>
              </a:ext>
            </a:extLst>
          </p:cNvPr>
          <p:cNvSpPr/>
          <p:nvPr/>
        </p:nvSpPr>
        <p:spPr>
          <a:xfrm>
            <a:off x="393861" y="2809843"/>
            <a:ext cx="316819" cy="316819"/>
          </a:xfrm>
          <a:prstGeom prst="rect">
            <a:avLst/>
          </a:prstGeom>
          <a:solidFill>
            <a:schemeClr val="accent3">
              <a:lumMod val="60000"/>
              <a:lumOff val="40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xmlns="" id="{AEB85D83-D303-474B-B303-C3050766581B}"/>
              </a:ext>
            </a:extLst>
          </p:cNvPr>
          <p:cNvSpPr/>
          <p:nvPr/>
        </p:nvSpPr>
        <p:spPr>
          <a:xfrm>
            <a:off x="774332" y="2809843"/>
            <a:ext cx="316819" cy="316819"/>
          </a:xfrm>
          <a:prstGeom prst="rect">
            <a:avLst/>
          </a:prstGeom>
          <a:solidFill>
            <a:schemeClr val="accent3">
              <a:lumMod val="60000"/>
              <a:lumOff val="40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xmlns="" id="{C3EB8FF7-850D-6D46-B384-C50BF48872E6}"/>
              </a:ext>
            </a:extLst>
          </p:cNvPr>
          <p:cNvSpPr/>
          <p:nvPr/>
        </p:nvSpPr>
        <p:spPr>
          <a:xfrm>
            <a:off x="1169434" y="2809843"/>
            <a:ext cx="316819" cy="316819"/>
          </a:xfrm>
          <a:prstGeom prst="rect">
            <a:avLst/>
          </a:prstGeom>
          <a:solidFill>
            <a:schemeClr val="tx2">
              <a:lumMod val="40000"/>
              <a:lumOff val="60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xmlns="" id="{15D8982A-9543-6249-92D8-A6884B05751D}"/>
              </a:ext>
            </a:extLst>
          </p:cNvPr>
          <p:cNvSpPr/>
          <p:nvPr/>
        </p:nvSpPr>
        <p:spPr>
          <a:xfrm>
            <a:off x="1564536" y="2809843"/>
            <a:ext cx="316819" cy="316819"/>
          </a:xfrm>
          <a:prstGeom prst="rect">
            <a:avLst/>
          </a:prstGeom>
          <a:solidFill>
            <a:schemeClr val="tx2">
              <a:lumMod val="40000"/>
              <a:lumOff val="60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xmlns="" id="{3A8EC0A8-4A8F-7240-9DF0-190501EDB72B}"/>
              </a:ext>
            </a:extLst>
          </p:cNvPr>
          <p:cNvSpPr/>
          <p:nvPr/>
        </p:nvSpPr>
        <p:spPr>
          <a:xfrm>
            <a:off x="393861" y="3451123"/>
            <a:ext cx="316819" cy="316819"/>
          </a:xfrm>
          <a:prstGeom prst="rect">
            <a:avLst/>
          </a:prstGeom>
          <a:solidFill>
            <a:schemeClr val="accent1">
              <a:lumMod val="60000"/>
              <a:lumOff val="40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xmlns="" id="{E06302F0-9A93-5140-82A6-9EB3B362C8E0}"/>
              </a:ext>
            </a:extLst>
          </p:cNvPr>
          <p:cNvSpPr/>
          <p:nvPr/>
        </p:nvSpPr>
        <p:spPr>
          <a:xfrm>
            <a:off x="774332" y="3451123"/>
            <a:ext cx="316819" cy="316819"/>
          </a:xfrm>
          <a:prstGeom prst="rect">
            <a:avLst/>
          </a:prstGeom>
          <a:solidFill>
            <a:schemeClr val="accent1">
              <a:lumMod val="60000"/>
              <a:lumOff val="40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xmlns="" id="{69E252B0-843B-304C-ABA7-972ACAFB0180}"/>
              </a:ext>
            </a:extLst>
          </p:cNvPr>
          <p:cNvSpPr/>
          <p:nvPr/>
        </p:nvSpPr>
        <p:spPr>
          <a:xfrm>
            <a:off x="1169434" y="3451123"/>
            <a:ext cx="316819" cy="316819"/>
          </a:xfrm>
          <a:prstGeom prst="rect">
            <a:avLst/>
          </a:prstGeom>
          <a:solidFill>
            <a:schemeClr val="accent3">
              <a:lumMod val="60000"/>
              <a:lumOff val="40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xmlns="" id="{A737C79D-EADF-974C-A9E3-C4642ADCD1EE}"/>
              </a:ext>
            </a:extLst>
          </p:cNvPr>
          <p:cNvSpPr/>
          <p:nvPr/>
        </p:nvSpPr>
        <p:spPr>
          <a:xfrm>
            <a:off x="1564536" y="3451123"/>
            <a:ext cx="316819" cy="316819"/>
          </a:xfrm>
          <a:prstGeom prst="rect">
            <a:avLst/>
          </a:prstGeom>
          <a:solidFill>
            <a:schemeClr val="accent3">
              <a:lumMod val="60000"/>
              <a:lumOff val="40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xmlns="" id="{5C95107F-987C-2544-8CC5-408A2F3D1A3F}"/>
              </a:ext>
            </a:extLst>
          </p:cNvPr>
          <p:cNvSpPr/>
          <p:nvPr/>
        </p:nvSpPr>
        <p:spPr>
          <a:xfrm>
            <a:off x="393861" y="3848602"/>
            <a:ext cx="316819" cy="316819"/>
          </a:xfrm>
          <a:prstGeom prst="rect">
            <a:avLst/>
          </a:prstGeom>
          <a:solidFill>
            <a:schemeClr val="accent6"/>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xmlns="" id="{5F3253FA-147C-2F47-9BE4-B14A439E2083}"/>
              </a:ext>
            </a:extLst>
          </p:cNvPr>
          <p:cNvSpPr/>
          <p:nvPr/>
        </p:nvSpPr>
        <p:spPr>
          <a:xfrm>
            <a:off x="774332" y="3848602"/>
            <a:ext cx="316819" cy="316819"/>
          </a:xfrm>
          <a:prstGeom prst="rect">
            <a:avLst/>
          </a:prstGeom>
          <a:solidFill>
            <a:schemeClr val="accent1">
              <a:lumMod val="60000"/>
              <a:lumOff val="40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xmlns="" id="{AAA75D1E-240F-084C-9199-05E8846CB77F}"/>
              </a:ext>
            </a:extLst>
          </p:cNvPr>
          <p:cNvSpPr/>
          <p:nvPr/>
        </p:nvSpPr>
        <p:spPr>
          <a:xfrm>
            <a:off x="1169434" y="3848602"/>
            <a:ext cx="316819" cy="316819"/>
          </a:xfrm>
          <a:prstGeom prst="rect">
            <a:avLst/>
          </a:prstGeom>
          <a:solidFill>
            <a:schemeClr val="accent3">
              <a:lumMod val="60000"/>
              <a:lumOff val="40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xmlns="" id="{2DDF4B69-DAB4-FC4C-B90B-48766643CD1E}"/>
              </a:ext>
            </a:extLst>
          </p:cNvPr>
          <p:cNvSpPr/>
          <p:nvPr/>
        </p:nvSpPr>
        <p:spPr>
          <a:xfrm>
            <a:off x="1564536" y="3848602"/>
            <a:ext cx="316819" cy="316819"/>
          </a:xfrm>
          <a:prstGeom prst="rect">
            <a:avLst/>
          </a:prstGeom>
          <a:solidFill>
            <a:schemeClr val="accent3">
              <a:lumMod val="60000"/>
              <a:lumOff val="40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xmlns="" id="{F90933AF-BC1F-8845-9203-9EBD8851EA49}"/>
              </a:ext>
            </a:extLst>
          </p:cNvPr>
          <p:cNvSpPr/>
          <p:nvPr/>
        </p:nvSpPr>
        <p:spPr>
          <a:xfrm>
            <a:off x="393861" y="4246080"/>
            <a:ext cx="316819" cy="316819"/>
          </a:xfrm>
          <a:prstGeom prst="rect">
            <a:avLst/>
          </a:prstGeom>
          <a:solidFill>
            <a:schemeClr val="accent3">
              <a:lumMod val="60000"/>
              <a:lumOff val="40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xmlns="" id="{2A3FAA6E-C655-8A4F-97AA-1BC0B0F15A90}"/>
              </a:ext>
            </a:extLst>
          </p:cNvPr>
          <p:cNvSpPr/>
          <p:nvPr/>
        </p:nvSpPr>
        <p:spPr>
          <a:xfrm>
            <a:off x="774332" y="4246080"/>
            <a:ext cx="316819" cy="316819"/>
          </a:xfrm>
          <a:prstGeom prst="rect">
            <a:avLst/>
          </a:prstGeom>
          <a:solidFill>
            <a:schemeClr val="accent3">
              <a:lumMod val="60000"/>
              <a:lumOff val="40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xmlns="" id="{9552E44B-F4C7-E940-B776-09E3980DD393}"/>
              </a:ext>
            </a:extLst>
          </p:cNvPr>
          <p:cNvSpPr/>
          <p:nvPr/>
        </p:nvSpPr>
        <p:spPr>
          <a:xfrm>
            <a:off x="1169434" y="4246080"/>
            <a:ext cx="316819" cy="316819"/>
          </a:xfrm>
          <a:prstGeom prst="rect">
            <a:avLst/>
          </a:prstGeom>
          <a:solidFill>
            <a:schemeClr val="tx2">
              <a:lumMod val="40000"/>
              <a:lumOff val="60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xmlns="" id="{CE6CCB3E-A5D6-A24C-94A0-BC427341BA89}"/>
              </a:ext>
            </a:extLst>
          </p:cNvPr>
          <p:cNvSpPr/>
          <p:nvPr/>
        </p:nvSpPr>
        <p:spPr>
          <a:xfrm>
            <a:off x="1564536" y="4246080"/>
            <a:ext cx="316819" cy="316819"/>
          </a:xfrm>
          <a:prstGeom prst="rect">
            <a:avLst/>
          </a:prstGeom>
          <a:solidFill>
            <a:schemeClr val="tx2">
              <a:lumMod val="40000"/>
              <a:lumOff val="60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xmlns="" id="{FDA10249-6B8C-1648-99D1-3F386A7039AD}"/>
              </a:ext>
            </a:extLst>
          </p:cNvPr>
          <p:cNvSpPr/>
          <p:nvPr/>
        </p:nvSpPr>
        <p:spPr>
          <a:xfrm>
            <a:off x="393861" y="4643559"/>
            <a:ext cx="316819" cy="316819"/>
          </a:xfrm>
          <a:prstGeom prst="rect">
            <a:avLst/>
          </a:prstGeom>
          <a:solidFill>
            <a:schemeClr val="accent6"/>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xmlns="" id="{2C2B835B-E80E-C643-86E7-9C86FCB2DD03}"/>
              </a:ext>
            </a:extLst>
          </p:cNvPr>
          <p:cNvSpPr/>
          <p:nvPr/>
        </p:nvSpPr>
        <p:spPr>
          <a:xfrm>
            <a:off x="774332" y="4643559"/>
            <a:ext cx="316819" cy="316819"/>
          </a:xfrm>
          <a:prstGeom prst="rect">
            <a:avLst/>
          </a:prstGeom>
          <a:solidFill>
            <a:schemeClr val="accent3">
              <a:lumMod val="60000"/>
              <a:lumOff val="40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xmlns="" id="{9FE33940-27ED-1743-9210-6872697E4F06}"/>
              </a:ext>
            </a:extLst>
          </p:cNvPr>
          <p:cNvSpPr/>
          <p:nvPr/>
        </p:nvSpPr>
        <p:spPr>
          <a:xfrm>
            <a:off x="1169434" y="4643559"/>
            <a:ext cx="316819" cy="316819"/>
          </a:xfrm>
          <a:prstGeom prst="rect">
            <a:avLst/>
          </a:prstGeom>
          <a:solidFill>
            <a:schemeClr val="tx2">
              <a:lumMod val="40000"/>
              <a:lumOff val="60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xmlns="" id="{86E8A523-57DF-0747-9B19-90C267A1A30E}"/>
              </a:ext>
            </a:extLst>
          </p:cNvPr>
          <p:cNvSpPr/>
          <p:nvPr/>
        </p:nvSpPr>
        <p:spPr>
          <a:xfrm>
            <a:off x="1564536" y="4643559"/>
            <a:ext cx="316819" cy="316819"/>
          </a:xfrm>
          <a:prstGeom prst="rect">
            <a:avLst/>
          </a:prstGeom>
          <a:solidFill>
            <a:schemeClr val="tx2">
              <a:lumMod val="40000"/>
              <a:lumOff val="60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3" name="TextBox 62">
            <a:extLst>
              <a:ext uri="{FF2B5EF4-FFF2-40B4-BE49-F238E27FC236}">
                <a16:creationId xmlns:a16="http://schemas.microsoft.com/office/drawing/2014/main" xmlns="" id="{2E821B82-06C0-4F45-8E55-CEDAC49928E4}"/>
              </a:ext>
            </a:extLst>
          </p:cNvPr>
          <p:cNvSpPr txBox="1"/>
          <p:nvPr/>
        </p:nvSpPr>
        <p:spPr>
          <a:xfrm>
            <a:off x="565657" y="1196837"/>
            <a:ext cx="1143903" cy="369332"/>
          </a:xfrm>
          <a:prstGeom prst="rect">
            <a:avLst/>
          </a:prstGeom>
          <a:noFill/>
        </p:spPr>
        <p:txBody>
          <a:bodyPr wrap="none" rtlCol="0">
            <a:spAutoFit/>
          </a:bodyPr>
          <a:lstStyle/>
          <a:p>
            <a:r>
              <a:rPr lang="en-US" dirty="0"/>
              <a:t>Single-cell</a:t>
            </a:r>
          </a:p>
        </p:txBody>
      </p:sp>
      <p:grpSp>
        <p:nvGrpSpPr>
          <p:cNvPr id="72" name="Group 71">
            <a:extLst>
              <a:ext uri="{FF2B5EF4-FFF2-40B4-BE49-F238E27FC236}">
                <a16:creationId xmlns:a16="http://schemas.microsoft.com/office/drawing/2014/main" xmlns="" id="{83BBCB36-4974-4A49-894B-136CC1F58960}"/>
              </a:ext>
            </a:extLst>
          </p:cNvPr>
          <p:cNvGrpSpPr/>
          <p:nvPr/>
        </p:nvGrpSpPr>
        <p:grpSpPr>
          <a:xfrm>
            <a:off x="2654407" y="1613910"/>
            <a:ext cx="2433792" cy="3346468"/>
            <a:chOff x="2875632" y="1672902"/>
            <a:chExt cx="2433792" cy="3346468"/>
          </a:xfrm>
        </p:grpSpPr>
        <p:grpSp>
          <p:nvGrpSpPr>
            <p:cNvPr id="68" name="Group 67">
              <a:extLst>
                <a:ext uri="{FF2B5EF4-FFF2-40B4-BE49-F238E27FC236}">
                  <a16:creationId xmlns:a16="http://schemas.microsoft.com/office/drawing/2014/main" xmlns="" id="{3B8BA407-3EE7-7E48-A890-6D8423141468}"/>
                </a:ext>
              </a:extLst>
            </p:cNvPr>
            <p:cNvGrpSpPr/>
            <p:nvPr/>
          </p:nvGrpSpPr>
          <p:grpSpPr>
            <a:xfrm>
              <a:off x="4700906" y="1672902"/>
              <a:ext cx="608518" cy="3346468"/>
              <a:chOff x="5158102" y="1672902"/>
              <a:chExt cx="608518" cy="3346468"/>
            </a:xfrm>
          </p:grpSpPr>
          <p:sp>
            <p:nvSpPr>
              <p:cNvPr id="59" name="Rectangle 58">
                <a:extLst>
                  <a:ext uri="{FF2B5EF4-FFF2-40B4-BE49-F238E27FC236}">
                    <a16:creationId xmlns:a16="http://schemas.microsoft.com/office/drawing/2014/main" xmlns="" id="{DE868E86-D116-A147-AB2A-4F7701658DE8}"/>
                  </a:ext>
                </a:extLst>
              </p:cNvPr>
              <p:cNvSpPr/>
              <p:nvPr/>
            </p:nvSpPr>
            <p:spPr>
              <a:xfrm>
                <a:off x="5158102" y="3459604"/>
                <a:ext cx="608518" cy="666415"/>
              </a:xfrm>
              <a:prstGeom prst="rect">
                <a:avLst/>
              </a:prstGeom>
              <a:solidFill>
                <a:srgbClr val="4BAFC8"/>
              </a:solidFill>
              <a:ln w="825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xmlns="" id="{5DBB5C0A-365B-2C46-89A1-B4EB760643A6}"/>
                  </a:ext>
                </a:extLst>
              </p:cNvPr>
              <p:cNvSpPr/>
              <p:nvPr/>
            </p:nvSpPr>
            <p:spPr>
              <a:xfrm>
                <a:off x="5158102" y="2566253"/>
                <a:ext cx="608518" cy="666415"/>
              </a:xfrm>
              <a:prstGeom prst="rect">
                <a:avLst/>
              </a:prstGeom>
              <a:solidFill>
                <a:srgbClr val="8BEBC8"/>
              </a:solidFill>
              <a:ln w="825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2" name="Rectangle 61">
                <a:extLst>
                  <a:ext uri="{FF2B5EF4-FFF2-40B4-BE49-F238E27FC236}">
                    <a16:creationId xmlns:a16="http://schemas.microsoft.com/office/drawing/2014/main" xmlns="" id="{6A98A1CE-895F-7F4E-A3C1-4F70414E9DCA}"/>
                  </a:ext>
                </a:extLst>
              </p:cNvPr>
              <p:cNvSpPr/>
              <p:nvPr/>
            </p:nvSpPr>
            <p:spPr>
              <a:xfrm>
                <a:off x="5158102" y="4352955"/>
                <a:ext cx="608518" cy="666415"/>
              </a:xfrm>
              <a:prstGeom prst="rect">
                <a:avLst/>
              </a:prstGeom>
              <a:solidFill>
                <a:srgbClr val="1DDFC8"/>
              </a:solidFill>
              <a:ln w="825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5" name="Rectangle 64">
                <a:extLst>
                  <a:ext uri="{FF2B5EF4-FFF2-40B4-BE49-F238E27FC236}">
                    <a16:creationId xmlns:a16="http://schemas.microsoft.com/office/drawing/2014/main" xmlns="" id="{D81B89FA-4B23-0442-90E9-CA859694DD0F}"/>
                  </a:ext>
                </a:extLst>
              </p:cNvPr>
              <p:cNvSpPr/>
              <p:nvPr/>
            </p:nvSpPr>
            <p:spPr>
              <a:xfrm>
                <a:off x="5158102" y="1672902"/>
                <a:ext cx="608518" cy="666415"/>
              </a:xfrm>
              <a:prstGeom prst="rect">
                <a:avLst/>
              </a:prstGeom>
              <a:solidFill>
                <a:srgbClr val="A6B129"/>
              </a:solidFill>
              <a:ln w="82550">
                <a:solidFill>
                  <a:srgbClr val="FFFF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69" name="Group 68">
              <a:extLst>
                <a:ext uri="{FF2B5EF4-FFF2-40B4-BE49-F238E27FC236}">
                  <a16:creationId xmlns:a16="http://schemas.microsoft.com/office/drawing/2014/main" xmlns="" id="{08E0262D-4CBE-0F44-B1CE-F16488F41E14}"/>
                </a:ext>
              </a:extLst>
            </p:cNvPr>
            <p:cNvGrpSpPr/>
            <p:nvPr/>
          </p:nvGrpSpPr>
          <p:grpSpPr>
            <a:xfrm>
              <a:off x="3788269" y="1672902"/>
              <a:ext cx="608518" cy="3346468"/>
              <a:chOff x="4003124" y="1672902"/>
              <a:chExt cx="608518" cy="3346468"/>
            </a:xfrm>
          </p:grpSpPr>
          <p:sp>
            <p:nvSpPr>
              <p:cNvPr id="55" name="Rectangle 54">
                <a:extLst>
                  <a:ext uri="{FF2B5EF4-FFF2-40B4-BE49-F238E27FC236}">
                    <a16:creationId xmlns:a16="http://schemas.microsoft.com/office/drawing/2014/main" xmlns="" id="{3B35A433-1F14-C04F-936A-A4820AEED59E}"/>
                  </a:ext>
                </a:extLst>
              </p:cNvPr>
              <p:cNvSpPr/>
              <p:nvPr/>
            </p:nvSpPr>
            <p:spPr>
              <a:xfrm>
                <a:off x="4003124" y="4352955"/>
                <a:ext cx="608518" cy="666415"/>
              </a:xfrm>
              <a:prstGeom prst="rect">
                <a:avLst/>
              </a:prstGeom>
              <a:solidFill>
                <a:srgbClr val="4BAF9B"/>
              </a:solidFill>
              <a:ln w="82550">
                <a:solidFill>
                  <a:srgbClr val="FFFF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xmlns="" id="{8773AAD8-913C-1048-85EC-01146099F03F}"/>
                  </a:ext>
                </a:extLst>
              </p:cNvPr>
              <p:cNvSpPr/>
              <p:nvPr/>
            </p:nvSpPr>
            <p:spPr>
              <a:xfrm>
                <a:off x="4003124" y="3459604"/>
                <a:ext cx="608518" cy="666415"/>
              </a:xfrm>
              <a:prstGeom prst="rect">
                <a:avLst/>
              </a:prstGeom>
              <a:solidFill>
                <a:srgbClr val="66C4C8"/>
              </a:solidFill>
              <a:ln w="82550">
                <a:solidFill>
                  <a:srgbClr val="FFFF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8" name="Rectangle 57">
                <a:extLst>
                  <a:ext uri="{FF2B5EF4-FFF2-40B4-BE49-F238E27FC236}">
                    <a16:creationId xmlns:a16="http://schemas.microsoft.com/office/drawing/2014/main" xmlns="" id="{BEB0C018-5551-1F41-AD7A-0924B3CBFEA1}"/>
                  </a:ext>
                </a:extLst>
              </p:cNvPr>
              <p:cNvSpPr/>
              <p:nvPr/>
            </p:nvSpPr>
            <p:spPr>
              <a:xfrm>
                <a:off x="4003124" y="2566253"/>
                <a:ext cx="608518" cy="666415"/>
              </a:xfrm>
              <a:prstGeom prst="rect">
                <a:avLst/>
              </a:prstGeom>
              <a:solidFill>
                <a:srgbClr val="D1CC56"/>
              </a:solidFill>
              <a:ln w="82550">
                <a:solidFill>
                  <a:srgbClr val="FFFF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6" name="Rectangle 65">
                <a:extLst>
                  <a:ext uri="{FF2B5EF4-FFF2-40B4-BE49-F238E27FC236}">
                    <a16:creationId xmlns:a16="http://schemas.microsoft.com/office/drawing/2014/main" xmlns="" id="{4401C5A9-BABE-D14F-9FF3-FBBE34AFC3E9}"/>
                  </a:ext>
                </a:extLst>
              </p:cNvPr>
              <p:cNvSpPr/>
              <p:nvPr/>
            </p:nvSpPr>
            <p:spPr>
              <a:xfrm>
                <a:off x="4003124" y="1672902"/>
                <a:ext cx="608518" cy="666415"/>
              </a:xfrm>
              <a:prstGeom prst="rect">
                <a:avLst/>
              </a:prstGeom>
              <a:solidFill>
                <a:srgbClr val="97DEA6"/>
              </a:solidFill>
              <a:ln w="825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70" name="Group 69">
              <a:extLst>
                <a:ext uri="{FF2B5EF4-FFF2-40B4-BE49-F238E27FC236}">
                  <a16:creationId xmlns:a16="http://schemas.microsoft.com/office/drawing/2014/main" xmlns="" id="{F7E258C6-316A-C946-A066-00AABEEB815E}"/>
                </a:ext>
              </a:extLst>
            </p:cNvPr>
            <p:cNvGrpSpPr/>
            <p:nvPr/>
          </p:nvGrpSpPr>
          <p:grpSpPr>
            <a:xfrm>
              <a:off x="2875632" y="1672902"/>
              <a:ext cx="608518" cy="3346468"/>
              <a:chOff x="2875632" y="1672902"/>
              <a:chExt cx="608518" cy="3346468"/>
            </a:xfrm>
          </p:grpSpPr>
          <p:sp>
            <p:nvSpPr>
              <p:cNvPr id="54" name="Rectangle 53">
                <a:extLst>
                  <a:ext uri="{FF2B5EF4-FFF2-40B4-BE49-F238E27FC236}">
                    <a16:creationId xmlns:a16="http://schemas.microsoft.com/office/drawing/2014/main" xmlns="" id="{ABD9E9E8-B47D-1F49-8F53-4511D823BCC8}"/>
                  </a:ext>
                </a:extLst>
              </p:cNvPr>
              <p:cNvSpPr/>
              <p:nvPr/>
            </p:nvSpPr>
            <p:spPr>
              <a:xfrm>
                <a:off x="2875632" y="2566253"/>
                <a:ext cx="608518" cy="666415"/>
              </a:xfrm>
              <a:prstGeom prst="rect">
                <a:avLst/>
              </a:prstGeom>
              <a:solidFill>
                <a:srgbClr val="4BFCFF"/>
              </a:solidFill>
              <a:ln w="825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xmlns="" id="{794AAE8C-4F39-0B4E-A4FF-6246F5EEBD26}"/>
                  </a:ext>
                </a:extLst>
              </p:cNvPr>
              <p:cNvSpPr/>
              <p:nvPr/>
            </p:nvSpPr>
            <p:spPr>
              <a:xfrm>
                <a:off x="2875632" y="4352955"/>
                <a:ext cx="608518" cy="666415"/>
              </a:xfrm>
              <a:prstGeom prst="rect">
                <a:avLst/>
              </a:prstGeom>
              <a:solidFill>
                <a:srgbClr val="4BAFC8"/>
              </a:solidFill>
              <a:ln w="82550">
                <a:solidFill>
                  <a:srgbClr val="FFFF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1" name="Rectangle 60">
                <a:extLst>
                  <a:ext uri="{FF2B5EF4-FFF2-40B4-BE49-F238E27FC236}">
                    <a16:creationId xmlns:a16="http://schemas.microsoft.com/office/drawing/2014/main" xmlns="" id="{2C06168D-E307-F540-8616-9D9D1E18696C}"/>
                  </a:ext>
                </a:extLst>
              </p:cNvPr>
              <p:cNvSpPr/>
              <p:nvPr/>
            </p:nvSpPr>
            <p:spPr>
              <a:xfrm>
                <a:off x="2875632" y="3459604"/>
                <a:ext cx="608518" cy="666415"/>
              </a:xfrm>
              <a:prstGeom prst="rect">
                <a:avLst/>
              </a:prstGeom>
              <a:solidFill>
                <a:srgbClr val="4B33D0"/>
              </a:solidFill>
              <a:ln w="825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7" name="Rectangle 66">
                <a:extLst>
                  <a:ext uri="{FF2B5EF4-FFF2-40B4-BE49-F238E27FC236}">
                    <a16:creationId xmlns:a16="http://schemas.microsoft.com/office/drawing/2014/main" xmlns="" id="{AA311296-78B1-8545-9841-9CD9DCE9974D}"/>
                  </a:ext>
                </a:extLst>
              </p:cNvPr>
              <p:cNvSpPr/>
              <p:nvPr/>
            </p:nvSpPr>
            <p:spPr>
              <a:xfrm>
                <a:off x="2875632" y="1672902"/>
                <a:ext cx="608518" cy="666415"/>
              </a:xfrm>
              <a:prstGeom prst="rect">
                <a:avLst/>
              </a:prstGeom>
              <a:solidFill>
                <a:srgbClr val="4BAFF6"/>
              </a:solidFill>
              <a:ln w="825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sp>
        <p:nvSpPr>
          <p:cNvPr id="71" name="TextBox 70">
            <a:extLst>
              <a:ext uri="{FF2B5EF4-FFF2-40B4-BE49-F238E27FC236}">
                <a16:creationId xmlns:a16="http://schemas.microsoft.com/office/drawing/2014/main" xmlns="" id="{70638FC9-4638-3B4F-9307-12BC9E0354F6}"/>
              </a:ext>
            </a:extLst>
          </p:cNvPr>
          <p:cNvSpPr txBox="1"/>
          <p:nvPr/>
        </p:nvSpPr>
        <p:spPr>
          <a:xfrm>
            <a:off x="3173644" y="1196837"/>
            <a:ext cx="1395318" cy="369332"/>
          </a:xfrm>
          <a:prstGeom prst="rect">
            <a:avLst/>
          </a:prstGeom>
          <a:noFill/>
        </p:spPr>
        <p:txBody>
          <a:bodyPr wrap="none" rtlCol="0">
            <a:spAutoFit/>
          </a:bodyPr>
          <a:lstStyle/>
          <a:p>
            <a:r>
              <a:rPr lang="en-US" dirty="0"/>
              <a:t>Bulk-profiled</a:t>
            </a:r>
          </a:p>
        </p:txBody>
      </p:sp>
      <p:grpSp>
        <p:nvGrpSpPr>
          <p:cNvPr id="89" name="Group 88">
            <a:extLst>
              <a:ext uri="{FF2B5EF4-FFF2-40B4-BE49-F238E27FC236}">
                <a16:creationId xmlns:a16="http://schemas.microsoft.com/office/drawing/2014/main" xmlns="" id="{92E29879-DEA7-1344-96D2-532D99C87076}"/>
              </a:ext>
            </a:extLst>
          </p:cNvPr>
          <p:cNvGrpSpPr/>
          <p:nvPr/>
        </p:nvGrpSpPr>
        <p:grpSpPr>
          <a:xfrm>
            <a:off x="5856512" y="2060351"/>
            <a:ext cx="3323927" cy="2526056"/>
            <a:chOff x="4673177" y="1339870"/>
            <a:chExt cx="6161533" cy="4682529"/>
          </a:xfrm>
        </p:grpSpPr>
        <p:cxnSp>
          <p:nvCxnSpPr>
            <p:cNvPr id="73" name="Straight Connector 72">
              <a:extLst>
                <a:ext uri="{FF2B5EF4-FFF2-40B4-BE49-F238E27FC236}">
                  <a16:creationId xmlns:a16="http://schemas.microsoft.com/office/drawing/2014/main" xmlns="" id="{10AF3E29-6763-1043-A3DE-499904C2C5A4}"/>
                </a:ext>
              </a:extLst>
            </p:cNvPr>
            <p:cNvCxnSpPr>
              <a:cxnSpLocks/>
            </p:cNvCxnSpPr>
            <p:nvPr/>
          </p:nvCxnSpPr>
          <p:spPr>
            <a:xfrm>
              <a:off x="4689404" y="1339870"/>
              <a:ext cx="0" cy="3947683"/>
            </a:xfrm>
            <a:prstGeom prst="line">
              <a:avLst/>
            </a:prstGeom>
            <a:ln w="50800">
              <a:solidFill>
                <a:schemeClr val="tx1"/>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74" name="Straight Connector 73">
              <a:extLst>
                <a:ext uri="{FF2B5EF4-FFF2-40B4-BE49-F238E27FC236}">
                  <a16:creationId xmlns:a16="http://schemas.microsoft.com/office/drawing/2014/main" xmlns="" id="{952B35D1-FE60-DE49-84E9-1B48656AE101}"/>
                </a:ext>
              </a:extLst>
            </p:cNvPr>
            <p:cNvCxnSpPr>
              <a:cxnSpLocks/>
            </p:cNvCxnSpPr>
            <p:nvPr/>
          </p:nvCxnSpPr>
          <p:spPr>
            <a:xfrm flipH="1" flipV="1">
              <a:off x="4673177" y="5287554"/>
              <a:ext cx="5625962" cy="2"/>
            </a:xfrm>
            <a:prstGeom prst="line">
              <a:avLst/>
            </a:prstGeom>
            <a:ln w="50800">
              <a:solidFill>
                <a:schemeClr val="tx1"/>
              </a:solidFill>
              <a:prstDash val="solid"/>
            </a:ln>
            <a:effectLst/>
          </p:spPr>
          <p:style>
            <a:lnRef idx="2">
              <a:schemeClr val="accent1"/>
            </a:lnRef>
            <a:fillRef idx="0">
              <a:schemeClr val="accent1"/>
            </a:fillRef>
            <a:effectRef idx="1">
              <a:schemeClr val="accent1"/>
            </a:effectRef>
            <a:fontRef idx="minor">
              <a:schemeClr val="tx1"/>
            </a:fontRef>
          </p:style>
        </p:cxnSp>
        <p:sp>
          <p:nvSpPr>
            <p:cNvPr id="75" name="TextBox 74">
              <a:extLst>
                <a:ext uri="{FF2B5EF4-FFF2-40B4-BE49-F238E27FC236}">
                  <a16:creationId xmlns:a16="http://schemas.microsoft.com/office/drawing/2014/main" xmlns="" id="{AA69ADF0-37C7-8F49-8887-EC23150CF2FC}"/>
                </a:ext>
              </a:extLst>
            </p:cNvPr>
            <p:cNvSpPr txBox="1"/>
            <p:nvPr/>
          </p:nvSpPr>
          <p:spPr>
            <a:xfrm>
              <a:off x="4887375" y="5337771"/>
              <a:ext cx="2600742" cy="622596"/>
            </a:xfrm>
            <a:prstGeom prst="rect">
              <a:avLst/>
            </a:prstGeom>
            <a:noFill/>
          </p:spPr>
          <p:txBody>
            <a:bodyPr wrap="none" rtlCol="0">
              <a:spAutoFit/>
            </a:bodyPr>
            <a:lstStyle/>
            <a:p>
              <a:r>
                <a:rPr lang="en-US" dirty="0"/>
                <a:t>Drug Sensitive</a:t>
              </a:r>
            </a:p>
          </p:txBody>
        </p:sp>
        <p:sp>
          <p:nvSpPr>
            <p:cNvPr id="76" name="TextBox 75">
              <a:extLst>
                <a:ext uri="{FF2B5EF4-FFF2-40B4-BE49-F238E27FC236}">
                  <a16:creationId xmlns:a16="http://schemas.microsoft.com/office/drawing/2014/main" xmlns="" id="{04EFA1B4-8B67-2641-8294-54EE400F9C8E}"/>
                </a:ext>
              </a:extLst>
            </p:cNvPr>
            <p:cNvSpPr txBox="1"/>
            <p:nvPr/>
          </p:nvSpPr>
          <p:spPr>
            <a:xfrm>
              <a:off x="7926827" y="5337771"/>
              <a:ext cx="2907883" cy="684628"/>
            </a:xfrm>
            <a:prstGeom prst="rect">
              <a:avLst/>
            </a:prstGeom>
            <a:noFill/>
          </p:spPr>
          <p:txBody>
            <a:bodyPr wrap="none" rtlCol="0">
              <a:spAutoFit/>
            </a:bodyPr>
            <a:lstStyle/>
            <a:p>
              <a:r>
                <a:rPr lang="en-US" dirty="0">
                  <a:solidFill>
                    <a:srgbClr val="FFFF00"/>
                  </a:solidFill>
                </a:rPr>
                <a:t>Drug Resistant</a:t>
              </a:r>
            </a:p>
          </p:txBody>
        </p:sp>
        <p:sp>
          <p:nvSpPr>
            <p:cNvPr id="77" name="Rectangle 76">
              <a:extLst>
                <a:ext uri="{FF2B5EF4-FFF2-40B4-BE49-F238E27FC236}">
                  <a16:creationId xmlns:a16="http://schemas.microsoft.com/office/drawing/2014/main" xmlns="" id="{8A8457FB-69E3-0344-95F9-C2BC0619CFB9}"/>
                </a:ext>
              </a:extLst>
            </p:cNvPr>
            <p:cNvSpPr/>
            <p:nvPr/>
          </p:nvSpPr>
          <p:spPr>
            <a:xfrm>
              <a:off x="5323145" y="3169616"/>
              <a:ext cx="568798" cy="2116158"/>
            </a:xfrm>
            <a:prstGeom prst="rect">
              <a:avLst/>
            </a:prstGeom>
            <a:solidFill>
              <a:schemeClr val="accent3"/>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8" name="Rectangle 77">
              <a:extLst>
                <a:ext uri="{FF2B5EF4-FFF2-40B4-BE49-F238E27FC236}">
                  <a16:creationId xmlns:a16="http://schemas.microsoft.com/office/drawing/2014/main" xmlns="" id="{970F2344-8D21-1A4F-8B1D-0790BFEF01A5}"/>
                </a:ext>
              </a:extLst>
            </p:cNvPr>
            <p:cNvSpPr/>
            <p:nvPr/>
          </p:nvSpPr>
          <p:spPr>
            <a:xfrm>
              <a:off x="5906504" y="4716976"/>
              <a:ext cx="568798" cy="568798"/>
            </a:xfrm>
            <a:prstGeom prst="rect">
              <a:avLst/>
            </a:prstGeom>
            <a:solidFill>
              <a:schemeClr val="accent6"/>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xmlns="" id="{A6C8A608-34C0-384C-AB0B-6FFC08CE4635}"/>
                </a:ext>
              </a:extLst>
            </p:cNvPr>
            <p:cNvSpPr/>
            <p:nvPr/>
          </p:nvSpPr>
          <p:spPr>
            <a:xfrm>
              <a:off x="6489863" y="1841858"/>
              <a:ext cx="568798" cy="3443916"/>
            </a:xfrm>
            <a:prstGeom prst="rect">
              <a:avLst/>
            </a:prstGeom>
            <a:solidFill>
              <a:schemeClr val="tx2">
                <a:lumMod val="40000"/>
                <a:lumOff val="60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0" name="Rectangle 79">
              <a:extLst>
                <a:ext uri="{FF2B5EF4-FFF2-40B4-BE49-F238E27FC236}">
                  <a16:creationId xmlns:a16="http://schemas.microsoft.com/office/drawing/2014/main" xmlns="" id="{D069FEBF-D52D-1E46-8CD2-831647CDC344}"/>
                </a:ext>
              </a:extLst>
            </p:cNvPr>
            <p:cNvSpPr/>
            <p:nvPr/>
          </p:nvSpPr>
          <p:spPr>
            <a:xfrm>
              <a:off x="8325524" y="3420136"/>
              <a:ext cx="568798" cy="1865637"/>
            </a:xfrm>
            <a:prstGeom prst="rect">
              <a:avLst/>
            </a:prstGeom>
            <a:solidFill>
              <a:schemeClr val="accent3"/>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xmlns="" id="{AC5342AA-2A88-C34E-BABC-5C51316E7765}"/>
                </a:ext>
              </a:extLst>
            </p:cNvPr>
            <p:cNvSpPr/>
            <p:nvPr/>
          </p:nvSpPr>
          <p:spPr>
            <a:xfrm>
              <a:off x="8908883" y="2595822"/>
              <a:ext cx="568798" cy="2689952"/>
            </a:xfrm>
            <a:prstGeom prst="rect">
              <a:avLst/>
            </a:prstGeom>
            <a:solidFill>
              <a:schemeClr val="accent6"/>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2" name="Rectangle 81">
              <a:extLst>
                <a:ext uri="{FF2B5EF4-FFF2-40B4-BE49-F238E27FC236}">
                  <a16:creationId xmlns:a16="http://schemas.microsoft.com/office/drawing/2014/main" xmlns="" id="{6CEB83E4-9696-6541-A83A-043019F4272B}"/>
                </a:ext>
              </a:extLst>
            </p:cNvPr>
            <p:cNvSpPr/>
            <p:nvPr/>
          </p:nvSpPr>
          <p:spPr>
            <a:xfrm>
              <a:off x="9492242" y="4277512"/>
              <a:ext cx="568798" cy="1008262"/>
            </a:xfrm>
            <a:prstGeom prst="rect">
              <a:avLst/>
            </a:prstGeom>
            <a:solidFill>
              <a:schemeClr val="tx2">
                <a:lumMod val="40000"/>
                <a:lumOff val="60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83" name="Straight Connector 82">
              <a:extLst>
                <a:ext uri="{FF2B5EF4-FFF2-40B4-BE49-F238E27FC236}">
                  <a16:creationId xmlns:a16="http://schemas.microsoft.com/office/drawing/2014/main" xmlns="" id="{04276E99-00B8-1F4E-9CBD-6D087F899DCB}"/>
                </a:ext>
              </a:extLst>
            </p:cNvPr>
            <p:cNvCxnSpPr>
              <a:cxnSpLocks/>
            </p:cNvCxnSpPr>
            <p:nvPr/>
          </p:nvCxnSpPr>
          <p:spPr>
            <a:xfrm>
              <a:off x="5607544" y="2821343"/>
              <a:ext cx="0" cy="701598"/>
            </a:xfrm>
            <a:prstGeom prst="line">
              <a:avLst/>
            </a:prstGeom>
            <a:ln w="50800">
              <a:solidFill>
                <a:schemeClr val="tx1"/>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84" name="Straight Connector 83">
              <a:extLst>
                <a:ext uri="{FF2B5EF4-FFF2-40B4-BE49-F238E27FC236}">
                  <a16:creationId xmlns:a16="http://schemas.microsoft.com/office/drawing/2014/main" xmlns="" id="{1F1BC7F1-278E-9C4B-90A7-80658D67AE5F}"/>
                </a:ext>
              </a:extLst>
            </p:cNvPr>
            <p:cNvCxnSpPr>
              <a:cxnSpLocks/>
            </p:cNvCxnSpPr>
            <p:nvPr/>
          </p:nvCxnSpPr>
          <p:spPr>
            <a:xfrm>
              <a:off x="6190903" y="4452599"/>
              <a:ext cx="0" cy="528754"/>
            </a:xfrm>
            <a:prstGeom prst="line">
              <a:avLst/>
            </a:prstGeom>
            <a:ln w="50800">
              <a:solidFill>
                <a:schemeClr val="tx1"/>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85" name="Straight Connector 84">
              <a:extLst>
                <a:ext uri="{FF2B5EF4-FFF2-40B4-BE49-F238E27FC236}">
                  <a16:creationId xmlns:a16="http://schemas.microsoft.com/office/drawing/2014/main" xmlns="" id="{F00CFCEB-C020-3D4A-A419-834C40440227}"/>
                </a:ext>
              </a:extLst>
            </p:cNvPr>
            <p:cNvCxnSpPr>
              <a:cxnSpLocks/>
            </p:cNvCxnSpPr>
            <p:nvPr/>
          </p:nvCxnSpPr>
          <p:spPr>
            <a:xfrm>
              <a:off x="6774262" y="1577481"/>
              <a:ext cx="0" cy="528754"/>
            </a:xfrm>
            <a:prstGeom prst="line">
              <a:avLst/>
            </a:prstGeom>
            <a:ln w="50800">
              <a:solidFill>
                <a:schemeClr val="tx1"/>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86" name="Straight Connector 85">
              <a:extLst>
                <a:ext uri="{FF2B5EF4-FFF2-40B4-BE49-F238E27FC236}">
                  <a16:creationId xmlns:a16="http://schemas.microsoft.com/office/drawing/2014/main" xmlns="" id="{857FD6FB-2788-3C42-8B13-F03DAAC0CB51}"/>
                </a:ext>
              </a:extLst>
            </p:cNvPr>
            <p:cNvCxnSpPr>
              <a:cxnSpLocks/>
            </p:cNvCxnSpPr>
            <p:nvPr/>
          </p:nvCxnSpPr>
          <p:spPr>
            <a:xfrm>
              <a:off x="8609923" y="3073682"/>
              <a:ext cx="0" cy="665767"/>
            </a:xfrm>
            <a:prstGeom prst="line">
              <a:avLst/>
            </a:prstGeom>
            <a:ln w="50800">
              <a:solidFill>
                <a:schemeClr val="tx1"/>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87" name="Straight Connector 86">
              <a:extLst>
                <a:ext uri="{FF2B5EF4-FFF2-40B4-BE49-F238E27FC236}">
                  <a16:creationId xmlns:a16="http://schemas.microsoft.com/office/drawing/2014/main" xmlns="" id="{E2F5253E-21CB-194F-98AF-58558EC46FF0}"/>
                </a:ext>
              </a:extLst>
            </p:cNvPr>
            <p:cNvCxnSpPr>
              <a:cxnSpLocks/>
            </p:cNvCxnSpPr>
            <p:nvPr/>
          </p:nvCxnSpPr>
          <p:spPr>
            <a:xfrm>
              <a:off x="9193282" y="2262938"/>
              <a:ext cx="0" cy="665767"/>
            </a:xfrm>
            <a:prstGeom prst="line">
              <a:avLst/>
            </a:prstGeom>
            <a:ln w="50800">
              <a:solidFill>
                <a:schemeClr val="tx1"/>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88" name="Straight Connector 87">
              <a:extLst>
                <a:ext uri="{FF2B5EF4-FFF2-40B4-BE49-F238E27FC236}">
                  <a16:creationId xmlns:a16="http://schemas.microsoft.com/office/drawing/2014/main" xmlns="" id="{C6D9CD71-DF26-C745-B754-89C61991444E}"/>
                </a:ext>
              </a:extLst>
            </p:cNvPr>
            <p:cNvCxnSpPr>
              <a:cxnSpLocks/>
            </p:cNvCxnSpPr>
            <p:nvPr/>
          </p:nvCxnSpPr>
          <p:spPr>
            <a:xfrm>
              <a:off x="9776641" y="3944628"/>
              <a:ext cx="0" cy="665767"/>
            </a:xfrm>
            <a:prstGeom prst="line">
              <a:avLst/>
            </a:prstGeom>
            <a:ln w="50800">
              <a:solidFill>
                <a:schemeClr val="tx1"/>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90" name="TextBox 89">
            <a:extLst>
              <a:ext uri="{FF2B5EF4-FFF2-40B4-BE49-F238E27FC236}">
                <a16:creationId xmlns:a16="http://schemas.microsoft.com/office/drawing/2014/main" xmlns="" id="{AE3586C6-C7D9-8341-AD6E-93A7039CA7FB}"/>
              </a:ext>
            </a:extLst>
          </p:cNvPr>
          <p:cNvSpPr txBox="1"/>
          <p:nvPr/>
        </p:nvSpPr>
        <p:spPr>
          <a:xfrm>
            <a:off x="1978619" y="2859552"/>
            <a:ext cx="561372" cy="769441"/>
          </a:xfrm>
          <a:prstGeom prst="rect">
            <a:avLst/>
          </a:prstGeom>
          <a:noFill/>
        </p:spPr>
        <p:txBody>
          <a:bodyPr wrap="none" rtlCol="0">
            <a:spAutoFit/>
          </a:bodyPr>
          <a:lstStyle/>
          <a:p>
            <a:r>
              <a:rPr lang="en-US" sz="4400" dirty="0"/>
              <a:t>+</a:t>
            </a:r>
          </a:p>
        </p:txBody>
      </p:sp>
      <p:sp>
        <p:nvSpPr>
          <p:cNvPr id="91" name="TextBox 90">
            <a:extLst>
              <a:ext uri="{FF2B5EF4-FFF2-40B4-BE49-F238E27FC236}">
                <a16:creationId xmlns:a16="http://schemas.microsoft.com/office/drawing/2014/main" xmlns="" id="{74975C1C-D3C2-6744-BB80-92A199311F0F}"/>
              </a:ext>
            </a:extLst>
          </p:cNvPr>
          <p:cNvSpPr txBox="1"/>
          <p:nvPr/>
        </p:nvSpPr>
        <p:spPr>
          <a:xfrm>
            <a:off x="5199388" y="2864399"/>
            <a:ext cx="561372" cy="769441"/>
          </a:xfrm>
          <a:prstGeom prst="rect">
            <a:avLst/>
          </a:prstGeom>
          <a:noFill/>
        </p:spPr>
        <p:txBody>
          <a:bodyPr wrap="none" rtlCol="0">
            <a:spAutoFit/>
          </a:bodyPr>
          <a:lstStyle/>
          <a:p>
            <a:r>
              <a:rPr lang="en-US" sz="4400" dirty="0"/>
              <a:t>=</a:t>
            </a:r>
          </a:p>
        </p:txBody>
      </p:sp>
    </p:spTree>
    <p:extLst>
      <p:ext uri="{BB962C8B-B14F-4D97-AF65-F5344CB8AC3E}">
        <p14:creationId xmlns:p14="http://schemas.microsoft.com/office/powerpoint/2010/main" val="3427508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D55ACE9-585C-944B-AAFD-B8C5BE884399}"/>
              </a:ext>
            </a:extLst>
          </p:cNvPr>
          <p:cNvSpPr>
            <a:spLocks noGrp="1"/>
          </p:cNvSpPr>
          <p:nvPr>
            <p:ph type="title"/>
          </p:nvPr>
        </p:nvSpPr>
        <p:spPr/>
        <p:txBody>
          <a:bodyPr/>
          <a:lstStyle/>
          <a:p>
            <a:r>
              <a:rPr lang="en-US" dirty="0"/>
              <a:t>Why? Many reasons.</a:t>
            </a:r>
          </a:p>
        </p:txBody>
      </p:sp>
      <p:sp>
        <p:nvSpPr>
          <p:cNvPr id="4" name="TextBox 3">
            <a:extLst>
              <a:ext uri="{FF2B5EF4-FFF2-40B4-BE49-F238E27FC236}">
                <a16:creationId xmlns:a16="http://schemas.microsoft.com/office/drawing/2014/main" xmlns="" id="{726CD6B8-9326-804C-BC2C-028BAE39B78E}"/>
              </a:ext>
            </a:extLst>
          </p:cNvPr>
          <p:cNvSpPr txBox="1"/>
          <p:nvPr/>
        </p:nvSpPr>
        <p:spPr>
          <a:xfrm>
            <a:off x="537543" y="1663347"/>
            <a:ext cx="1785810" cy="369332"/>
          </a:xfrm>
          <a:prstGeom prst="rect">
            <a:avLst/>
          </a:prstGeom>
          <a:noFill/>
        </p:spPr>
        <p:txBody>
          <a:bodyPr wrap="none" rtlCol="0">
            <a:spAutoFit/>
          </a:bodyPr>
          <a:lstStyle/>
          <a:p>
            <a:r>
              <a:rPr lang="en-US" dirty="0"/>
              <a:t>Predict Prognosis</a:t>
            </a:r>
          </a:p>
        </p:txBody>
      </p:sp>
      <p:sp>
        <p:nvSpPr>
          <p:cNvPr id="5" name="TextBox 4">
            <a:extLst>
              <a:ext uri="{FF2B5EF4-FFF2-40B4-BE49-F238E27FC236}">
                <a16:creationId xmlns:a16="http://schemas.microsoft.com/office/drawing/2014/main" xmlns="" id="{C820F091-0E93-834D-A7EC-207E771D59AD}"/>
              </a:ext>
            </a:extLst>
          </p:cNvPr>
          <p:cNvSpPr txBox="1"/>
          <p:nvPr/>
        </p:nvSpPr>
        <p:spPr>
          <a:xfrm>
            <a:off x="3668869" y="1386348"/>
            <a:ext cx="2153474" cy="646331"/>
          </a:xfrm>
          <a:prstGeom prst="rect">
            <a:avLst/>
          </a:prstGeom>
          <a:noFill/>
        </p:spPr>
        <p:txBody>
          <a:bodyPr wrap="none" rtlCol="0">
            <a:spAutoFit/>
          </a:bodyPr>
          <a:lstStyle/>
          <a:p>
            <a:pPr algn="ctr"/>
            <a:r>
              <a:rPr lang="en-US" dirty="0"/>
              <a:t>More clearly identify</a:t>
            </a:r>
          </a:p>
          <a:p>
            <a:pPr algn="ctr"/>
            <a:r>
              <a:rPr lang="en-US" dirty="0"/>
              <a:t>signaling pathways</a:t>
            </a:r>
          </a:p>
        </p:txBody>
      </p:sp>
      <p:sp>
        <p:nvSpPr>
          <p:cNvPr id="6" name="TextBox 5">
            <a:extLst>
              <a:ext uri="{FF2B5EF4-FFF2-40B4-BE49-F238E27FC236}">
                <a16:creationId xmlns:a16="http://schemas.microsoft.com/office/drawing/2014/main" xmlns="" id="{071B6CB8-2B4B-BF4A-8387-5AC2FD4A7400}"/>
              </a:ext>
            </a:extLst>
          </p:cNvPr>
          <p:cNvSpPr txBox="1"/>
          <p:nvPr/>
        </p:nvSpPr>
        <p:spPr>
          <a:xfrm>
            <a:off x="7167858" y="1386348"/>
            <a:ext cx="1438599" cy="646331"/>
          </a:xfrm>
          <a:prstGeom prst="rect">
            <a:avLst/>
          </a:prstGeom>
          <a:noFill/>
        </p:spPr>
        <p:txBody>
          <a:bodyPr wrap="none" rtlCol="0">
            <a:spAutoFit/>
          </a:bodyPr>
          <a:lstStyle/>
          <a:p>
            <a:pPr algn="ctr"/>
            <a:r>
              <a:rPr lang="en-US" dirty="0"/>
              <a:t>Measure</a:t>
            </a:r>
          </a:p>
          <a:p>
            <a:pPr algn="ctr"/>
            <a:r>
              <a:rPr lang="en-US" dirty="0"/>
              <a:t>heterogeneity</a:t>
            </a:r>
          </a:p>
        </p:txBody>
      </p:sp>
      <p:cxnSp>
        <p:nvCxnSpPr>
          <p:cNvPr id="9" name="Straight Connector 8">
            <a:extLst>
              <a:ext uri="{FF2B5EF4-FFF2-40B4-BE49-F238E27FC236}">
                <a16:creationId xmlns:a16="http://schemas.microsoft.com/office/drawing/2014/main" xmlns="" id="{51318760-7A7B-D24B-BDA1-98AF3818A45A}"/>
              </a:ext>
            </a:extLst>
          </p:cNvPr>
          <p:cNvCxnSpPr/>
          <p:nvPr/>
        </p:nvCxnSpPr>
        <p:spPr>
          <a:xfrm>
            <a:off x="2996111" y="2344994"/>
            <a:ext cx="0" cy="256621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xmlns="" id="{43E907C7-B0F3-A143-8271-605AC8B4A8A6}"/>
              </a:ext>
            </a:extLst>
          </p:cNvPr>
          <p:cNvCxnSpPr/>
          <p:nvPr/>
        </p:nvCxnSpPr>
        <p:spPr>
          <a:xfrm>
            <a:off x="6495101" y="2344994"/>
            <a:ext cx="0" cy="256621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xmlns="" id="{55B83146-1958-704E-9C93-F53B32663084}"/>
              </a:ext>
            </a:extLst>
          </p:cNvPr>
          <p:cNvSpPr/>
          <p:nvPr/>
        </p:nvSpPr>
        <p:spPr>
          <a:xfrm>
            <a:off x="4458934" y="2399378"/>
            <a:ext cx="573344" cy="57334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xmlns="" id="{C9B47285-4E20-5447-9CBF-C28FEE354A53}"/>
              </a:ext>
            </a:extLst>
          </p:cNvPr>
          <p:cNvSpPr/>
          <p:nvPr/>
        </p:nvSpPr>
        <p:spPr>
          <a:xfrm>
            <a:off x="4079589" y="3361476"/>
            <a:ext cx="573344" cy="57334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xmlns="" id="{0F400203-053D-FF48-8A46-607D44AFA4EF}"/>
              </a:ext>
            </a:extLst>
          </p:cNvPr>
          <p:cNvSpPr/>
          <p:nvPr/>
        </p:nvSpPr>
        <p:spPr>
          <a:xfrm>
            <a:off x="4838279" y="3361476"/>
            <a:ext cx="573344" cy="573344"/>
          </a:xfrm>
          <a:prstGeom prst="ellipse">
            <a:avLst/>
          </a:prstGeom>
          <a:solidFill>
            <a:schemeClr val="tx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xmlns="" id="{BA942FA5-F146-D647-9D4A-40BABE189C76}"/>
              </a:ext>
            </a:extLst>
          </p:cNvPr>
          <p:cNvSpPr/>
          <p:nvPr/>
        </p:nvSpPr>
        <p:spPr>
          <a:xfrm>
            <a:off x="4079589" y="4295172"/>
            <a:ext cx="573344" cy="57334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xmlns="" id="{FF983023-C4B9-BF49-8113-66BFA58199F6}"/>
              </a:ext>
            </a:extLst>
          </p:cNvPr>
          <p:cNvSpPr/>
          <p:nvPr/>
        </p:nvSpPr>
        <p:spPr>
          <a:xfrm>
            <a:off x="4838279" y="4295172"/>
            <a:ext cx="573344" cy="573344"/>
          </a:xfrm>
          <a:prstGeom prst="ellipse">
            <a:avLst/>
          </a:prstGeom>
          <a:solidFill>
            <a:schemeClr val="tx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Arrow Connector 20">
            <a:extLst>
              <a:ext uri="{FF2B5EF4-FFF2-40B4-BE49-F238E27FC236}">
                <a16:creationId xmlns:a16="http://schemas.microsoft.com/office/drawing/2014/main" xmlns="" id="{A5A44CD4-5207-BC4E-B39F-882AEC89576E}"/>
              </a:ext>
            </a:extLst>
          </p:cNvPr>
          <p:cNvCxnSpPr>
            <a:cxnSpLocks/>
            <a:stCxn id="14" idx="5"/>
            <a:endCxn id="16" idx="0"/>
          </p:cNvCxnSpPr>
          <p:nvPr/>
        </p:nvCxnSpPr>
        <p:spPr>
          <a:xfrm>
            <a:off x="4948314" y="2888758"/>
            <a:ext cx="176637" cy="472718"/>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xmlns="" id="{21900FED-D5A2-0941-8BBE-C32C40AD66B3}"/>
              </a:ext>
            </a:extLst>
          </p:cNvPr>
          <p:cNvCxnSpPr>
            <a:cxnSpLocks/>
            <a:stCxn id="14" idx="3"/>
            <a:endCxn id="15" idx="0"/>
          </p:cNvCxnSpPr>
          <p:nvPr/>
        </p:nvCxnSpPr>
        <p:spPr>
          <a:xfrm flipH="1">
            <a:off x="4366261" y="2888758"/>
            <a:ext cx="176637" cy="47271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xmlns="" id="{5D0D30FE-4FB4-284E-97CE-6FA16E26BFA0}"/>
              </a:ext>
            </a:extLst>
          </p:cNvPr>
          <p:cNvCxnSpPr>
            <a:cxnSpLocks/>
            <a:stCxn id="16" idx="4"/>
            <a:endCxn id="18" idx="0"/>
          </p:cNvCxnSpPr>
          <p:nvPr/>
        </p:nvCxnSpPr>
        <p:spPr>
          <a:xfrm>
            <a:off x="5124951" y="3934820"/>
            <a:ext cx="0" cy="360352"/>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xmlns="" id="{2916B7E4-7997-6649-AEE4-D19CD0EA0001}"/>
              </a:ext>
            </a:extLst>
          </p:cNvPr>
          <p:cNvCxnSpPr>
            <a:cxnSpLocks/>
            <a:stCxn id="15" idx="4"/>
            <a:endCxn id="17" idx="0"/>
          </p:cNvCxnSpPr>
          <p:nvPr/>
        </p:nvCxnSpPr>
        <p:spPr>
          <a:xfrm>
            <a:off x="4366261" y="3934820"/>
            <a:ext cx="0" cy="36035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xmlns="" id="{6DF5EF08-C53A-EF4C-A28F-66FA6741F40B}"/>
              </a:ext>
            </a:extLst>
          </p:cNvPr>
          <p:cNvSpPr/>
          <p:nvPr/>
        </p:nvSpPr>
        <p:spPr>
          <a:xfrm>
            <a:off x="7166595" y="2785917"/>
            <a:ext cx="316819" cy="316819"/>
          </a:xfrm>
          <a:prstGeom prst="rect">
            <a:avLst/>
          </a:prstGeom>
          <a:solidFill>
            <a:schemeClr val="tx2">
              <a:lumMod val="40000"/>
              <a:lumOff val="60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xmlns="" id="{0D4497F5-3642-904C-B0B1-163AC6A7305F}"/>
              </a:ext>
            </a:extLst>
          </p:cNvPr>
          <p:cNvSpPr/>
          <p:nvPr/>
        </p:nvSpPr>
        <p:spPr>
          <a:xfrm>
            <a:off x="7547066" y="2785917"/>
            <a:ext cx="316819" cy="316819"/>
          </a:xfrm>
          <a:prstGeom prst="rect">
            <a:avLst/>
          </a:prstGeom>
          <a:solidFill>
            <a:schemeClr val="tx2">
              <a:lumMod val="40000"/>
              <a:lumOff val="60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xmlns="" id="{CA621845-F6C7-7A46-81D9-33C393C5E80E}"/>
              </a:ext>
            </a:extLst>
          </p:cNvPr>
          <p:cNvSpPr/>
          <p:nvPr/>
        </p:nvSpPr>
        <p:spPr>
          <a:xfrm>
            <a:off x="7942168" y="2785917"/>
            <a:ext cx="316819" cy="316819"/>
          </a:xfrm>
          <a:prstGeom prst="rect">
            <a:avLst/>
          </a:prstGeom>
          <a:solidFill>
            <a:schemeClr val="tx2">
              <a:lumMod val="40000"/>
              <a:lumOff val="60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xmlns="" id="{70960A81-A072-6041-82F5-7FF29FED235D}"/>
              </a:ext>
            </a:extLst>
          </p:cNvPr>
          <p:cNvSpPr/>
          <p:nvPr/>
        </p:nvSpPr>
        <p:spPr>
          <a:xfrm>
            <a:off x="8337270" y="2785917"/>
            <a:ext cx="316819" cy="316819"/>
          </a:xfrm>
          <a:prstGeom prst="rect">
            <a:avLst/>
          </a:prstGeom>
          <a:solidFill>
            <a:schemeClr val="tx2">
              <a:lumMod val="40000"/>
              <a:lumOff val="60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xmlns="" id="{EBC6E85E-2A2B-9D45-9D61-8407CEC02373}"/>
              </a:ext>
            </a:extLst>
          </p:cNvPr>
          <p:cNvSpPr/>
          <p:nvPr/>
        </p:nvSpPr>
        <p:spPr>
          <a:xfrm>
            <a:off x="7166595" y="3183396"/>
            <a:ext cx="316819" cy="316819"/>
          </a:xfrm>
          <a:prstGeom prst="rect">
            <a:avLst/>
          </a:prstGeom>
          <a:solidFill>
            <a:schemeClr val="tx2">
              <a:lumMod val="40000"/>
              <a:lumOff val="60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xmlns="" id="{7B277081-8969-7743-99A4-3EF06B776653}"/>
              </a:ext>
            </a:extLst>
          </p:cNvPr>
          <p:cNvSpPr/>
          <p:nvPr/>
        </p:nvSpPr>
        <p:spPr>
          <a:xfrm>
            <a:off x="7547066" y="3183396"/>
            <a:ext cx="316819" cy="316819"/>
          </a:xfrm>
          <a:prstGeom prst="rect">
            <a:avLst/>
          </a:prstGeom>
          <a:solidFill>
            <a:schemeClr val="tx2">
              <a:lumMod val="40000"/>
              <a:lumOff val="60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xmlns="" id="{11D5C3C0-69A4-1B4E-9F04-E6573262C72C}"/>
              </a:ext>
            </a:extLst>
          </p:cNvPr>
          <p:cNvSpPr/>
          <p:nvPr/>
        </p:nvSpPr>
        <p:spPr>
          <a:xfrm>
            <a:off x="8337270" y="3183396"/>
            <a:ext cx="316819" cy="316819"/>
          </a:xfrm>
          <a:prstGeom prst="rect">
            <a:avLst/>
          </a:prstGeom>
          <a:solidFill>
            <a:schemeClr val="tx2">
              <a:lumMod val="40000"/>
              <a:lumOff val="60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xmlns="" id="{FDEDADD5-81C1-9D41-8A3B-50620C2C976C}"/>
              </a:ext>
            </a:extLst>
          </p:cNvPr>
          <p:cNvSpPr/>
          <p:nvPr/>
        </p:nvSpPr>
        <p:spPr>
          <a:xfrm>
            <a:off x="7942168" y="3183395"/>
            <a:ext cx="316819" cy="316819"/>
          </a:xfrm>
          <a:prstGeom prst="rect">
            <a:avLst/>
          </a:prstGeom>
          <a:solidFill>
            <a:schemeClr val="tx2">
              <a:lumMod val="40000"/>
              <a:lumOff val="60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6" name="Rectangle 65">
            <a:extLst>
              <a:ext uri="{FF2B5EF4-FFF2-40B4-BE49-F238E27FC236}">
                <a16:creationId xmlns:a16="http://schemas.microsoft.com/office/drawing/2014/main" xmlns="" id="{DDBCB2B2-1130-3A41-969E-6ECC52582BDA}"/>
              </a:ext>
            </a:extLst>
          </p:cNvPr>
          <p:cNvSpPr/>
          <p:nvPr/>
        </p:nvSpPr>
        <p:spPr>
          <a:xfrm>
            <a:off x="7166595" y="3951900"/>
            <a:ext cx="316819" cy="316819"/>
          </a:xfrm>
          <a:prstGeom prst="rect">
            <a:avLst/>
          </a:prstGeom>
          <a:solidFill>
            <a:schemeClr val="accent5"/>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7" name="Rectangle 66">
            <a:extLst>
              <a:ext uri="{FF2B5EF4-FFF2-40B4-BE49-F238E27FC236}">
                <a16:creationId xmlns:a16="http://schemas.microsoft.com/office/drawing/2014/main" xmlns="" id="{4253B04C-3372-B247-9A8A-612E1AE4C416}"/>
              </a:ext>
            </a:extLst>
          </p:cNvPr>
          <p:cNvSpPr/>
          <p:nvPr/>
        </p:nvSpPr>
        <p:spPr>
          <a:xfrm>
            <a:off x="7547066" y="3951900"/>
            <a:ext cx="316819" cy="316819"/>
          </a:xfrm>
          <a:prstGeom prst="rect">
            <a:avLst/>
          </a:prstGeom>
          <a:solidFill>
            <a:schemeClr val="tx2">
              <a:lumMod val="40000"/>
              <a:lumOff val="60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8" name="Rectangle 67">
            <a:extLst>
              <a:ext uri="{FF2B5EF4-FFF2-40B4-BE49-F238E27FC236}">
                <a16:creationId xmlns:a16="http://schemas.microsoft.com/office/drawing/2014/main" xmlns="" id="{1D026705-793B-2748-BF81-573570FF9ABA}"/>
              </a:ext>
            </a:extLst>
          </p:cNvPr>
          <p:cNvSpPr/>
          <p:nvPr/>
        </p:nvSpPr>
        <p:spPr>
          <a:xfrm>
            <a:off x="7942168" y="3951900"/>
            <a:ext cx="316819" cy="316819"/>
          </a:xfrm>
          <a:prstGeom prst="rect">
            <a:avLst/>
          </a:prstGeom>
          <a:solidFill>
            <a:schemeClr val="accent1">
              <a:lumMod val="75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9" name="Rectangle 68">
            <a:extLst>
              <a:ext uri="{FF2B5EF4-FFF2-40B4-BE49-F238E27FC236}">
                <a16:creationId xmlns:a16="http://schemas.microsoft.com/office/drawing/2014/main" xmlns="" id="{E93C099F-3DCD-A347-97C0-2E7EC03087B2}"/>
              </a:ext>
            </a:extLst>
          </p:cNvPr>
          <p:cNvSpPr/>
          <p:nvPr/>
        </p:nvSpPr>
        <p:spPr>
          <a:xfrm>
            <a:off x="8337270" y="3951900"/>
            <a:ext cx="316819" cy="316819"/>
          </a:xfrm>
          <a:prstGeom prst="rect">
            <a:avLst/>
          </a:prstGeom>
          <a:solidFill>
            <a:schemeClr val="accent1">
              <a:lumMod val="20000"/>
              <a:lumOff val="80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0" name="Rectangle 69">
            <a:extLst>
              <a:ext uri="{FF2B5EF4-FFF2-40B4-BE49-F238E27FC236}">
                <a16:creationId xmlns:a16="http://schemas.microsoft.com/office/drawing/2014/main" xmlns="" id="{ABB7D8D9-E1F3-4846-A3F6-8EB000678ADB}"/>
              </a:ext>
            </a:extLst>
          </p:cNvPr>
          <p:cNvSpPr/>
          <p:nvPr/>
        </p:nvSpPr>
        <p:spPr>
          <a:xfrm>
            <a:off x="7166595" y="4349379"/>
            <a:ext cx="316819" cy="316819"/>
          </a:xfrm>
          <a:prstGeom prst="rect">
            <a:avLst/>
          </a:prstGeom>
          <a:solidFill>
            <a:schemeClr val="tx2">
              <a:lumMod val="60000"/>
              <a:lumOff val="40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1" name="Rectangle 70">
            <a:extLst>
              <a:ext uri="{FF2B5EF4-FFF2-40B4-BE49-F238E27FC236}">
                <a16:creationId xmlns:a16="http://schemas.microsoft.com/office/drawing/2014/main" xmlns="" id="{19D42782-251E-3143-B6EE-1BF5EB977C8C}"/>
              </a:ext>
            </a:extLst>
          </p:cNvPr>
          <p:cNvSpPr/>
          <p:nvPr/>
        </p:nvSpPr>
        <p:spPr>
          <a:xfrm>
            <a:off x="7547066" y="4349379"/>
            <a:ext cx="316819" cy="316819"/>
          </a:xfrm>
          <a:prstGeom prst="rect">
            <a:avLst/>
          </a:prstGeom>
          <a:solidFill>
            <a:schemeClr val="tx2">
              <a:lumMod val="20000"/>
              <a:lumOff val="80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2" name="Rectangle 71">
            <a:extLst>
              <a:ext uri="{FF2B5EF4-FFF2-40B4-BE49-F238E27FC236}">
                <a16:creationId xmlns:a16="http://schemas.microsoft.com/office/drawing/2014/main" xmlns="" id="{7193808D-FDCD-444E-B8F3-E5561DF9E5CE}"/>
              </a:ext>
            </a:extLst>
          </p:cNvPr>
          <p:cNvSpPr/>
          <p:nvPr/>
        </p:nvSpPr>
        <p:spPr>
          <a:xfrm>
            <a:off x="8337270" y="4349379"/>
            <a:ext cx="316819" cy="316819"/>
          </a:xfrm>
          <a:prstGeom prst="rect">
            <a:avLst/>
          </a:prstGeom>
          <a:solidFill>
            <a:schemeClr val="accent5"/>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xmlns="" id="{9AC6EBD4-92F8-D941-9D18-1FEEECF8D706}"/>
              </a:ext>
            </a:extLst>
          </p:cNvPr>
          <p:cNvSpPr/>
          <p:nvPr/>
        </p:nvSpPr>
        <p:spPr>
          <a:xfrm>
            <a:off x="7942168" y="4349378"/>
            <a:ext cx="316819" cy="316819"/>
          </a:xfrm>
          <a:prstGeom prst="rect">
            <a:avLst/>
          </a:prstGeom>
          <a:solidFill>
            <a:srgbClr val="00B0F0"/>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7" name="Group 96">
            <a:extLst>
              <a:ext uri="{FF2B5EF4-FFF2-40B4-BE49-F238E27FC236}">
                <a16:creationId xmlns:a16="http://schemas.microsoft.com/office/drawing/2014/main" xmlns="" id="{0E5A2DF1-5ED1-604C-9B31-02F81466BE22}"/>
              </a:ext>
            </a:extLst>
          </p:cNvPr>
          <p:cNvGrpSpPr/>
          <p:nvPr/>
        </p:nvGrpSpPr>
        <p:grpSpPr>
          <a:xfrm>
            <a:off x="490308" y="2683485"/>
            <a:ext cx="1880280" cy="1880280"/>
            <a:chOff x="480557" y="2785917"/>
            <a:chExt cx="1880280" cy="1880280"/>
          </a:xfrm>
        </p:grpSpPr>
        <p:cxnSp>
          <p:nvCxnSpPr>
            <p:cNvPr id="89" name="Straight Connector 88">
              <a:extLst>
                <a:ext uri="{FF2B5EF4-FFF2-40B4-BE49-F238E27FC236}">
                  <a16:creationId xmlns:a16="http://schemas.microsoft.com/office/drawing/2014/main" xmlns="" id="{EC2FF2E9-70EE-C747-87DB-2FAFF0AEBE4A}"/>
                </a:ext>
              </a:extLst>
            </p:cNvPr>
            <p:cNvCxnSpPr>
              <a:cxnSpLocks/>
            </p:cNvCxnSpPr>
            <p:nvPr/>
          </p:nvCxnSpPr>
          <p:spPr>
            <a:xfrm rot="5400000">
              <a:off x="467295" y="3232799"/>
              <a:ext cx="467035" cy="0"/>
            </a:xfrm>
            <a:prstGeom prst="line">
              <a:avLst/>
            </a:prstGeom>
            <a:ln w="31750" cap="sq">
              <a:solidFill>
                <a:schemeClr val="accent6"/>
              </a:solidFill>
            </a:ln>
          </p:spPr>
          <p:style>
            <a:lnRef idx="1">
              <a:schemeClr val="accent1"/>
            </a:lnRef>
            <a:fillRef idx="0">
              <a:schemeClr val="accent1"/>
            </a:fillRef>
            <a:effectRef idx="0">
              <a:schemeClr val="accent1"/>
            </a:effectRef>
            <a:fontRef idx="minor">
              <a:schemeClr val="tx1"/>
            </a:fontRef>
          </p:style>
        </p:cxnSp>
        <p:grpSp>
          <p:nvGrpSpPr>
            <p:cNvPr id="77" name="Group 76">
              <a:extLst>
                <a:ext uri="{FF2B5EF4-FFF2-40B4-BE49-F238E27FC236}">
                  <a16:creationId xmlns:a16="http://schemas.microsoft.com/office/drawing/2014/main" xmlns="" id="{C2C27F33-10BB-8C40-ADAF-C6130E0F3295}"/>
                </a:ext>
              </a:extLst>
            </p:cNvPr>
            <p:cNvGrpSpPr/>
            <p:nvPr/>
          </p:nvGrpSpPr>
          <p:grpSpPr>
            <a:xfrm>
              <a:off x="480557" y="2785917"/>
              <a:ext cx="1880280" cy="1880280"/>
              <a:chOff x="393791" y="2785917"/>
              <a:chExt cx="1880280" cy="1880280"/>
            </a:xfrm>
          </p:grpSpPr>
          <p:cxnSp>
            <p:nvCxnSpPr>
              <p:cNvPr id="75" name="Straight Connector 74">
                <a:extLst>
                  <a:ext uri="{FF2B5EF4-FFF2-40B4-BE49-F238E27FC236}">
                    <a16:creationId xmlns:a16="http://schemas.microsoft.com/office/drawing/2014/main" xmlns="" id="{5B49FABD-2EB3-D145-A6D2-A24899088198}"/>
                  </a:ext>
                </a:extLst>
              </p:cNvPr>
              <p:cNvCxnSpPr/>
              <p:nvPr/>
            </p:nvCxnSpPr>
            <p:spPr>
              <a:xfrm>
                <a:off x="407139" y="2785917"/>
                <a:ext cx="0" cy="188028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xmlns="" id="{F5C38463-5A78-FA48-90F2-D4F0A64B642C}"/>
                  </a:ext>
                </a:extLst>
              </p:cNvPr>
              <p:cNvCxnSpPr>
                <a:cxnSpLocks/>
              </p:cNvCxnSpPr>
              <p:nvPr/>
            </p:nvCxnSpPr>
            <p:spPr>
              <a:xfrm rot="16200000">
                <a:off x="1333931" y="3726057"/>
                <a:ext cx="0" cy="188028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79" name="Straight Connector 78">
              <a:extLst>
                <a:ext uri="{FF2B5EF4-FFF2-40B4-BE49-F238E27FC236}">
                  <a16:creationId xmlns:a16="http://schemas.microsoft.com/office/drawing/2014/main" xmlns="" id="{3A2FD733-7D98-024E-9660-7AFC63E1C315}"/>
                </a:ext>
              </a:extLst>
            </p:cNvPr>
            <p:cNvCxnSpPr>
              <a:cxnSpLocks/>
            </p:cNvCxnSpPr>
            <p:nvPr/>
          </p:nvCxnSpPr>
          <p:spPr>
            <a:xfrm>
              <a:off x="493905" y="2795182"/>
              <a:ext cx="206908" cy="0"/>
            </a:xfrm>
            <a:prstGeom prst="line">
              <a:avLst/>
            </a:prstGeom>
            <a:ln w="31750" cap="sq"/>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xmlns="" id="{39E3B143-A4FC-4D48-A241-94449D45F242}"/>
                </a:ext>
              </a:extLst>
            </p:cNvPr>
            <p:cNvCxnSpPr>
              <a:cxnSpLocks/>
            </p:cNvCxnSpPr>
            <p:nvPr/>
          </p:nvCxnSpPr>
          <p:spPr>
            <a:xfrm rot="16200000">
              <a:off x="597359" y="2898636"/>
              <a:ext cx="206908" cy="0"/>
            </a:xfrm>
            <a:prstGeom prst="line">
              <a:avLst/>
            </a:prstGeom>
            <a:ln w="31750" cap="sq"/>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xmlns="" id="{DCD3ABA4-CC45-2348-AF97-7D23C1F37D3F}"/>
                </a:ext>
              </a:extLst>
            </p:cNvPr>
            <p:cNvCxnSpPr>
              <a:cxnSpLocks/>
            </p:cNvCxnSpPr>
            <p:nvPr/>
          </p:nvCxnSpPr>
          <p:spPr>
            <a:xfrm rot="16200000">
              <a:off x="1062842" y="3102736"/>
              <a:ext cx="206908" cy="0"/>
            </a:xfrm>
            <a:prstGeom prst="line">
              <a:avLst/>
            </a:prstGeom>
            <a:ln w="31750" cap="sq"/>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xmlns="" id="{35499E5B-9080-C44F-8803-1D86324EB077}"/>
                </a:ext>
              </a:extLst>
            </p:cNvPr>
            <p:cNvCxnSpPr>
              <a:cxnSpLocks/>
            </p:cNvCxnSpPr>
            <p:nvPr/>
          </p:nvCxnSpPr>
          <p:spPr>
            <a:xfrm>
              <a:off x="700813" y="2999282"/>
              <a:ext cx="467035" cy="0"/>
            </a:xfrm>
            <a:prstGeom prst="line">
              <a:avLst/>
            </a:prstGeom>
            <a:ln w="31750" cap="sq"/>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xmlns="" id="{8970812F-2787-5B44-BA17-6E43EAC9ABBC}"/>
                </a:ext>
              </a:extLst>
            </p:cNvPr>
            <p:cNvCxnSpPr>
              <a:cxnSpLocks/>
            </p:cNvCxnSpPr>
            <p:nvPr/>
          </p:nvCxnSpPr>
          <p:spPr>
            <a:xfrm>
              <a:off x="1166295" y="3206190"/>
              <a:ext cx="467035" cy="0"/>
            </a:xfrm>
            <a:prstGeom prst="line">
              <a:avLst/>
            </a:prstGeom>
            <a:ln w="31750" cap="sq"/>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xmlns="" id="{F4CC0F81-3466-BF4D-B4E5-03AAFA38FBB8}"/>
                </a:ext>
              </a:extLst>
            </p:cNvPr>
            <p:cNvCxnSpPr>
              <a:cxnSpLocks/>
            </p:cNvCxnSpPr>
            <p:nvPr/>
          </p:nvCxnSpPr>
          <p:spPr>
            <a:xfrm>
              <a:off x="1633330" y="3206190"/>
              <a:ext cx="467035" cy="0"/>
            </a:xfrm>
            <a:prstGeom prst="line">
              <a:avLst/>
            </a:prstGeom>
            <a:ln w="31750" cap="sq"/>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xmlns="" id="{7B39E0CB-61A0-B74A-BB59-459ADEFA6EB7}"/>
                </a:ext>
              </a:extLst>
            </p:cNvPr>
            <p:cNvCxnSpPr>
              <a:cxnSpLocks/>
            </p:cNvCxnSpPr>
            <p:nvPr/>
          </p:nvCxnSpPr>
          <p:spPr>
            <a:xfrm rot="16200000">
              <a:off x="2003642" y="3309644"/>
              <a:ext cx="206908" cy="0"/>
            </a:xfrm>
            <a:prstGeom prst="line">
              <a:avLst/>
            </a:prstGeom>
            <a:ln w="31750" cap="sq"/>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xmlns="" id="{42A0836E-1876-A24C-9F13-EF3ED8F7FBE8}"/>
                </a:ext>
              </a:extLst>
            </p:cNvPr>
            <p:cNvCxnSpPr>
              <a:cxnSpLocks/>
            </p:cNvCxnSpPr>
            <p:nvPr/>
          </p:nvCxnSpPr>
          <p:spPr>
            <a:xfrm>
              <a:off x="2107096" y="3417936"/>
              <a:ext cx="206908" cy="0"/>
            </a:xfrm>
            <a:prstGeom prst="line">
              <a:avLst/>
            </a:prstGeom>
            <a:ln w="31750" cap="sq"/>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xmlns="" id="{BCA713E0-4CD1-264C-B8D8-3702A9EDCE70}"/>
                </a:ext>
              </a:extLst>
            </p:cNvPr>
            <p:cNvCxnSpPr>
              <a:cxnSpLocks/>
            </p:cNvCxnSpPr>
            <p:nvPr/>
          </p:nvCxnSpPr>
          <p:spPr>
            <a:xfrm rot="5400000">
              <a:off x="674202" y="3701303"/>
              <a:ext cx="467035" cy="0"/>
            </a:xfrm>
            <a:prstGeom prst="line">
              <a:avLst/>
            </a:prstGeom>
            <a:ln w="31750" cap="sq">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xmlns="" id="{B8B0B143-6EC4-8148-995D-69AEE630A245}"/>
                </a:ext>
              </a:extLst>
            </p:cNvPr>
            <p:cNvCxnSpPr>
              <a:cxnSpLocks/>
            </p:cNvCxnSpPr>
            <p:nvPr/>
          </p:nvCxnSpPr>
          <p:spPr>
            <a:xfrm>
              <a:off x="700812" y="3471155"/>
              <a:ext cx="206908" cy="0"/>
            </a:xfrm>
            <a:prstGeom prst="line">
              <a:avLst/>
            </a:prstGeom>
            <a:ln w="31750" cap="sq">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xmlns="" id="{88ACABA8-75E8-4542-AF01-112F9AC41F78}"/>
                </a:ext>
              </a:extLst>
            </p:cNvPr>
            <p:cNvCxnSpPr>
              <a:cxnSpLocks/>
            </p:cNvCxnSpPr>
            <p:nvPr/>
          </p:nvCxnSpPr>
          <p:spPr>
            <a:xfrm>
              <a:off x="907719" y="3939658"/>
              <a:ext cx="467035" cy="0"/>
            </a:xfrm>
            <a:prstGeom prst="line">
              <a:avLst/>
            </a:prstGeom>
            <a:ln w="31750" cap="sq">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xmlns="" id="{73F52494-4C11-DB4B-853C-EC01B5F28BFF}"/>
                </a:ext>
              </a:extLst>
            </p:cNvPr>
            <p:cNvCxnSpPr>
              <a:cxnSpLocks/>
            </p:cNvCxnSpPr>
            <p:nvPr/>
          </p:nvCxnSpPr>
          <p:spPr>
            <a:xfrm>
              <a:off x="1379592" y="4300010"/>
              <a:ext cx="467035" cy="0"/>
            </a:xfrm>
            <a:prstGeom prst="line">
              <a:avLst/>
            </a:prstGeom>
            <a:ln w="31750" cap="sq">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xmlns="" id="{47675C8C-4E0F-274C-B10C-C17F238DA27E}"/>
                </a:ext>
              </a:extLst>
            </p:cNvPr>
            <p:cNvCxnSpPr>
              <a:cxnSpLocks/>
            </p:cNvCxnSpPr>
            <p:nvPr/>
          </p:nvCxnSpPr>
          <p:spPr>
            <a:xfrm flipV="1">
              <a:off x="1379592" y="3939658"/>
              <a:ext cx="0" cy="360352"/>
            </a:xfrm>
            <a:prstGeom prst="line">
              <a:avLst/>
            </a:prstGeom>
            <a:ln w="31750" cap="sq">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xmlns="" id="{405F0ECA-DFEB-4345-B23D-A42E7D4F27C0}"/>
                </a:ext>
              </a:extLst>
            </p:cNvPr>
            <p:cNvCxnSpPr>
              <a:cxnSpLocks/>
            </p:cNvCxnSpPr>
            <p:nvPr/>
          </p:nvCxnSpPr>
          <p:spPr>
            <a:xfrm>
              <a:off x="1846627" y="4300010"/>
              <a:ext cx="467035" cy="0"/>
            </a:xfrm>
            <a:prstGeom prst="line">
              <a:avLst/>
            </a:prstGeom>
            <a:ln w="31750" cap="sq">
              <a:solidFill>
                <a:schemeClr val="accent6"/>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886620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FE73EC5-B8E8-9B4D-94F2-9495A25F25E5}"/>
              </a:ext>
            </a:extLst>
          </p:cNvPr>
          <p:cNvSpPr>
            <a:spLocks noGrp="1"/>
          </p:cNvSpPr>
          <p:nvPr>
            <p:ph type="title"/>
          </p:nvPr>
        </p:nvSpPr>
        <p:spPr/>
        <p:txBody>
          <a:bodyPr/>
          <a:lstStyle/>
          <a:p>
            <a:r>
              <a:rPr lang="en-US" dirty="0"/>
              <a:t>Why do we want it?</a:t>
            </a:r>
          </a:p>
        </p:txBody>
      </p:sp>
      <p:sp>
        <p:nvSpPr>
          <p:cNvPr id="3" name="Content Placeholder 2">
            <a:extLst>
              <a:ext uri="{FF2B5EF4-FFF2-40B4-BE49-F238E27FC236}">
                <a16:creationId xmlns:a16="http://schemas.microsoft.com/office/drawing/2014/main" xmlns="" id="{D37CCC76-BE9A-DD45-B336-6F18D63F1569}"/>
              </a:ext>
            </a:extLst>
          </p:cNvPr>
          <p:cNvSpPr>
            <a:spLocks noGrp="1"/>
          </p:cNvSpPr>
          <p:nvPr>
            <p:ph idx="1"/>
          </p:nvPr>
        </p:nvSpPr>
        <p:spPr/>
        <p:txBody>
          <a:bodyPr>
            <a:normAutofit lnSpcReduction="10000"/>
          </a:bodyPr>
          <a:lstStyle/>
          <a:p>
            <a:r>
              <a:rPr lang="en-US" dirty="0"/>
              <a:t>Which cell types contribute (either presence/absence or abundance) to better/worse outcome?</a:t>
            </a:r>
          </a:p>
          <a:p>
            <a:pPr lvl="1"/>
            <a:r>
              <a:rPr lang="en-US" dirty="0"/>
              <a:t>Are there any treatment x cell-type effects (very likely with new immunotherapy strategies)</a:t>
            </a:r>
          </a:p>
          <a:p>
            <a:r>
              <a:rPr lang="en-US" dirty="0"/>
              <a:t>Which pathways expressed in cancer cell fraction contribute to better/worse outcome?</a:t>
            </a:r>
          </a:p>
          <a:p>
            <a:pPr lvl="1"/>
            <a:r>
              <a:rPr lang="en-US" dirty="0"/>
              <a:t>There are very likely targeted therapy x pathway effects.</a:t>
            </a:r>
          </a:p>
          <a:p>
            <a:r>
              <a:rPr lang="en-US" dirty="0"/>
              <a:t>Do certain treatment strategies work better/worse with tumors where the cancer cells have heterogeneous expression profiles?</a:t>
            </a:r>
          </a:p>
        </p:txBody>
      </p:sp>
    </p:spTree>
    <p:extLst>
      <p:ext uri="{BB962C8B-B14F-4D97-AF65-F5344CB8AC3E}">
        <p14:creationId xmlns:p14="http://schemas.microsoft.com/office/powerpoint/2010/main" val="55936791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05AFB66-9070-3D42-9EFD-1A91934C2DDD}"/>
              </a:ext>
            </a:extLst>
          </p:cNvPr>
          <p:cNvSpPr>
            <a:spLocks noGrp="1"/>
          </p:cNvSpPr>
          <p:nvPr>
            <p:ph type="title"/>
          </p:nvPr>
        </p:nvSpPr>
        <p:spPr>
          <a:xfrm>
            <a:off x="457200" y="2143125"/>
            <a:ext cx="8229600" cy="857250"/>
          </a:xfrm>
        </p:spPr>
        <p:txBody>
          <a:bodyPr/>
          <a:lstStyle/>
          <a:p>
            <a:r>
              <a:rPr lang="en-US" dirty="0"/>
              <a:t>End of intro.</a:t>
            </a:r>
          </a:p>
        </p:txBody>
      </p:sp>
    </p:spTree>
    <p:extLst>
      <p:ext uri="{BB962C8B-B14F-4D97-AF65-F5344CB8AC3E}">
        <p14:creationId xmlns:p14="http://schemas.microsoft.com/office/powerpoint/2010/main" val="3055646500"/>
      </p:ext>
    </p:extLst>
  </p:cSld>
  <p:clrMapOvr>
    <a:masterClrMapping/>
  </p:clrMapOvr>
</p:sld>
</file>

<file path=ppt/theme/theme1.xml><?xml version="1.0" encoding="utf-8"?>
<a:theme xmlns:a="http://schemas.openxmlformats.org/drawingml/2006/main" name="Dartmouth">
  <a:themeElements>
    <a:clrScheme name="Custom 1">
      <a:dk1>
        <a:srgbClr val="FFFFFF"/>
      </a:dk1>
      <a:lt1>
        <a:srgbClr val="000000"/>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askerville">
      <a:majorFont>
        <a:latin typeface="Baskerville SemiBold"/>
        <a:ea typeface=""/>
        <a:cs typeface=""/>
      </a:majorFont>
      <a:minorFont>
        <a:latin typeface="Baskervil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44021</TotalTime>
  <Words>434</Words>
  <Application>Microsoft Macintosh PowerPoint</Application>
  <PresentationFormat>On-screen Show (16:9)</PresentationFormat>
  <Paragraphs>70</Paragraphs>
  <Slides>15</Slides>
  <Notes>3</Notes>
  <HiddenSlides>3</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apple color emoji</vt:lpstr>
      <vt:lpstr>Baskerville</vt:lpstr>
      <vt:lpstr>Baskerville SemiBold</vt:lpstr>
      <vt:lpstr>Calibri</vt:lpstr>
      <vt:lpstr>Franklin Gothic Book</vt:lpstr>
      <vt:lpstr>helvetica neue</vt:lpstr>
      <vt:lpstr>Wingdings</vt:lpstr>
      <vt:lpstr>Arial</vt:lpstr>
      <vt:lpstr>Dartmouth</vt:lpstr>
      <vt:lpstr>PowerPoint Presentation</vt:lpstr>
      <vt:lpstr>Childhood cancers are collectively deadly…</vt:lpstr>
      <vt:lpstr>What we’ve got!</vt:lpstr>
      <vt:lpstr>What we’ve got:</vt:lpstr>
      <vt:lpstr>What we want:</vt:lpstr>
      <vt:lpstr>This looks a lot like deconvolution</vt:lpstr>
      <vt:lpstr>Why? Many reasons.</vt:lpstr>
      <vt:lpstr>Why do we want it?</vt:lpstr>
      <vt:lpstr>End of intro.</vt:lpstr>
      <vt:lpstr>Anti-hint 1: cell types may be missing.</vt:lpstr>
      <vt:lpstr>Anti-hint 1: cell types may be missing.</vt:lpstr>
      <vt:lpstr>Anti-hint 2: cancer cells may differ between people.</vt:lpstr>
      <vt:lpstr>End of anti-hints.</vt:lpstr>
      <vt:lpstr>SCDC: Bulk Gene Expression Deconvolution by Multiple Single-Cell RNA Sequencing References</vt:lpstr>
      <vt:lpstr>Potentially helpful: differences in bulk data may illuminate range of possibilities.</vt:lpstr>
    </vt:vector>
  </TitlesOfParts>
  <Company>No Name</Company>
  <LinksUpToDate>false</LinksUpToDate>
  <SharedDoc>false</SharedDoc>
  <HyperlinksChanged>false</HyperlinksChanged>
  <AppVersion>15.0022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Princeton University</dc:creator>
  <cp:lastModifiedBy>Microsoft Office User</cp:lastModifiedBy>
  <cp:revision>1303</cp:revision>
  <dcterms:created xsi:type="dcterms:W3CDTF">2011-10-11T19:30:34Z</dcterms:created>
  <dcterms:modified xsi:type="dcterms:W3CDTF">2019-12-12T06:34:33Z</dcterms:modified>
</cp:coreProperties>
</file>