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2"/>
    <p:restoredTop sz="94647"/>
  </p:normalViewPr>
  <p:slideViewPr>
    <p:cSldViewPr snapToGrid="0">
      <p:cViewPr varScale="1">
        <p:scale>
          <a:sx n="190" d="100"/>
          <a:sy n="190" d="100"/>
        </p:scale>
        <p:origin x="208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940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ab82898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5ab82898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6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ab828983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5ab82898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04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ab828983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5ab828983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36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ab828983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75ab828983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72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ab82898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75ab82898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72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3cffa1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3cffa1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3cffa1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3cffa1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01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ab828983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75ab828983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2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medium.com/datadriveninvestor/generative-adversarial-network-gan-using-keras-ce1c05cfdfd3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towardsdatascience.com/understanding-variational-autoencoders-vaes-f70510919f73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What can we generate in biology?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Smita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 err="1" smtClean="0">
                <a:latin typeface="Calibri"/>
                <a:ea typeface="Calibri"/>
                <a:cs typeface="Calibri"/>
                <a:sym typeface="Calibri"/>
              </a:rPr>
              <a:t>Krishnaswamy</a:t>
            </a:r>
            <a:endParaRPr lang="en-US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Yale University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42380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Generative models (VAEs, GANs) are wildly popular in ML</a:t>
            </a:r>
            <a:endParaRPr sz="1100"/>
          </a:p>
          <a:p>
            <a:pPr marL="177800" lvl="0" indent="-1714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Unlike probabilistic models, and Bayesian models </a:t>
            </a:r>
            <a:endParaRPr sz="1900"/>
          </a:p>
          <a:p>
            <a:pPr marL="520700" lvl="1" indent="-2095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Not difficult to fit</a:t>
            </a:r>
            <a:endParaRPr sz="1900"/>
          </a:p>
          <a:p>
            <a:pPr marL="520700" lvl="1" indent="-2095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No prior knowledge of probability distribution structure</a:t>
            </a:r>
            <a:endParaRPr sz="1900"/>
          </a:p>
          <a:p>
            <a:pPr marL="177800" lvl="0" indent="-1714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 b="1" i="1"/>
              <a:t>Question: How can we use this power in Biology?</a:t>
            </a:r>
            <a:endParaRPr sz="1900" b="1" i="1"/>
          </a:p>
        </p:txBody>
      </p:sp>
      <p:pic>
        <p:nvPicPr>
          <p:cNvPr id="136" name="Google Shape;136;p26" descr="mage result for Images generated by G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5562" y="635791"/>
            <a:ext cx="3649787" cy="359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8247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/>
              <a:t>GANs</a:t>
            </a:r>
            <a:endParaRPr sz="3600"/>
          </a:p>
        </p:txBody>
      </p:sp>
      <p:pic>
        <p:nvPicPr>
          <p:cNvPr id="142" name="Google Shape;142;p27" descr="https://miro.medium.com/max/1741/1*t78gwhhw-hn1CgXc1K89w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3343" y="1369219"/>
            <a:ext cx="5739586" cy="266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 flipH="1">
            <a:off x="328203" y="4472396"/>
            <a:ext cx="81062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https://medium.com/datadriveninvestor/generative-adversarial-network-gan-using-keras-ce1c05cfdfd3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100"/>
              <a:t>Autoencoders</a:t>
            </a:r>
            <a:endParaRPr sz="1100"/>
          </a:p>
        </p:txBody>
      </p:sp>
      <p:pic>
        <p:nvPicPr>
          <p:cNvPr id="149" name="Google Shape;149;p28" descr="https://miro.medium.com/max/1815/1*UdOybs9wOe3zW8vDAfj9VA@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369" y="1697596"/>
            <a:ext cx="6669015" cy="280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267450" y="163669"/>
            <a:ext cx="8247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/>
              <a:t>Autoencoders and Embeddings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 descr="https://miro.medium.com/max/1871/1*9ouOKh2w-b3NNOVx4Mw9bg@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84" y="1882597"/>
            <a:ext cx="7104691" cy="2593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42950" y="4412372"/>
            <a:ext cx="728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 https://towardsdatascience.com/understanding-variational-autoencoders-vaes-f70510919f73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89100" y="273875"/>
            <a:ext cx="8473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/>
              <a:t>VAEs: Reshaped Embeddings for Generation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/>
              <a:t>Cycle GANs, Modification</a:t>
            </a:r>
            <a:endParaRPr sz="3600"/>
          </a:p>
        </p:txBody>
      </p:sp>
      <p:pic>
        <p:nvPicPr>
          <p:cNvPr id="163" name="Google Shape;163;p30" descr="ig. 2. The MAGAN architecture with two generators, two discriminators,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551" y="1182306"/>
            <a:ext cx="4903211" cy="3502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Single-Cell RNA Sequencing Data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4298500" y="12767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00" y="1322625"/>
            <a:ext cx="7939425" cy="35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468425" y="34351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Measures gene expression counts per cell.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Made feasible in high throughput by droplet-based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technologies [Klein et al, Cell 2015, Macusko et al. Cell 2015]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scATAC-seq Data 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28594"/>
            <a:ext cx="5013158" cy="3570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5979325" y="1910450"/>
            <a:ext cx="26268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Measures chromatin accessibility in single cell resolution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Buenrostro et al. Nature 2015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526968" y="122684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How are they useful in biology?</a:t>
            </a:r>
            <a:br>
              <a:rPr lang="en" sz="3000"/>
            </a:br>
            <a:r>
              <a:rPr lang="en" sz="3000"/>
              <a:t>	</a:t>
            </a:r>
            <a:endParaRPr sz="3000"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628650" y="2119745"/>
            <a:ext cx="7886700" cy="251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Is generating fake data useful?</a:t>
            </a:r>
            <a:endParaRPr sz="2400"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What can it be used for?</a:t>
            </a: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Simple Light</vt:lpstr>
      <vt:lpstr>Office Theme</vt:lpstr>
      <vt:lpstr>What can we generate in biology?</vt:lpstr>
      <vt:lpstr>PowerPoint Presentation</vt:lpstr>
      <vt:lpstr>GANs</vt:lpstr>
      <vt:lpstr>Autoencoders and Embeddings</vt:lpstr>
      <vt:lpstr>VAEs: Reshaped Embeddings for Generation</vt:lpstr>
      <vt:lpstr>Cycle GANs, Modification</vt:lpstr>
      <vt:lpstr>Single-Cell RNA Sequencing Data</vt:lpstr>
      <vt:lpstr>scATAC-seq Data </vt:lpstr>
      <vt:lpstr>How are they useful in biology?  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generate in biology?</dc:title>
  <cp:lastModifiedBy>Microsoft Office User</cp:lastModifiedBy>
  <cp:revision>1</cp:revision>
  <dcterms:modified xsi:type="dcterms:W3CDTF">2019-12-11T17:05:23Z</dcterms:modified>
</cp:coreProperties>
</file>