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47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F997-DDEE-42FF-8ED5-905FF9F5BDB1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AA887-05D7-4380-8735-9F5807763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361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F997-DDEE-42FF-8ED5-905FF9F5BDB1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AA887-05D7-4380-8735-9F5807763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52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F997-DDEE-42FF-8ED5-905FF9F5BDB1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AA887-05D7-4380-8735-9F5807763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80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F997-DDEE-42FF-8ED5-905FF9F5BDB1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AA887-05D7-4380-8735-9F5807763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612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F997-DDEE-42FF-8ED5-905FF9F5BDB1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AA887-05D7-4380-8735-9F5807763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139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F997-DDEE-42FF-8ED5-905FF9F5BDB1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AA887-05D7-4380-8735-9F5807763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10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F997-DDEE-42FF-8ED5-905FF9F5BDB1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AA887-05D7-4380-8735-9F5807763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69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F997-DDEE-42FF-8ED5-905FF9F5BDB1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AA887-05D7-4380-8735-9F5807763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354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F997-DDEE-42FF-8ED5-905FF9F5BDB1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AA887-05D7-4380-8735-9F5807763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16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F997-DDEE-42FF-8ED5-905FF9F5BDB1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AA887-05D7-4380-8735-9F5807763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6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F997-DDEE-42FF-8ED5-905FF9F5BDB1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AA887-05D7-4380-8735-9F5807763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24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5F997-DDEE-42FF-8ED5-905FF9F5BDB1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AA887-05D7-4380-8735-9F5807763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528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>
              <a:tint val="95000"/>
              <a:satMod val="17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圆角矩形 1033"/>
          <p:cNvSpPr/>
          <p:nvPr/>
        </p:nvSpPr>
        <p:spPr>
          <a:xfrm>
            <a:off x="2312895" y="-438150"/>
            <a:ext cx="8355105" cy="3682171"/>
          </a:xfrm>
          <a:prstGeom prst="roundRect">
            <a:avLst/>
          </a:prstGeom>
          <a:noFill/>
          <a:ln w="25400"/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上箭头 4"/>
          <p:cNvSpPr/>
          <p:nvPr/>
        </p:nvSpPr>
        <p:spPr>
          <a:xfrm>
            <a:off x="-366580" y="3532005"/>
            <a:ext cx="612000" cy="1116000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756234"/>
              </p:ext>
            </p:extLst>
          </p:nvPr>
        </p:nvGraphicFramePr>
        <p:xfrm>
          <a:off x="-974980" y="4631763"/>
          <a:ext cx="1828800" cy="2245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</a:tblGrid>
              <a:tr h="5078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Y:k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空间测量值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78309"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     </a:t>
                      </a:r>
                      <a:endParaRPr lang="zh-CN" altLang="en-US" dirty="0"/>
                    </a:p>
                  </a:txBody>
                  <a:tcP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916846"/>
              </p:ext>
            </p:extLst>
          </p:nvPr>
        </p:nvGraphicFramePr>
        <p:xfrm>
          <a:off x="-974980" y="1382252"/>
          <a:ext cx="1828800" cy="213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</a:tblGrid>
              <a:tr h="3995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零填充图像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78309"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     </a:t>
                      </a:r>
                      <a:endParaRPr lang="zh-CN" altLang="en-US" dirty="0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1" name="表格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2764628"/>
                  </p:ext>
                </p:extLst>
              </p:nvPr>
            </p:nvGraphicFramePr>
            <p:xfrm>
              <a:off x="3707077" y="-352671"/>
              <a:ext cx="156743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67430"/>
                  </a:tblGrid>
                  <a:tr h="24673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zh-CN" altLang="en-US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200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  <a:r>
                            <a:rPr lang="zh-CN" altLang="en-US" sz="2000" dirty="0" smtClean="0">
                              <a:solidFill>
                                <a:schemeClr val="tx1"/>
                              </a:solidFill>
                            </a:rPr>
                            <a:t>字典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1442584">
                    <a:tc>
                      <a:txBody>
                        <a:bodyPr/>
                        <a:lstStyle/>
                        <a:p>
                          <a:endParaRPr lang="en-US" altLang="zh-CN" dirty="0" smtClean="0"/>
                        </a:p>
                        <a:p>
                          <a:endParaRPr lang="en-US" altLang="zh-CN" dirty="0" smtClean="0"/>
                        </a:p>
                        <a:p>
                          <a:endParaRPr lang="en-US" altLang="zh-CN" dirty="0" smtClean="0"/>
                        </a:p>
                        <a:p>
                          <a:endParaRPr lang="en-US" altLang="zh-CN" dirty="0" smtClean="0"/>
                        </a:p>
                        <a:p>
                          <a:endParaRPr lang="en-US" altLang="zh-CN" dirty="0" smtClean="0"/>
                        </a:p>
                        <a:p>
                          <a:r>
                            <a:rPr lang="en-US" altLang="zh-CN" dirty="0" smtClean="0"/>
                            <a:t>     </a:t>
                          </a:r>
                          <a:endParaRPr lang="zh-CN" altLang="en-US" dirty="0"/>
                        </a:p>
                      </a:txBody>
                      <a:tcPr>
                        <a:blipFill>
                          <a:blip r:embed="rId4"/>
                          <a:stretch>
                            <a:fillRect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1" name="表格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2764628"/>
                  </p:ext>
                </p:extLst>
              </p:nvPr>
            </p:nvGraphicFramePr>
            <p:xfrm>
              <a:off x="3707077" y="-352671"/>
              <a:ext cx="156743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67430"/>
                  </a:tblGrid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88" t="-12308" r="-1550" b="-443077"/>
                          </a:stretch>
                        </a:blipFill>
                      </a:tcPr>
                    </a:tc>
                  </a:tr>
                  <a:tr h="1737360">
                    <a:tc>
                      <a:txBody>
                        <a:bodyPr/>
                        <a:lstStyle/>
                        <a:p>
                          <a:endParaRPr lang="en-US" altLang="zh-CN" dirty="0" smtClean="0"/>
                        </a:p>
                        <a:p>
                          <a:endParaRPr lang="en-US" altLang="zh-CN" dirty="0" smtClean="0"/>
                        </a:p>
                        <a:p>
                          <a:endParaRPr lang="en-US" altLang="zh-CN" dirty="0" smtClean="0"/>
                        </a:p>
                        <a:p>
                          <a:endParaRPr lang="en-US" altLang="zh-CN" dirty="0" smtClean="0"/>
                        </a:p>
                        <a:p>
                          <a:endParaRPr lang="en-US" altLang="zh-CN" dirty="0" smtClean="0"/>
                        </a:p>
                        <a:p>
                          <a:r>
                            <a:rPr lang="en-US" altLang="zh-CN" dirty="0" smtClean="0"/>
                            <a:t>     </a:t>
                          </a:r>
                          <a:endParaRPr lang="zh-CN" altLang="en-US" dirty="0"/>
                        </a:p>
                      </a:txBody>
                      <a:tcPr>
                        <a:blipFill>
                          <a:blip r:embed="rId4"/>
                          <a:stretch>
                            <a:fillRect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3" name="下箭头 22"/>
          <p:cNvSpPr/>
          <p:nvPr/>
        </p:nvSpPr>
        <p:spPr>
          <a:xfrm>
            <a:off x="6634923" y="3311787"/>
            <a:ext cx="612000" cy="133200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4" name="表格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6844046"/>
                  </p:ext>
                </p:extLst>
              </p:nvPr>
            </p:nvGraphicFramePr>
            <p:xfrm>
              <a:off x="5965446" y="4697869"/>
              <a:ext cx="2111754" cy="22452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11754"/>
                  </a:tblGrid>
                  <a:tr h="50786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zh-CN" altLang="en-US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200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  <a:r>
                            <a:rPr lang="zh-CN" altLang="en-US" sz="2000" dirty="0" smtClean="0">
                              <a:solidFill>
                                <a:schemeClr val="tx1"/>
                              </a:solidFill>
                            </a:rPr>
                            <a:t>粗略重建图像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1678309">
                    <a:tc>
                      <a:txBody>
                        <a:bodyPr/>
                        <a:lstStyle/>
                        <a:p>
                          <a:endParaRPr lang="en-US" altLang="zh-CN" dirty="0" smtClean="0"/>
                        </a:p>
                        <a:p>
                          <a:endParaRPr lang="en-US" altLang="zh-CN" dirty="0" smtClean="0"/>
                        </a:p>
                        <a:p>
                          <a:endParaRPr lang="en-US" altLang="zh-CN" dirty="0" smtClean="0"/>
                        </a:p>
                        <a:p>
                          <a:endParaRPr lang="en-US" altLang="zh-CN" dirty="0" smtClean="0"/>
                        </a:p>
                        <a:p>
                          <a:endParaRPr lang="en-US" altLang="zh-CN" dirty="0" smtClean="0"/>
                        </a:p>
                        <a:p>
                          <a:r>
                            <a:rPr lang="en-US" altLang="zh-CN" dirty="0" smtClean="0"/>
                            <a:t>     </a:t>
                          </a:r>
                          <a:endParaRPr lang="zh-CN" altLang="en-US" dirty="0"/>
                        </a:p>
                      </a:txBody>
                      <a:tcPr>
                        <a:blipFill>
                          <a:blip r:embed="rId3"/>
                          <a:stretch>
                            <a:fillRect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4" name="表格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6844046"/>
                  </p:ext>
                </p:extLst>
              </p:nvPr>
            </p:nvGraphicFramePr>
            <p:xfrm>
              <a:off x="5965446" y="4697869"/>
              <a:ext cx="2111754" cy="22452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11754"/>
                  </a:tblGrid>
                  <a:tr h="50786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88" t="-9639" r="-1441" b="-348193"/>
                          </a:stretch>
                        </a:blipFill>
                      </a:tcPr>
                    </a:tc>
                  </a:tr>
                  <a:tr h="1737360">
                    <a:tc>
                      <a:txBody>
                        <a:bodyPr/>
                        <a:lstStyle/>
                        <a:p>
                          <a:endParaRPr lang="en-US" altLang="zh-CN" dirty="0" smtClean="0"/>
                        </a:p>
                        <a:p>
                          <a:endParaRPr lang="en-US" altLang="zh-CN" dirty="0" smtClean="0"/>
                        </a:p>
                        <a:p>
                          <a:endParaRPr lang="en-US" altLang="zh-CN" dirty="0" smtClean="0"/>
                        </a:p>
                        <a:p>
                          <a:endParaRPr lang="en-US" altLang="zh-CN" dirty="0" smtClean="0"/>
                        </a:p>
                        <a:p>
                          <a:endParaRPr lang="en-US" altLang="zh-CN" dirty="0" smtClean="0"/>
                        </a:p>
                        <a:p>
                          <a:r>
                            <a:rPr lang="en-US" altLang="zh-CN" dirty="0" smtClean="0"/>
                            <a:t>     </a:t>
                          </a:r>
                          <a:endParaRPr lang="zh-CN" altLang="en-US" dirty="0"/>
                        </a:p>
                      </a:txBody>
                      <a:tcPr>
                        <a:blipFill>
                          <a:blip r:embed="rId3"/>
                          <a:stretch>
                            <a:fillRect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6" name="矩形 35"/>
          <p:cNvSpPr/>
          <p:nvPr/>
        </p:nvSpPr>
        <p:spPr>
          <a:xfrm>
            <a:off x="6778923" y="6962775"/>
            <a:ext cx="324000" cy="756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-209550" y="7410450"/>
            <a:ext cx="12420000" cy="323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全局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稀疏重建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025" name="矩形 1024"/>
          <p:cNvSpPr/>
          <p:nvPr/>
        </p:nvSpPr>
        <p:spPr>
          <a:xfrm>
            <a:off x="-222580" y="7007431"/>
            <a:ext cx="324000" cy="72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28" name="上箭头 1027"/>
          <p:cNvSpPr/>
          <p:nvPr/>
        </p:nvSpPr>
        <p:spPr>
          <a:xfrm>
            <a:off x="11782895" y="6858000"/>
            <a:ext cx="612000" cy="864000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520453"/>
              </p:ext>
            </p:extLst>
          </p:nvPr>
        </p:nvGraphicFramePr>
        <p:xfrm>
          <a:off x="11174495" y="4697869"/>
          <a:ext cx="1828800" cy="2245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</a:tblGrid>
              <a:tr h="5078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重建图像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78309"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     </a:t>
                      </a:r>
                      <a:endParaRPr lang="zh-CN" altLang="en-US" dirty="0"/>
                    </a:p>
                  </a:txBody>
                  <a:tcPr>
                    <a:blipFill>
                      <a:blip r:embed="rId7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1031" name="菱形 1030"/>
          <p:cNvSpPr/>
          <p:nvPr/>
        </p:nvSpPr>
        <p:spPr>
          <a:xfrm>
            <a:off x="11345945" y="1996510"/>
            <a:ext cx="1485900" cy="1403739"/>
          </a:xfrm>
          <a:prstGeom prst="diamond">
            <a:avLst/>
          </a:prstGeom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36" name="右箭头 1035"/>
          <p:cNvSpPr/>
          <p:nvPr/>
        </p:nvSpPr>
        <p:spPr>
          <a:xfrm>
            <a:off x="12857747" y="2392891"/>
            <a:ext cx="540000" cy="612000"/>
          </a:xfrm>
          <a:prstGeom prst="rightArrow">
            <a:avLst/>
          </a:prstGeom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是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8" name="上箭头 47"/>
          <p:cNvSpPr/>
          <p:nvPr/>
        </p:nvSpPr>
        <p:spPr>
          <a:xfrm>
            <a:off x="11782895" y="3375795"/>
            <a:ext cx="612000" cy="1296000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037" name="矩形 1036"/>
          <p:cNvSpPr/>
          <p:nvPr/>
        </p:nvSpPr>
        <p:spPr>
          <a:xfrm>
            <a:off x="11926895" y="-1028700"/>
            <a:ext cx="324000" cy="3024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38" name="矩形 1037"/>
          <p:cNvSpPr/>
          <p:nvPr/>
        </p:nvSpPr>
        <p:spPr>
          <a:xfrm>
            <a:off x="1393856" y="-1047750"/>
            <a:ext cx="10829183" cy="323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39" name="下箭头 1038"/>
          <p:cNvSpPr/>
          <p:nvPr/>
        </p:nvSpPr>
        <p:spPr>
          <a:xfrm>
            <a:off x="1235621" y="-1047751"/>
            <a:ext cx="612000" cy="360000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4" name="矩形 1043"/>
          <p:cNvSpPr/>
          <p:nvPr/>
        </p:nvSpPr>
        <p:spPr>
          <a:xfrm>
            <a:off x="5299557" y="536889"/>
            <a:ext cx="1764000" cy="324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5" name="下箭头 1044"/>
          <p:cNvSpPr/>
          <p:nvPr/>
        </p:nvSpPr>
        <p:spPr>
          <a:xfrm>
            <a:off x="6634923" y="542330"/>
            <a:ext cx="612000" cy="183600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1" name="右箭头 1040"/>
          <p:cNvSpPr/>
          <p:nvPr/>
        </p:nvSpPr>
        <p:spPr>
          <a:xfrm>
            <a:off x="857251" y="2392379"/>
            <a:ext cx="3168000" cy="6120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050" name="文本框 1049"/>
          <p:cNvSpPr txBox="1"/>
          <p:nvPr/>
        </p:nvSpPr>
        <p:spPr>
          <a:xfrm>
            <a:off x="5308693" y="208223"/>
            <a:ext cx="2600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/>
              <a:t>块级稀疏编码</a:t>
            </a:r>
            <a:endParaRPr lang="zh-CN" altLang="en-US" sz="2000" b="1" dirty="0"/>
          </a:p>
        </p:txBody>
      </p:sp>
      <p:sp>
        <p:nvSpPr>
          <p:cNvPr id="1042" name="矩形 1041"/>
          <p:cNvSpPr/>
          <p:nvPr/>
        </p:nvSpPr>
        <p:spPr>
          <a:xfrm>
            <a:off x="2648423" y="556954"/>
            <a:ext cx="324000" cy="19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3" name="右箭头 1042"/>
          <p:cNvSpPr/>
          <p:nvPr/>
        </p:nvSpPr>
        <p:spPr>
          <a:xfrm>
            <a:off x="2973822" y="392889"/>
            <a:ext cx="816474" cy="6120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51" name="文本框 1050"/>
          <p:cNvSpPr txBox="1"/>
          <p:nvPr/>
        </p:nvSpPr>
        <p:spPr>
          <a:xfrm>
            <a:off x="2567863" y="656284"/>
            <a:ext cx="492443" cy="19721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000" b="1" dirty="0"/>
              <a:t>字典学习</a:t>
            </a:r>
            <a:endParaRPr lang="zh-CN" altLang="en-US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54" name="表格 105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8768194"/>
                  </p:ext>
                </p:extLst>
              </p:nvPr>
            </p:nvGraphicFramePr>
            <p:xfrm>
              <a:off x="3984998" y="2332619"/>
              <a:ext cx="5911850" cy="7966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11850"/>
                  </a:tblGrid>
                  <a:tr h="32993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alt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zh-CN" altLang="en-US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zh-CN" sz="2000" b="1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  <a:r>
                            <a:rPr lang="zh-CN" altLang="en-US" sz="2000" b="1" dirty="0" smtClean="0">
                              <a:solidFill>
                                <a:schemeClr val="tx1"/>
                              </a:solidFill>
                            </a:rPr>
                            <a:t>所有图像块的稀疏表示</a:t>
                          </a:r>
                          <a:endParaRPr lang="zh-CN" alt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2993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blipFill>
                          <a:blip r:embed="rId8"/>
                          <a:stretch>
                            <a:fillRect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054" name="表格 105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8768194"/>
                  </p:ext>
                </p:extLst>
              </p:nvPr>
            </p:nvGraphicFramePr>
            <p:xfrm>
              <a:off x="3984998" y="2332619"/>
              <a:ext cx="5911850" cy="7966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11850"/>
                  </a:tblGrid>
                  <a:tr h="43091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103" t="-9859" r="-412" b="-88732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blipFill>
                          <a:blip r:embed="rId8"/>
                          <a:stretch>
                            <a:fillRect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5" name="矩形 1054"/>
              <p:cNvSpPr/>
              <p:nvPr/>
            </p:nvSpPr>
            <p:spPr>
              <a:xfrm>
                <a:off x="7094542" y="3683047"/>
                <a:ext cx="1982081" cy="6748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5" name="矩形 10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542" y="3683047"/>
                <a:ext cx="1982081" cy="67480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3404346" y="7648575"/>
                <a:ext cx="7454154" cy="7992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m:rPr>
                              <m:sty m:val="p"/>
                            </m:rPr>
                            <a:rPr lang="zh-CN" altLang="en-US" b="0" i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  <m:sup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𝒎𝒊𝒏</m:t>
                          </m:r>
                        </m:sup>
                        <m:e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sPre>
                      <m:sSubSup>
                        <m:sSubSup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  <m:sub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zh-CN" altLang="en-US" b="0" i="0">
                              <a:latin typeface="Cambria Math" panose="02040503050406030204" pitchFamily="18" charset="0"/>
                            </a:rPr>
                            <m:t>ij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zh-CN" altLang="en-US" b="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zh-CN" altLang="en-US" b="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CN" alt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b="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zh-CN" altLang="en-US" b="0" i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zh-CN" alt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b="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zh-CN" altLang="en-US" b="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zh-CN" altLang="en-US" b="0" i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b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346" y="7648575"/>
                <a:ext cx="7454154" cy="79925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椭圆 33"/>
          <p:cNvSpPr/>
          <p:nvPr/>
        </p:nvSpPr>
        <p:spPr>
          <a:xfrm>
            <a:off x="-2590800" y="5600700"/>
            <a:ext cx="1080000" cy="1080000"/>
          </a:xfrm>
          <a:prstGeom prst="ellipse">
            <a:avLst/>
          </a:prstGeom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开始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右箭头 37"/>
          <p:cNvSpPr/>
          <p:nvPr/>
        </p:nvSpPr>
        <p:spPr>
          <a:xfrm>
            <a:off x="-1504950" y="5855246"/>
            <a:ext cx="540000" cy="612000"/>
          </a:xfrm>
          <a:prstGeom prst="rightArrow">
            <a:avLst/>
          </a:prstGeom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-1295400" y="3917025"/>
            <a:ext cx="954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 dirty="0"/>
              <a:t>步骤</a:t>
            </a:r>
            <a:r>
              <a:rPr lang="en-US" altLang="zh-CN" sz="2400" b="1" i="1" dirty="0" smtClean="0"/>
              <a:t>1</a:t>
            </a:r>
            <a:endParaRPr lang="zh-CN" altLang="en-US" sz="2400" b="1" i="1" dirty="0"/>
          </a:p>
        </p:txBody>
      </p:sp>
      <p:sp>
        <p:nvSpPr>
          <p:cNvPr id="80" name="文本框 79"/>
          <p:cNvSpPr txBox="1"/>
          <p:nvPr/>
        </p:nvSpPr>
        <p:spPr>
          <a:xfrm>
            <a:off x="1654000" y="2925946"/>
            <a:ext cx="954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 dirty="0"/>
              <a:t>步骤</a:t>
            </a:r>
            <a:r>
              <a:rPr lang="en-US" altLang="zh-CN" sz="2400" b="1" i="1" dirty="0" smtClean="0"/>
              <a:t>2</a:t>
            </a:r>
            <a:endParaRPr lang="zh-CN" altLang="en-US" sz="2400" b="1" i="1" dirty="0"/>
          </a:p>
        </p:txBody>
      </p:sp>
      <p:sp>
        <p:nvSpPr>
          <p:cNvPr id="81" name="文本框 80"/>
          <p:cNvSpPr txBox="1"/>
          <p:nvPr/>
        </p:nvSpPr>
        <p:spPr>
          <a:xfrm>
            <a:off x="3010068" y="7817372"/>
            <a:ext cx="954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 dirty="0"/>
              <a:t>步骤</a:t>
            </a:r>
            <a:r>
              <a:rPr lang="en-US" altLang="zh-CN" sz="2400" b="1" i="1" dirty="0" smtClean="0"/>
              <a:t>4</a:t>
            </a:r>
            <a:endParaRPr lang="zh-CN" altLang="en-US" sz="2400" b="1" i="1" dirty="0"/>
          </a:p>
        </p:txBody>
      </p:sp>
      <p:sp>
        <p:nvSpPr>
          <p:cNvPr id="82" name="文本框 81"/>
          <p:cNvSpPr txBox="1"/>
          <p:nvPr/>
        </p:nvSpPr>
        <p:spPr>
          <a:xfrm>
            <a:off x="5772430" y="3789615"/>
            <a:ext cx="954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 dirty="0"/>
              <a:t>步骤</a:t>
            </a:r>
            <a:r>
              <a:rPr lang="en-US" altLang="zh-CN" sz="2400" b="1" i="1" dirty="0" smtClean="0"/>
              <a:t>3</a:t>
            </a:r>
            <a:endParaRPr lang="zh-CN" altLang="en-US" sz="2400" b="1" i="1" dirty="0"/>
          </a:p>
        </p:txBody>
      </p:sp>
      <p:sp>
        <p:nvSpPr>
          <p:cNvPr id="83" name="文本框 82"/>
          <p:cNvSpPr txBox="1"/>
          <p:nvPr/>
        </p:nvSpPr>
        <p:spPr>
          <a:xfrm>
            <a:off x="508937" y="-1362901"/>
            <a:ext cx="954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 dirty="0"/>
              <a:t>步骤</a:t>
            </a:r>
            <a:r>
              <a:rPr lang="en-US" altLang="zh-CN" sz="2400" b="1" i="1" dirty="0" smtClean="0"/>
              <a:t>5</a:t>
            </a:r>
            <a:endParaRPr lang="zh-CN" altLang="en-US" sz="2400" b="1" i="1" dirty="0"/>
          </a:p>
        </p:txBody>
      </p:sp>
      <p:sp>
        <p:nvSpPr>
          <p:cNvPr id="50" name="文本框 49"/>
          <p:cNvSpPr txBox="1"/>
          <p:nvPr/>
        </p:nvSpPr>
        <p:spPr>
          <a:xfrm>
            <a:off x="226284" y="3963191"/>
            <a:ext cx="173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Zero-filled IDFT</a:t>
            </a:r>
            <a:endParaRPr lang="zh-CN" altLang="en-US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1495561" y="2513713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停止迭代</a:t>
            </a:r>
            <a:endParaRPr lang="zh-CN" altLang="en-US" b="1" dirty="0"/>
          </a:p>
        </p:txBody>
      </p:sp>
      <p:sp>
        <p:nvSpPr>
          <p:cNvPr id="1032" name="文本框 1031"/>
          <p:cNvSpPr txBox="1"/>
          <p:nvPr/>
        </p:nvSpPr>
        <p:spPr>
          <a:xfrm>
            <a:off x="11898395" y="1588582"/>
            <a:ext cx="381000" cy="369332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否</a:t>
            </a:r>
          </a:p>
        </p:txBody>
      </p:sp>
      <p:sp>
        <p:nvSpPr>
          <p:cNvPr id="53" name="椭圆 52"/>
          <p:cNvSpPr/>
          <p:nvPr/>
        </p:nvSpPr>
        <p:spPr>
          <a:xfrm>
            <a:off x="13397747" y="2164021"/>
            <a:ext cx="1080000" cy="1080000"/>
          </a:xfrm>
          <a:prstGeom prst="ellipse">
            <a:avLst/>
          </a:prstGeom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结束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90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effectLst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144</Words>
  <Application>Microsoft Office PowerPoint</Application>
  <PresentationFormat>宽屏</PresentationFormat>
  <Paragraphs>52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</vt:vector>
  </TitlesOfParts>
  <Company>cqu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mengran lin</dc:creator>
  <cp:lastModifiedBy>mengran lin</cp:lastModifiedBy>
  <cp:revision>113</cp:revision>
  <dcterms:created xsi:type="dcterms:W3CDTF">2015-01-19T08:32:59Z</dcterms:created>
  <dcterms:modified xsi:type="dcterms:W3CDTF">2016-04-07T17:48:44Z</dcterms:modified>
</cp:coreProperties>
</file>