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图像特征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Gaussian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滤波系数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2292185" y="434240"/>
            <a:ext cx="9882283" cy="3293332"/>
            <a:chOff x="2292185" y="495200"/>
            <a:chExt cx="9882283" cy="3293332"/>
          </a:xfrm>
        </p:grpSpPr>
        <p:grpSp>
          <p:nvGrpSpPr>
            <p:cNvPr id="41" name="组 40"/>
            <p:cNvGrpSpPr/>
            <p:nvPr/>
          </p:nvGrpSpPr>
          <p:grpSpPr>
            <a:xfrm>
              <a:off x="2292185" y="61712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 29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直线箭头连接符 6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3913" t="-4348" r="-1304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2682089" y="2490084"/>
                      <a:ext cx="791819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819" cy="34439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肘形连接符 16"/>
                <p:cNvCxnSpPr>
                  <a:stCxn id="8" idx="3"/>
                  <a:endCxn id="13" idx="3"/>
                </p:cNvCxnSpPr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>
                  <a:stCxn id="10" idx="3"/>
                </p:cNvCxnSpPr>
                <p:nvPr/>
              </p:nvCxnSpPr>
              <p:spPr>
                <a:xfrm>
                  <a:off x="4256010" y="2061399"/>
                  <a:ext cx="468000" cy="1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组 43"/>
            <p:cNvGrpSpPr/>
            <p:nvPr/>
          </p:nvGrpSpPr>
          <p:grpSpPr>
            <a:xfrm>
              <a:off x="5492585" y="550064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组 45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线箭头连接符 47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9" name="文本框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3913" t="-4348" r="-1087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肘形连接符 52"/>
                <p:cNvCxnSpPr>
                  <a:stCxn id="50" idx="3"/>
                </p:cNvCxnSpPr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文本框 54"/>
            <p:cNvSpPr txBox="1"/>
            <p:nvPr/>
          </p:nvSpPr>
          <p:spPr>
            <a:xfrm>
              <a:off x="8595360" y="1684296"/>
              <a:ext cx="513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mr-IN" altLang="zh-CN" sz="4000" dirty="0" smtClean="0"/>
                <a:t>…</a:t>
              </a:r>
              <a:endParaRPr kumimoji="1" lang="zh-CN" altLang="en-US" sz="4000" dirty="0"/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9192857" y="49520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(0)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组 57"/>
              <p:cNvGrpSpPr/>
              <p:nvPr/>
            </p:nvGrpSpPr>
            <p:grpSpPr>
              <a:xfrm>
                <a:off x="1957388" y="617120"/>
                <a:ext cx="2828728" cy="2217354"/>
                <a:chOff x="1957388" y="617120"/>
                <a:chExt cx="2828728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直线箭头连接符 59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989" t="-26087" r="-1994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30435" t="-4348" r="-106522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2487017" y="2490084"/>
                      <a:ext cx="1073627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7017" y="2490084"/>
                      <a:ext cx="1073627" cy="34439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6250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肘形连接符 64"/>
                <p:cNvCxnSpPr/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直线箭头连接符 67"/>
            <p:cNvCxnSpPr/>
            <p:nvPr/>
          </p:nvCxnSpPr>
          <p:spPr>
            <a:xfrm>
              <a:off x="3818166" y="2834474"/>
              <a:ext cx="2766835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>
              <a:off x="6878163" y="2834474"/>
              <a:ext cx="0" cy="85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H="1">
              <a:off x="7161988" y="2834474"/>
              <a:ext cx="2713381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4548125" y="3173003"/>
                  <a:ext cx="353815" cy="284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25" y="3173003"/>
                  <a:ext cx="353815" cy="28418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897" t="-2174" r="-5172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6565901" y="3191291"/>
                  <a:ext cx="348878" cy="28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901" y="3191291"/>
                  <a:ext cx="348878" cy="2818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018" t="-2174" r="-5263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8144765" y="3136427"/>
                  <a:ext cx="635623" cy="283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765" y="3136427"/>
                  <a:ext cx="635623" cy="28334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885" t="-2174" r="-384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前一次迭代的结果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各个滤波下的结果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P:0, L:0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/>
              <p:cNvSpPr txBox="1"/>
              <p:nvPr/>
            </p:nvSpPr>
            <p:spPr>
              <a:xfrm>
                <a:off x="6536233" y="3727572"/>
                <a:ext cx="638636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(0)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33" y="3727572"/>
                <a:ext cx="638636" cy="287836"/>
              </a:xfrm>
              <a:prstGeom prst="rect">
                <a:avLst/>
              </a:prstGeom>
              <a:blipFill rotWithShape="0">
                <a:blip r:embed="rId17"/>
                <a:stretch>
                  <a:fillRect l="-10476" t="-25000" r="-123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图像特征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Gaussian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滤波系数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2292185" y="434240"/>
            <a:ext cx="9882283" cy="3581168"/>
            <a:chOff x="2292185" y="495200"/>
            <a:chExt cx="9882283" cy="3581168"/>
          </a:xfrm>
        </p:grpSpPr>
        <p:grpSp>
          <p:nvGrpSpPr>
            <p:cNvPr id="41" name="组 40"/>
            <p:cNvGrpSpPr/>
            <p:nvPr/>
          </p:nvGrpSpPr>
          <p:grpSpPr>
            <a:xfrm>
              <a:off x="2292185" y="61712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 29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直线箭头连接符 6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3913" t="-4348" r="-1304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肘形连接符 16"/>
                <p:cNvCxnSpPr>
                  <a:stCxn id="8" idx="3"/>
                  <a:endCxn id="13" idx="3"/>
                </p:cNvCxnSpPr>
                <p:nvPr/>
              </p:nvCxnSpPr>
              <p:spPr>
                <a:xfrm flipH="1">
                  <a:off x="3473909" y="1542142"/>
                  <a:ext cx="448606" cy="1120137"/>
                </a:xfrm>
                <a:prstGeom prst="bentConnector3">
                  <a:avLst>
                    <a:gd name="adj1" fmla="val -5095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>
                  <a:stCxn id="10" idx="3"/>
                </p:cNvCxnSpPr>
                <p:nvPr/>
              </p:nvCxnSpPr>
              <p:spPr>
                <a:xfrm>
                  <a:off x="4256010" y="2061399"/>
                  <a:ext cx="468000" cy="1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组 43"/>
            <p:cNvGrpSpPr/>
            <p:nvPr/>
          </p:nvGrpSpPr>
          <p:grpSpPr>
            <a:xfrm>
              <a:off x="5492585" y="550064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组 45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线箭头连接符 47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9" name="文本框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3913" t="-4348" r="-1087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820" cy="34439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肘形连接符 52"/>
                <p:cNvCxnSpPr>
                  <a:stCxn id="50" idx="3"/>
                </p:cNvCxnSpPr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文本框 54"/>
            <p:cNvSpPr txBox="1"/>
            <p:nvPr/>
          </p:nvSpPr>
          <p:spPr>
            <a:xfrm>
              <a:off x="8595360" y="1684296"/>
              <a:ext cx="513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mr-IN" altLang="zh-CN" sz="4000" dirty="0" smtClean="0"/>
                <a:t>…</a:t>
              </a:r>
              <a:endParaRPr kumimoji="1" lang="zh-CN" altLang="en-US" sz="4000" dirty="0"/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9192857" y="49520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50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组 57"/>
              <p:cNvGrpSpPr/>
              <p:nvPr/>
            </p:nvGrpSpPr>
            <p:grpSpPr>
              <a:xfrm>
                <a:off x="1957388" y="617120"/>
                <a:ext cx="2828728" cy="2217354"/>
                <a:chOff x="1957388" y="617120"/>
                <a:chExt cx="2828728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直线箭头连接符 59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989" t="-26087" r="-1994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30435" t="-4348" r="-106522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2487017" y="2490084"/>
                      <a:ext cx="1073627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7017" y="2490084"/>
                      <a:ext cx="1073627" cy="34439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6250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肘形连接符 64"/>
                <p:cNvCxnSpPr/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585001" y="378853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01" y="3788532"/>
                  <a:ext cx="638636" cy="28783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线箭头连接符 67"/>
            <p:cNvCxnSpPr/>
            <p:nvPr/>
          </p:nvCxnSpPr>
          <p:spPr>
            <a:xfrm>
              <a:off x="3818166" y="2834474"/>
              <a:ext cx="2766835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>
              <a:off x="6878163" y="2834474"/>
              <a:ext cx="0" cy="85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H="1">
              <a:off x="7161988" y="2834474"/>
              <a:ext cx="2713381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4548125" y="3173003"/>
                  <a:ext cx="353815" cy="28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25" y="3173003"/>
                  <a:ext cx="353815" cy="2818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897" t="-2174" r="-5172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6565901" y="3191291"/>
                  <a:ext cx="348877" cy="279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901" y="3191291"/>
                  <a:ext cx="348877" cy="27962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018" t="-2222" r="-526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8144765" y="3136427"/>
                  <a:ext cx="635622" cy="281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765" y="3136427"/>
                  <a:ext cx="635622" cy="28103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85" t="-2174" r="-384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前一次迭代的结果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各个滤波下的结果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P:0, L:1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30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图像特征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Gaussian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滤波系数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2292185" y="434240"/>
            <a:ext cx="9882283" cy="3581168"/>
            <a:chOff x="2292185" y="495200"/>
            <a:chExt cx="9882283" cy="3581168"/>
          </a:xfrm>
        </p:grpSpPr>
        <p:grpSp>
          <p:nvGrpSpPr>
            <p:cNvPr id="41" name="组 40"/>
            <p:cNvGrpSpPr/>
            <p:nvPr/>
          </p:nvGrpSpPr>
          <p:grpSpPr>
            <a:xfrm>
              <a:off x="2292185" y="61712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 29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直线箭头连接符 6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430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3913" t="-4348" r="-1304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2682089" y="2490084"/>
                      <a:ext cx="791755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755" cy="34439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肘形连接符 16"/>
                <p:cNvCxnSpPr>
                  <a:stCxn id="8" idx="3"/>
                  <a:endCxn id="13" idx="3"/>
                </p:cNvCxnSpPr>
                <p:nvPr/>
              </p:nvCxnSpPr>
              <p:spPr>
                <a:xfrm flipH="1">
                  <a:off x="3473844" y="1542142"/>
                  <a:ext cx="448671" cy="1120137"/>
                </a:xfrm>
                <a:prstGeom prst="bentConnector3">
                  <a:avLst>
                    <a:gd name="adj1" fmla="val -5095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>
                  <a:stCxn id="10" idx="3"/>
                </p:cNvCxnSpPr>
                <p:nvPr/>
              </p:nvCxnSpPr>
              <p:spPr>
                <a:xfrm>
                  <a:off x="4255817" y="2061399"/>
                  <a:ext cx="468193" cy="1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组 43"/>
            <p:cNvGrpSpPr/>
            <p:nvPr/>
          </p:nvGrpSpPr>
          <p:grpSpPr>
            <a:xfrm>
              <a:off x="5492585" y="550064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组 45"/>
              <p:cNvGrpSpPr/>
              <p:nvPr/>
            </p:nvGrpSpPr>
            <p:grpSpPr>
              <a:xfrm>
                <a:off x="2176844" y="617120"/>
                <a:ext cx="2609272" cy="2217354"/>
                <a:chOff x="2176844" y="617120"/>
                <a:chExt cx="2609272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线箭头连接符 47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49" name="文本框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6844" y="1399987"/>
                      <a:ext cx="1745671" cy="2820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895" t="-26087" r="-244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3913" t="-4348" r="-1087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2682089" y="2490084"/>
                      <a:ext cx="791755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89" y="2490084"/>
                      <a:ext cx="791755" cy="34439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62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肘形连接符 52"/>
                <p:cNvCxnSpPr>
                  <a:stCxn id="50" idx="3"/>
                </p:cNvCxnSpPr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文本框 54"/>
            <p:cNvSpPr txBox="1"/>
            <p:nvPr/>
          </p:nvSpPr>
          <p:spPr>
            <a:xfrm>
              <a:off x="8595360" y="1684296"/>
              <a:ext cx="513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mr-IN" altLang="zh-CN" sz="4000" dirty="0" smtClean="0"/>
                <a:t>…</a:t>
              </a:r>
              <a:endParaRPr kumimoji="1" lang="zh-CN" altLang="en-US" sz="4000" dirty="0"/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9192857" y="495200"/>
              <a:ext cx="2981611" cy="2217354"/>
              <a:chOff x="1804505" y="617120"/>
              <a:chExt cx="2981611" cy="2217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dirty="0" smtClean="0"/>
                      <a:t>, </a:t>
                    </a:r>
                    <a:r>
                      <a:rPr kumimoji="1" lang="mr-IN" altLang="zh-CN" dirty="0" smtClean="0"/>
                      <a:t>…</a:t>
                    </a:r>
                    <a:r>
                      <a:rPr kumimoji="1" lang="en-US" altLang="zh-CN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505" y="1922899"/>
                    <a:ext cx="245131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229" t="-28261" r="-348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组 57"/>
              <p:cNvGrpSpPr/>
              <p:nvPr/>
            </p:nvGrpSpPr>
            <p:grpSpPr>
              <a:xfrm>
                <a:off x="1957388" y="617120"/>
                <a:ext cx="2828728" cy="2217354"/>
                <a:chOff x="1957388" y="617120"/>
                <a:chExt cx="2828728" cy="221735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1776" y="617120"/>
                      <a:ext cx="1316964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8333" t="-28261" r="-3241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直线箭头连接符 59"/>
                <p:cNvCxnSpPr/>
                <p:nvPr/>
              </p:nvCxnSpPr>
              <p:spPr>
                <a:xfrm>
                  <a:off x="3020909" y="976045"/>
                  <a:ext cx="0" cy="5034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7388" y="1399987"/>
                      <a:ext cx="2141484" cy="28334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3989" t="-26087" r="-1994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680" y="1098936"/>
                      <a:ext cx="280806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30435" t="-4348" r="-106522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1" lang="zh-CN" altLang="en-US" sz="100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kumimoji="1" lang="en-US" altLang="zh-CN" sz="1000" b="0" i="1" smtClean="0">
                                    <a:latin typeface="Cambria Math" charset="0"/>
                                  </a:rPr>
                                  <m:t>∗</m:t>
                                </m:r>
                              </m:e>
                            </m:nary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8493" y="1688051"/>
                      <a:ext cx="387623" cy="37260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07937" t="-152459" r="-149206" b="-20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2487017" y="2490084"/>
                      <a:ext cx="1073564" cy="3443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7017" y="2490084"/>
                      <a:ext cx="1073564" cy="34439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6250" b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肘形连接符 64"/>
                <p:cNvCxnSpPr/>
                <p:nvPr/>
              </p:nvCxnSpPr>
              <p:spPr>
                <a:xfrm flipH="1">
                  <a:off x="3473908" y="1542142"/>
                  <a:ext cx="448607" cy="1120137"/>
                </a:xfrm>
                <a:prstGeom prst="bentConnector3">
                  <a:avLst>
                    <a:gd name="adj1" fmla="val -1759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585001" y="3788532"/>
                  <a:ext cx="638573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01" y="3788532"/>
                  <a:ext cx="638573" cy="28783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线箭头连接符 67"/>
            <p:cNvCxnSpPr/>
            <p:nvPr/>
          </p:nvCxnSpPr>
          <p:spPr>
            <a:xfrm>
              <a:off x="3818166" y="2834474"/>
              <a:ext cx="2766835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>
              <a:off x="6878163" y="2834474"/>
              <a:ext cx="0" cy="85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H="1">
              <a:off x="7161988" y="2834474"/>
              <a:ext cx="2713381" cy="954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4548125" y="3173003"/>
                  <a:ext cx="353815" cy="28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25" y="3173003"/>
                  <a:ext cx="353815" cy="2818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897" t="-2174" r="-5172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6565901" y="3191291"/>
                  <a:ext cx="348877" cy="279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901" y="3191291"/>
                  <a:ext cx="348877" cy="27962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018" t="-2222" r="-526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8144765" y="3136427"/>
                  <a:ext cx="635622" cy="2810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765" y="3136427"/>
                  <a:ext cx="635622" cy="28103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85" t="-2174" r="-3846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前一次迭代的结果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各个滤波下的结果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P:0, L:L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8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43847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43847" cy="287836"/>
              </a:xfrm>
              <a:prstGeom prst="rect">
                <a:avLst/>
              </a:prstGeom>
              <a:blipFill rotWithShape="0">
                <a:blip r:embed="rId2"/>
                <a:stretch>
                  <a:fillRect l="-779" t="-25000" r="-103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47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(.)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4742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256" t="-2174" r="-166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12749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12749" cy="286297"/>
              </a:xfrm>
              <a:prstGeom prst="rect">
                <a:avLst/>
              </a:prstGeom>
              <a:blipFill rotWithShape="0">
                <a:blip r:embed="rId5"/>
                <a:stretch>
                  <a:fillRect l="-4474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426976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兼容参数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121</Words>
  <Application>Microsoft Macintosh PowerPoint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</cp:revision>
  <dcterms:created xsi:type="dcterms:W3CDTF">2018-10-31T04:15:25Z</dcterms:created>
  <dcterms:modified xsi:type="dcterms:W3CDTF">2018-10-31T06:45:43Z</dcterms:modified>
</cp:coreProperties>
</file>