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56" r:id="rId3"/>
    <p:sldId id="261" r:id="rId4"/>
    <p:sldId id="262" r:id="rId5"/>
    <p:sldId id="260" r:id="rId6"/>
    <p:sldId id="273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/>
    <p:restoredTop sz="67386"/>
  </p:normalViewPr>
  <p:slideViewPr>
    <p:cSldViewPr snapToGrid="0" snapToObjects="1">
      <p:cViewPr varScale="1">
        <p:scale>
          <a:sx n="145" d="100"/>
          <a:sy n="145" d="100"/>
        </p:scale>
        <p:origin x="95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15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55A38-74A5-324A-B3E9-8E0A40235AEB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1000-225B-1D47-A23B-31872796A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7DBB1-D35A-D640-8678-A067D7FE768E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88B0-B210-D340-BDC4-1CA160FEF3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44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baseline="0" dirty="0" smtClean="0"/>
              <a:t>像素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为任何标签</a:t>
            </a:r>
            <a:r>
              <a:rPr kumimoji="1" lang="en-US" altLang="zh-CN" b="1" baseline="0" dirty="0" smtClean="0"/>
              <a:t>l</a:t>
            </a:r>
            <a:r>
              <a:rPr kumimoji="1" lang="zh-CN" altLang="en-US" baseline="0" dirty="0" smtClean="0"/>
              <a:t>的概率由整幅图像所有像素为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0" baseline="0" dirty="0" smtClean="0"/>
              <a:t>时的概率和权重共同决定（</a:t>
            </a:r>
            <a:r>
              <a:rPr kumimoji="1" lang="en-US" altLang="zh-CN" b="0" baseline="0" dirty="0" smtClean="0"/>
              <a:t>Message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Passing---</a:t>
            </a:r>
            <a:r>
              <a:rPr kumimoji="1" lang="zh-CN" altLang="en-US" b="0" baseline="0" dirty="0" smtClean="0"/>
              <a:t>像素关系）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可以认为有</a:t>
            </a:r>
            <a:r>
              <a:rPr kumimoji="1" lang="en-US" altLang="zh-CN" b="0" baseline="0" dirty="0" smtClean="0"/>
              <a:t>m</a:t>
            </a:r>
            <a:r>
              <a:rPr kumimoji="1" lang="zh-CN" altLang="en-US" b="0" baseline="0" dirty="0" smtClean="0"/>
              <a:t>个视角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不同视角求得的像素</a:t>
            </a:r>
            <a:r>
              <a:rPr kumimoji="1" lang="en-US" altLang="zh-CN" b="0" baseline="0" dirty="0" smtClean="0"/>
              <a:t>1</a:t>
            </a:r>
            <a:r>
              <a:rPr kumimoji="1" lang="zh-CN" altLang="en-US" b="0" baseline="0" dirty="0" smtClean="0"/>
              <a:t>的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1" baseline="0" dirty="0" smtClean="0"/>
              <a:t>标签</a:t>
            </a:r>
            <a:r>
              <a:rPr kumimoji="1" lang="zh-CN" altLang="en-US" b="0" baseline="0" dirty="0" smtClean="0"/>
              <a:t>概率加权求和（</a:t>
            </a:r>
            <a:r>
              <a:rPr kumimoji="1" lang="en-US" altLang="zh-CN" b="0" baseline="0" dirty="0" smtClean="0"/>
              <a:t>Weighting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Filter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Outputs---</a:t>
            </a:r>
            <a:r>
              <a:rPr kumimoji="1" lang="zh-CN" altLang="en-US" b="0" baseline="0" dirty="0" smtClean="0"/>
              <a:t>不同滤波</a:t>
            </a:r>
            <a:r>
              <a:rPr kumimoji="1" lang="en-US" altLang="zh-CN" b="0" baseline="0" dirty="0" smtClean="0"/>
              <a:t>/</a:t>
            </a:r>
            <a:r>
              <a:rPr kumimoji="1" lang="zh-CN" altLang="en-US" b="0" baseline="0" dirty="0" smtClean="0"/>
              <a:t>视角的综合结果）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7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r>
              <a:rPr kumimoji="1" lang="en-US" altLang="zh-CN" dirty="0" smtClean="0"/>
              <a:t>(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Compatibility Transform---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反映了标签之间的关系</a:t>
            </a:r>
            <a:r>
              <a:rPr kumimoji="1" lang="en-US" altLang="zh-CN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41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75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6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2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5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09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4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4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9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1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C2F5-EB23-934C-914E-B3C6079B5510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20" Type="http://schemas.openxmlformats.org/officeDocument/2006/relationships/image" Target="../media/image1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22.png"/><Relationship Id="rId10" Type="http://schemas.openxmlformats.org/officeDocument/2006/relationships/image" Target="../media/image92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07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0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1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9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4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5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1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10" Type="http://schemas.openxmlformats.org/officeDocument/2006/relationships/image" Target="../media/image126.png"/><Relationship Id="rId11" Type="http://schemas.openxmlformats.org/officeDocument/2006/relationships/image" Target="../media/image5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20" Type="http://schemas.openxmlformats.org/officeDocument/2006/relationships/image" Target="../media/image1820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Relationship Id="rId23" Type="http://schemas.openxmlformats.org/officeDocument/2006/relationships/image" Target="../media/image190.png"/><Relationship Id="rId24" Type="http://schemas.openxmlformats.org/officeDocument/2006/relationships/image" Target="../media/image191.png"/><Relationship Id="rId25" Type="http://schemas.openxmlformats.org/officeDocument/2006/relationships/image" Target="../media/image192.png"/><Relationship Id="rId26" Type="http://schemas.openxmlformats.org/officeDocument/2006/relationships/image" Target="../media/image193.png"/><Relationship Id="rId27" Type="http://schemas.openxmlformats.org/officeDocument/2006/relationships/image" Target="../media/image194.png"/><Relationship Id="rId28" Type="http://schemas.openxmlformats.org/officeDocument/2006/relationships/image" Target="../media/image195.png"/><Relationship Id="rId29" Type="http://schemas.openxmlformats.org/officeDocument/2006/relationships/image" Target="../media/image196.png"/><Relationship Id="rId30" Type="http://schemas.openxmlformats.org/officeDocument/2006/relationships/image" Target="../media/image197.png"/><Relationship Id="rId31" Type="http://schemas.openxmlformats.org/officeDocument/2006/relationships/image" Target="../media/image198.png"/><Relationship Id="rId32" Type="http://schemas.openxmlformats.org/officeDocument/2006/relationships/image" Target="../media/image1960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66.png"/><Relationship Id="rId17" Type="http://schemas.openxmlformats.org/officeDocument/2006/relationships/image" Target="../media/image1850.png"/><Relationship Id="rId18" Type="http://schemas.openxmlformats.org/officeDocument/2006/relationships/image" Target="../media/image186.png"/><Relationship Id="rId1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0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9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8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22.png"/><Relationship Id="rId10" Type="http://schemas.openxmlformats.org/officeDocument/2006/relationships/image" Target="../media/image61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8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9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7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82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83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8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3370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23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78148" cy="4300819"/>
            <a:chOff x="3784705" y="1072607"/>
            <a:chExt cx="4178148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4073207" cy="1040545"/>
              <a:chOff x="1237446" y="811344"/>
              <a:chExt cx="4073207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863062" cy="615553"/>
                <a:chOff x="1910446" y="876042"/>
                <a:chExt cx="2863062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854908" cy="276999"/>
                  <a:chOff x="1494054" y="1472278"/>
                  <a:chExt cx="2854908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1053" r="-2105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6780" r="-8475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300207" y="898662"/>
                <a:ext cx="21787" cy="548527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0349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4073207" cy="1040545"/>
              <a:chOff x="1237446" y="811344"/>
              <a:chExt cx="4073207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878975" cy="615553"/>
                <a:chOff x="1910446" y="876042"/>
                <a:chExt cx="2878975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870821" cy="276999"/>
                  <a:chOff x="1494054" y="1472278"/>
                  <a:chExt cx="2870821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69296" cy="1040545"/>
              <a:chOff x="1237446" y="811344"/>
              <a:chExt cx="4069296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879394" cy="615553"/>
                <a:chOff x="1910446" y="876042"/>
                <a:chExt cx="2879394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871240" cy="276999"/>
                  <a:chOff x="1494054" y="1472278"/>
                  <a:chExt cx="2871240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051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2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7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5000" r="-2842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50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03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7660" r="-284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39" t="-4444" r="-1100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62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2545" y="853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整合</a:t>
            </a:r>
            <a:r>
              <a:rPr kumimoji="1" lang="en-US" altLang="zh-CN" b="1" dirty="0" smtClean="0"/>
              <a:t>unary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blipFill rotWithShape="0">
                <a:blip r:embed="rId7"/>
                <a:stretch>
                  <a:fillRect l="-2710" t="-27660" r="-2981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407" t="-4444" r="-120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blipFill rotWithShape="0">
                <a:blip r:embed="rId9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blipFill rotWithShape="0">
                <a:blip r:embed="rId10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39" t="-2174" r="-1100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blipFill rotWithShape="0">
                <a:blip r:embed="rId13"/>
                <a:stretch>
                  <a:fillRect l="-4658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419215" y="1735479"/>
            <a:ext cx="543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4000" dirty="0"/>
              <a:t>…</a:t>
            </a:r>
            <a:endParaRPr lang="zh-CN" altLang="en-US" sz="4000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2334986" y="185725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611594" y="186813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9927788" y="188989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900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06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118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/>
          <p:cNvCxnSpPr/>
          <p:nvPr/>
        </p:nvCxnSpPr>
        <p:spPr>
          <a:xfrm>
            <a:off x="5649696" y="244507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9933232" y="2466845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2356755" y="2434200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-17222" y="2736052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Unary potential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blipFill rotWithShape="0">
                <a:blip r:embed="rId18"/>
                <a:stretch>
                  <a:fillRect l="-4709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blipFill rotWithShape="0">
                <a:blip r:embed="rId19"/>
                <a:stretch>
                  <a:fillRect l="-4971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blipFill rotWithShape="0">
                <a:blip r:embed="rId20"/>
                <a:stretch>
                  <a:fillRect l="-4956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/>
          <p:cNvCxnSpPr/>
          <p:nvPr/>
        </p:nvCxnSpPr>
        <p:spPr>
          <a:xfrm>
            <a:off x="5622479" y="305468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9906015" y="307644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2329538" y="3043804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blipFill rotWithShape="0">
                <a:blip r:embed="rId21"/>
                <a:stretch>
                  <a:fillRect l="-4696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blipFill rotWithShape="0">
                <a:blip r:embed="rId22"/>
                <a:stretch>
                  <a:fillRect l="-4985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blipFill rotWithShape="0">
                <a:blip r:embed="rId23"/>
                <a:stretch>
                  <a:fillRect l="-4942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/>
          <p:cNvCxnSpPr/>
          <p:nvPr/>
        </p:nvCxnSpPr>
        <p:spPr>
          <a:xfrm>
            <a:off x="5611591" y="366428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9895127" y="368605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2318650" y="365341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556" t="-4444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5556" t="-2222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5556" t="-2174" r="-972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30092" y="3949817"/>
            <a:ext cx="69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更新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348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 81"/>
          <p:cNvGrpSpPr/>
          <p:nvPr/>
        </p:nvGrpSpPr>
        <p:grpSpPr>
          <a:xfrm>
            <a:off x="665371" y="1241457"/>
            <a:ext cx="10890779" cy="3307514"/>
            <a:chOff x="665371" y="335854"/>
            <a:chExt cx="10890779" cy="330751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71" y="824614"/>
              <a:ext cx="3600000" cy="127621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847" y="824614"/>
              <a:ext cx="3600000" cy="12762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150" y="789446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圆角矩形 28"/>
            <p:cNvSpPr/>
            <p:nvPr/>
          </p:nvSpPr>
          <p:spPr>
            <a:xfrm>
              <a:off x="1982773" y="1934310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651131" y="21008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r="-6316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>
                <a:stCxn id="29" idx="2"/>
              </p:cNvCxnSpPr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98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线箭头连接符 65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线箭头连接符 67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t="-4000" r="-10256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圆角矩形 74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4217768" y="33585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线箭头连接符 78"/>
              <p:cNvCxnSpPr>
                <a:stCxn id="77" idx="2"/>
                <a:endCxn id="25" idx="0"/>
              </p:cNvCxnSpPr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文本框 82"/>
          <p:cNvSpPr txBox="1"/>
          <p:nvPr/>
        </p:nvSpPr>
        <p:spPr>
          <a:xfrm>
            <a:off x="1904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合并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074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540230" y="828223"/>
            <a:ext cx="10890779" cy="3316308"/>
            <a:chOff x="540230" y="828223"/>
            <a:chExt cx="10890779" cy="33163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30" y="1309442"/>
              <a:ext cx="3600000" cy="127621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65" y="1319930"/>
              <a:ext cx="3600000" cy="12762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09" y="1309442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圆角矩形 13"/>
            <p:cNvSpPr/>
            <p:nvPr/>
          </p:nvSpPr>
          <p:spPr>
            <a:xfrm>
              <a:off x="1869356" y="243839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475285" y="2601990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t="-5000" r="-63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63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线箭头连接符 24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线箭头连接符 26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500" r="-750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圆角矩形 28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3997961" y="828223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45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441072" y="1329384"/>
            <a:ext cx="10890779" cy="3502584"/>
            <a:chOff x="441072" y="1329384"/>
            <a:chExt cx="10890779" cy="3502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781921" y="3125915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785292"/>
              <a:ext cx="3600000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21627"/>
              <a:ext cx="3600000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09619"/>
              <a:ext cx="3600000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4417167" y="32894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042" t="-5000" r="-625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706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50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000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910041" y="132938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3" t="-145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线箭头连接符 28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0354868" y="1238117"/>
            <a:ext cx="33070450" cy="3481128"/>
            <a:chOff x="-10354868" y="1238117"/>
            <a:chExt cx="33070450" cy="3481128"/>
          </a:xfrm>
        </p:grpSpPr>
        <p:sp>
          <p:nvSpPr>
            <p:cNvPr id="2" name="同侧圆角矩形 1"/>
            <p:cNvSpPr/>
            <p:nvPr/>
          </p:nvSpPr>
          <p:spPr>
            <a:xfrm>
              <a:off x="-5838092" y="4507274"/>
              <a:ext cx="23835946" cy="203602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3166335" y="2987637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5582" y="1849230"/>
              <a:ext cx="3599742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2273" y="1885565"/>
              <a:ext cx="3599742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840" y="1873557"/>
              <a:ext cx="3599742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15801393" y="3159941"/>
              <a:ext cx="2734211" cy="1516165"/>
              <a:chOff x="4651131" y="1995323"/>
              <a:chExt cx="2734407" cy="15161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r="-6316" b="-380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199532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61371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05592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500" r="-75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39834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54868" y="1891697"/>
              <a:ext cx="3599742" cy="1276212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61642" y="1891697"/>
              <a:ext cx="3599742" cy="1276212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64610" y="1856529"/>
              <a:ext cx="3599742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圆角矩形 35"/>
            <p:cNvSpPr/>
            <p:nvPr/>
          </p:nvSpPr>
          <p:spPr>
            <a:xfrm>
              <a:off x="-9037560" y="3001393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𝑐𝑜𝑛𝑣</m:t>
                        </m:r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kumimoji="1" lang="zh-CN" altLang="en-US" sz="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05" t="-5000" r="-631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/>
            <p:cNvCxnSpPr/>
            <p:nvPr/>
          </p:nvCxnSpPr>
          <p:spPr>
            <a:xfrm>
              <a:off x="-5029786" y="3167910"/>
              <a:ext cx="5145" cy="40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969" t="-23810" b="-476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974" t="-25000" b="-5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762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5263" t="-28571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/>
            <p:cNvCxnSpPr/>
            <p:nvPr/>
          </p:nvCxnSpPr>
          <p:spPr>
            <a:xfrm>
              <a:off x="-5020650" y="3786303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263" t="-30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/>
            <p:cNvCxnSpPr/>
            <p:nvPr/>
          </p:nvCxnSpPr>
          <p:spPr>
            <a:xfrm>
              <a:off x="-5010620" y="4175764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500" r="-750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圆角矩形 50"/>
            <p:cNvSpPr/>
            <p:nvPr/>
          </p:nvSpPr>
          <p:spPr>
            <a:xfrm>
              <a:off x="-6369393" y="3570928"/>
              <a:ext cx="2734211" cy="2153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圆角矩形 54"/>
            <p:cNvSpPr/>
            <p:nvPr/>
          </p:nvSpPr>
          <p:spPr>
            <a:xfrm>
              <a:off x="1781921" y="294367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805270"/>
              <a:ext cx="3600000" cy="1276212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41605"/>
              <a:ext cx="3600000" cy="127621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29597"/>
              <a:ext cx="3600000" cy="1276212"/>
            </a:xfrm>
            <a:prstGeom prst="rect">
              <a:avLst/>
            </a:prstGeom>
          </p:spPr>
        </p:pic>
        <p:grpSp>
          <p:nvGrpSpPr>
            <p:cNvPr id="59" name="组 58"/>
            <p:cNvGrpSpPr/>
            <p:nvPr/>
          </p:nvGrpSpPr>
          <p:grpSpPr>
            <a:xfrm>
              <a:off x="4417167" y="3115981"/>
              <a:ext cx="2734407" cy="1542541"/>
              <a:chOff x="4651131" y="1951363"/>
              <a:chExt cx="2734407" cy="15425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1042" r="-6250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线箭头连接符 63"/>
              <p:cNvCxnSpPr/>
              <p:nvPr/>
            </p:nvCxnSpPr>
            <p:spPr>
              <a:xfrm>
                <a:off x="5990834" y="195136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5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线箭头连接符 68"/>
              <p:cNvCxnSpPr/>
              <p:nvPr/>
            </p:nvCxnSpPr>
            <p:spPr>
              <a:xfrm>
                <a:off x="5999971" y="256975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线箭头连接符 70"/>
              <p:cNvCxnSpPr/>
              <p:nvPr/>
            </p:nvCxnSpPr>
            <p:spPr>
              <a:xfrm>
                <a:off x="5992416" y="301196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5000" t="-4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圆角矩形 72"/>
              <p:cNvSpPr/>
              <p:nvPr/>
            </p:nvSpPr>
            <p:spPr>
              <a:xfrm>
                <a:off x="4651131" y="235438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0" name="组 59"/>
            <p:cNvGrpSpPr/>
            <p:nvPr/>
          </p:nvGrpSpPr>
          <p:grpSpPr>
            <a:xfrm>
              <a:off x="4103467" y="1270229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1473" t="-138095" b="-1761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直线箭头连接符 6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同侧圆角矩形 73"/>
            <p:cNvSpPr/>
            <p:nvPr/>
          </p:nvSpPr>
          <p:spPr>
            <a:xfrm>
              <a:off x="4041433" y="1238117"/>
              <a:ext cx="3303568" cy="194657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98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1429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710" t="-25000" r="-2981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64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416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6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0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1779</Words>
  <Application>Microsoft Macintosh PowerPoint</Application>
  <PresentationFormat>宽屏</PresentationFormat>
  <Paragraphs>517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249</cp:revision>
  <dcterms:created xsi:type="dcterms:W3CDTF">2018-10-31T04:15:25Z</dcterms:created>
  <dcterms:modified xsi:type="dcterms:W3CDTF">2018-11-01T16:32:25Z</dcterms:modified>
</cp:coreProperties>
</file>