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56" r:id="rId6"/>
    <p:sldId id="257" r:id="rId7"/>
    <p:sldId id="268" r:id="rId8"/>
    <p:sldId id="264" r:id="rId9"/>
    <p:sldId id="266" r:id="rId10"/>
    <p:sldId id="270" r:id="rId11"/>
    <p:sldId id="271" r:id="rId12"/>
    <p:sldId id="272" r:id="rId13"/>
    <p:sldId id="273" r:id="rId14"/>
    <p:sldId id="274" r:id="rId15"/>
    <p:sldId id="286" r:id="rId16"/>
    <p:sldId id="275" r:id="rId17"/>
    <p:sldId id="276" r:id="rId18"/>
    <p:sldId id="287" r:id="rId19"/>
    <p:sldId id="279" r:id="rId20"/>
    <p:sldId id="280" r:id="rId21"/>
    <p:sldId id="281" r:id="rId22"/>
    <p:sldId id="288" r:id="rId23"/>
    <p:sldId id="290" r:id="rId24"/>
    <p:sldId id="291" r:id="rId25"/>
    <p:sldId id="292" r:id="rId26"/>
    <p:sldId id="294" r:id="rId27"/>
    <p:sldId id="295" r:id="rId28"/>
    <p:sldId id="297" r:id="rId29"/>
    <p:sldId id="296" r:id="rId30"/>
    <p:sldId id="299" r:id="rId31"/>
    <p:sldId id="298" r:id="rId32"/>
    <p:sldId id="300" r:id="rId33"/>
    <p:sldId id="303" r:id="rId34"/>
    <p:sldId id="302" r:id="rId35"/>
    <p:sldId id="301" r:id="rId36"/>
    <p:sldId id="304" r:id="rId37"/>
    <p:sldId id="305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92" d="100"/>
          <a:sy n="92" d="100"/>
        </p:scale>
        <p:origin x="3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89C7-8F45-437F-B598-3305466629EF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DDA1-3B3A-4BA6-BBEE-13309EF05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77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89C7-8F45-437F-B598-3305466629EF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DDA1-3B3A-4BA6-BBEE-13309EF05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89C7-8F45-437F-B598-3305466629EF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DDA1-3B3A-4BA6-BBEE-13309EF05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2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89C7-8F45-437F-B598-3305466629EF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DDA1-3B3A-4BA6-BBEE-13309EF05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76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89C7-8F45-437F-B598-3305466629EF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DDA1-3B3A-4BA6-BBEE-13309EF05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3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89C7-8F45-437F-B598-3305466629EF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DDA1-3B3A-4BA6-BBEE-13309EF05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6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89C7-8F45-437F-B598-3305466629EF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DDA1-3B3A-4BA6-BBEE-13309EF05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2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89C7-8F45-437F-B598-3305466629EF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DDA1-3B3A-4BA6-BBEE-13309EF05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5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89C7-8F45-437F-B598-3305466629EF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DDA1-3B3A-4BA6-BBEE-13309EF05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89C7-8F45-437F-B598-3305466629EF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DDA1-3B3A-4BA6-BBEE-13309EF05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2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89C7-8F45-437F-B598-3305466629EF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DDA1-3B3A-4BA6-BBEE-13309EF05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4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D89C7-8F45-437F-B598-3305466629EF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FDDA1-3B3A-4BA6-BBEE-13309EF05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4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5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8.png"/><Relationship Id="rId10" Type="http://schemas.openxmlformats.org/officeDocument/2006/relationships/image" Target="../media/image7.wmf"/><Relationship Id="rId4" Type="http://schemas.openxmlformats.org/officeDocument/2006/relationships/image" Target="../media/image7.png"/><Relationship Id="rId9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5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0" Type="http://schemas.openxmlformats.org/officeDocument/2006/relationships/image" Target="../media/image10.wmf"/><Relationship Id="rId4" Type="http://schemas.openxmlformats.org/officeDocument/2006/relationships/image" Target="../media/image7.png"/><Relationship Id="rId9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png"/><Relationship Id="rId7" Type="http://schemas.openxmlformats.org/officeDocument/2006/relationships/image" Target="../media/image13.wmf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10" Type="http://schemas.openxmlformats.org/officeDocument/2006/relationships/image" Target="../media/image14.wmf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oleObject" Target="../embeddings/oleObject17.bin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4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2.wmf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37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6.wmf"/><Relationship Id="rId10" Type="http://schemas.openxmlformats.org/officeDocument/2006/relationships/image" Target="../media/image39.png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44.png"/><Relationship Id="rId7" Type="http://schemas.openxmlformats.org/officeDocument/2006/relationships/image" Target="../media/image30.wmf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oleObject24.bin"/><Relationship Id="rId5" Type="http://schemas.openxmlformats.org/officeDocument/2006/relationships/image" Target="../media/image29.wmf"/><Relationship Id="rId10" Type="http://schemas.openxmlformats.org/officeDocument/2006/relationships/image" Target="../media/image45.png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1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4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2426"/>
            <a:ext cx="9144000" cy="2387600"/>
          </a:xfrm>
        </p:spPr>
        <p:txBody>
          <a:bodyPr/>
          <a:lstStyle/>
          <a:p>
            <a:r>
              <a:rPr lang="en-US" dirty="0" smtClean="0"/>
              <a:t>Multilayer 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14800"/>
            <a:ext cx="9144000" cy="1143000"/>
          </a:xfrm>
        </p:spPr>
        <p:txBody>
          <a:bodyPr>
            <a:normAutofit fontScale="25000" lnSpcReduction="20000"/>
          </a:bodyPr>
          <a:lstStyle/>
          <a:p>
            <a:pPr lvl="0">
              <a:spcBef>
                <a:spcPts val="0"/>
              </a:spcBef>
            </a:pPr>
            <a:r>
              <a:rPr lang="en-US" sz="6200" b="1" dirty="0" smtClean="0"/>
              <a:t>Pattern Classification by Richard O. </a:t>
            </a:r>
            <a:r>
              <a:rPr lang="en-US" sz="6200" b="1" dirty="0" err="1" smtClean="0"/>
              <a:t>Duda</a:t>
            </a:r>
            <a:r>
              <a:rPr lang="en-US" sz="6200" b="1" dirty="0" smtClean="0"/>
              <a:t>, Peter E . Hart and David G. Stork</a:t>
            </a:r>
          </a:p>
          <a:p>
            <a:pPr lvl="0">
              <a:spcBef>
                <a:spcPts val="0"/>
              </a:spcBef>
            </a:pPr>
            <a:r>
              <a:rPr lang="en-US" sz="6200" b="1" dirty="0" smtClean="0"/>
              <a:t>Chapter 6 - Part 2 ( training a network )</a:t>
            </a:r>
          </a:p>
          <a:p>
            <a:r>
              <a:rPr lang="en-US" sz="6200" b="1" dirty="0" smtClean="0"/>
              <a:t> </a:t>
            </a:r>
          </a:p>
          <a:p>
            <a:r>
              <a:rPr lang="en-US" sz="6200" b="1" dirty="0" smtClean="0"/>
              <a:t>KERESTÉLY ÁRPÁD &amp; MAJERCSIK LUCIANA 28.05.2019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8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05050"/>
            <a:ext cx="12192000" cy="3762374"/>
          </a:xfrm>
        </p:spPr>
        <p:txBody>
          <a:bodyPr/>
          <a:lstStyle/>
          <a:p>
            <a:pPr algn="ctr"/>
            <a:r>
              <a:rPr lang="en-US" dirty="0" smtClean="0"/>
              <a:t>With a nice little example.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905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Let’s have some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7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1523" y="2176103"/>
            <a:ext cx="5981853" cy="576279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←"/>
            </a:pPr>
            <a:r>
              <a:rPr lang="en-US" dirty="0" smtClean="0"/>
              <a:t>The desired output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642" y="2522611"/>
            <a:ext cx="2762250" cy="3276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02540" y="2876163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540" y="2876163"/>
                <a:ext cx="169084" cy="276999"/>
              </a:xfrm>
              <a:prstGeom prst="rect">
                <a:avLst/>
              </a:prstGeom>
              <a:blipFill>
                <a:blip r:embed="rId3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5133164"/>
                <a:ext cx="7997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33164"/>
                <a:ext cx="799706" cy="276999"/>
              </a:xfrm>
              <a:prstGeom prst="rect">
                <a:avLst/>
              </a:prstGeom>
              <a:blipFill>
                <a:blip r:embed="rId4"/>
                <a:stretch>
                  <a:fillRect l="-9924" t="-2222" r="-229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8200" y="3316762"/>
                <a:ext cx="926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16762"/>
                <a:ext cx="926536" cy="276999"/>
              </a:xfrm>
              <a:prstGeom prst="rect">
                <a:avLst/>
              </a:prstGeom>
              <a:blipFill>
                <a:blip r:embed="rId5"/>
                <a:stretch>
                  <a:fillRect l="-7947" r="-2649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24646" y="2325744"/>
                <a:ext cx="881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46" y="2325744"/>
                <a:ext cx="881716" cy="276999"/>
              </a:xfrm>
              <a:prstGeom prst="rect">
                <a:avLst/>
              </a:prstGeom>
              <a:blipFill>
                <a:blip r:embed="rId6"/>
                <a:stretch>
                  <a:fillRect l="-8333" r="-4861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114684" y="2226725"/>
            <a:ext cx="42861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0" dirty="0" smtClean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0062" y="5797693"/>
            <a:ext cx="3173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0" dirty="0" smtClean="0"/>
              <a:t>-1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04910" y="5799209"/>
            <a:ext cx="17656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0" dirty="0" smtClean="0"/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99211" y="4160911"/>
            <a:ext cx="39636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1</a:t>
            </a:r>
            <a:endParaRPr lang="en-US" sz="2400" b="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871785" y="4160911"/>
            <a:ext cx="30969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/>
              <a:t>-1</a:t>
            </a:r>
            <a:endParaRPr lang="en-US" sz="2400" b="0" dirty="0" smtClean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891523" y="4160911"/>
            <a:ext cx="5981853" cy="58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←"/>
            </a:pPr>
            <a:r>
              <a:rPr lang="en-US" dirty="0" smtClean="0"/>
              <a:t>Some random weights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891523" y="5713007"/>
            <a:ext cx="5981853" cy="538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←"/>
            </a:pPr>
            <a:r>
              <a:rPr lang="en-US" dirty="0" smtClean="0"/>
              <a:t>A sample form the training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6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Feed-forward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642" y="2522611"/>
            <a:ext cx="2762250" cy="3276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9930" y="2836892"/>
            <a:ext cx="98371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0" dirty="0" smtClean="0"/>
              <a:t>0,0067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5133164"/>
                <a:ext cx="7997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33164"/>
                <a:ext cx="799706" cy="276999"/>
              </a:xfrm>
              <a:prstGeom prst="rect">
                <a:avLst/>
              </a:prstGeom>
              <a:blipFill>
                <a:blip r:embed="rId4"/>
                <a:stretch>
                  <a:fillRect l="-9924" t="-2222" r="-229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3316762"/>
                <a:ext cx="926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16762"/>
                <a:ext cx="926536" cy="276999"/>
              </a:xfrm>
              <a:prstGeom prst="rect">
                <a:avLst/>
              </a:prstGeom>
              <a:blipFill>
                <a:blip r:embed="rId5"/>
                <a:stretch>
                  <a:fillRect l="-7947" r="-2649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24646" y="2325744"/>
                <a:ext cx="881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46" y="2325744"/>
                <a:ext cx="881716" cy="276999"/>
              </a:xfrm>
              <a:prstGeom prst="rect">
                <a:avLst/>
              </a:prstGeom>
              <a:blipFill>
                <a:blip r:embed="rId6"/>
                <a:stretch>
                  <a:fillRect l="-8333" r="-4861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114684" y="2226725"/>
            <a:ext cx="42861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0" dirty="0" smtClean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80062" y="5797693"/>
            <a:ext cx="3173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0" dirty="0" smtClean="0"/>
              <a:t>-1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04910" y="5799209"/>
            <a:ext cx="17656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0" dirty="0" smtClean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99211" y="4160911"/>
            <a:ext cx="39636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1</a:t>
            </a:r>
            <a:endParaRPr lang="en-US" sz="2400" b="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871785" y="4160911"/>
            <a:ext cx="30969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/>
              <a:t>-1</a:t>
            </a:r>
            <a:endParaRPr lang="en-US" sz="2400" b="0" dirty="0" smtClean="0"/>
          </a:p>
        </p:txBody>
      </p:sp>
      <p:graphicFrame>
        <p:nvGraphicFramePr>
          <p:cNvPr id="14" name="Content Placeholder 1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154849"/>
              </p:ext>
            </p:extLst>
          </p:nvPr>
        </p:nvGraphicFramePr>
        <p:xfrm>
          <a:off x="5433334" y="2325744"/>
          <a:ext cx="5919787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7" name="Equation" r:id="rId7" imgW="2577960" imgH="431640" progId="Equation.3">
                  <p:embed/>
                </p:oleObj>
              </mc:Choice>
              <mc:Fallback>
                <p:oleObj name="Equation" r:id="rId7" imgW="25779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33334" y="2325744"/>
                        <a:ext cx="5919787" cy="992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48997"/>
              </p:ext>
            </p:extLst>
          </p:nvPr>
        </p:nvGraphicFramePr>
        <p:xfrm>
          <a:off x="5431067" y="4136542"/>
          <a:ext cx="4023335" cy="825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8" name="Equation" r:id="rId9" imgW="1917360" imgH="393480" progId="Equation.3">
                  <p:embed/>
                </p:oleObj>
              </mc:Choice>
              <mc:Fallback>
                <p:oleObj name="Equation" r:id="rId9" imgW="19173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31067" y="4136542"/>
                        <a:ext cx="4023335" cy="825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101527"/>
              </p:ext>
            </p:extLst>
          </p:nvPr>
        </p:nvGraphicFramePr>
        <p:xfrm>
          <a:off x="5431067" y="3497921"/>
          <a:ext cx="3384551" cy="455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9" name="Equation" r:id="rId11" imgW="1511280" imgH="203040" progId="Equation.3">
                  <p:embed/>
                </p:oleObj>
              </mc:Choice>
              <mc:Fallback>
                <p:oleObj name="Equation" r:id="rId11" imgW="15112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31067" y="3497921"/>
                        <a:ext cx="3384551" cy="4550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301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good is this?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642" y="2522611"/>
            <a:ext cx="2762250" cy="3276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9930" y="2836892"/>
            <a:ext cx="98371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0" dirty="0" smtClean="0"/>
              <a:t>0,0067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5133164"/>
                <a:ext cx="7997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33164"/>
                <a:ext cx="799706" cy="276999"/>
              </a:xfrm>
              <a:prstGeom prst="rect">
                <a:avLst/>
              </a:prstGeom>
              <a:blipFill>
                <a:blip r:embed="rId4"/>
                <a:stretch>
                  <a:fillRect l="-9924" t="-2222" r="-229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3316762"/>
                <a:ext cx="926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16762"/>
                <a:ext cx="926536" cy="276999"/>
              </a:xfrm>
              <a:prstGeom prst="rect">
                <a:avLst/>
              </a:prstGeom>
              <a:blipFill>
                <a:blip r:embed="rId5"/>
                <a:stretch>
                  <a:fillRect l="-7947" r="-2649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24646" y="2325744"/>
                <a:ext cx="881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46" y="2325744"/>
                <a:ext cx="881716" cy="276999"/>
              </a:xfrm>
              <a:prstGeom prst="rect">
                <a:avLst/>
              </a:prstGeom>
              <a:blipFill>
                <a:blip r:embed="rId6"/>
                <a:stretch>
                  <a:fillRect l="-8333" r="-4861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114684" y="2226725"/>
            <a:ext cx="42861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0" dirty="0" smtClean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80062" y="5797693"/>
            <a:ext cx="3173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0" dirty="0" smtClean="0"/>
              <a:t>-1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04910" y="5799209"/>
            <a:ext cx="17656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0" dirty="0" smtClean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99211" y="4160911"/>
            <a:ext cx="39636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1</a:t>
            </a:r>
            <a:endParaRPr lang="en-US" sz="2400" b="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871785" y="4160911"/>
            <a:ext cx="30969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/>
              <a:t>-1</a:t>
            </a:r>
            <a:endParaRPr lang="en-US" sz="2400" b="0" dirty="0" smtClean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814138"/>
              </p:ext>
            </p:extLst>
          </p:nvPr>
        </p:nvGraphicFramePr>
        <p:xfrm>
          <a:off x="5686427" y="2325744"/>
          <a:ext cx="2212484" cy="432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" name="Equation" r:id="rId7" imgW="1168200" imgH="228600" progId="Equation.3">
                  <p:embed/>
                </p:oleObj>
              </mc:Choice>
              <mc:Fallback>
                <p:oleObj name="Equation" r:id="rId7" imgW="1168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86427" y="2325744"/>
                        <a:ext cx="2212484" cy="4328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902438"/>
              </p:ext>
            </p:extLst>
          </p:nvPr>
        </p:nvGraphicFramePr>
        <p:xfrm>
          <a:off x="5686426" y="2883988"/>
          <a:ext cx="4665663" cy="432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" name="Equation" r:id="rId9" imgW="2463480" imgH="228600" progId="Equation.3">
                  <p:embed/>
                </p:oleObj>
              </mc:Choice>
              <mc:Fallback>
                <p:oleObj name="Equation" r:id="rId9" imgW="2463480" imgH="228600" progId="Equation.3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86426" y="2883988"/>
                        <a:ext cx="4665663" cy="4327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619751" y="3951921"/>
                <a:ext cx="526732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400" dirty="0" smtClean="0"/>
                  <a:t> is the cost function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In the case of LMS it’s always positive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And in this case is …</a:t>
                </a:r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751" y="3951921"/>
                <a:ext cx="5267324" cy="1200329"/>
              </a:xfrm>
              <a:prstGeom prst="rect">
                <a:avLst/>
              </a:prstGeom>
              <a:blipFill>
                <a:blip r:embed="rId11"/>
                <a:stretch>
                  <a:fillRect l="-1620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/>
          <p:cNvSpPr txBox="1">
            <a:spLocks/>
          </p:cNvSpPr>
          <p:nvPr/>
        </p:nvSpPr>
        <p:spPr>
          <a:xfrm rot="20316987">
            <a:off x="3747107" y="2801582"/>
            <a:ext cx="5648325" cy="1307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dirty="0" smtClean="0">
                <a:solidFill>
                  <a:srgbClr val="FF0000"/>
                </a:solidFill>
              </a:rPr>
              <a:t>Very bad!</a:t>
            </a:r>
            <a:endParaRPr lang="en-US" sz="1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37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better 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5179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We need to change (adjust) the weights</a:t>
                </a:r>
              </a:p>
              <a:p>
                <a:r>
                  <a:rPr lang="en-US" dirty="0" smtClean="0"/>
                  <a:t>By choosing different weights and seeing which gives the smallest error</a:t>
                </a:r>
              </a:p>
              <a:p>
                <a:r>
                  <a:rPr lang="en-US" dirty="0" smtClean="0"/>
                  <a:t>This could go forever …</a:t>
                </a:r>
              </a:p>
              <a:p>
                <a:r>
                  <a:rPr lang="en-US" dirty="0" smtClean="0"/>
                  <a:t>But the key to a better solution lies hidden in the previous solution</a:t>
                </a:r>
                <a:endParaRPr lang="en-US" dirty="0"/>
              </a:p>
              <a:p>
                <a:r>
                  <a:rPr lang="en-US" b="1" dirty="0" smtClean="0"/>
                  <a:t>smallest error</a:t>
                </a:r>
                <a:endParaRPr lang="en-US" b="1" dirty="0"/>
              </a:p>
              <a:p>
                <a:r>
                  <a:rPr lang="en-US" dirty="0" smtClean="0"/>
                  <a:t>Which means finding the minimum of the cost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Which in turn depends on the two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So we need the gradient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517900"/>
              </a:xfrm>
              <a:blipFill>
                <a:blip r:embed="rId3"/>
                <a:stretch>
                  <a:fillRect l="-928" t="-3460" b="-4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110620"/>
              </p:ext>
            </p:extLst>
          </p:nvPr>
        </p:nvGraphicFramePr>
        <p:xfrm>
          <a:off x="3717925" y="5343525"/>
          <a:ext cx="3606800" cy="1105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4" imgW="1574640" imgH="482400" progId="Equation.3">
                  <p:embed/>
                </p:oleObj>
              </mc:Choice>
              <mc:Fallback>
                <p:oleObj name="Equation" r:id="rId4" imgW="157464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17925" y="5343525"/>
                        <a:ext cx="3606800" cy="1105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788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 smtClean="0"/>
                  <a:t>How to calculate the derivative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007528"/>
              </p:ext>
            </p:extLst>
          </p:nvPr>
        </p:nvGraphicFramePr>
        <p:xfrm>
          <a:off x="1137459" y="1618084"/>
          <a:ext cx="1073727" cy="936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7" name="Equation" r:id="rId4" imgW="495000" imgH="431640" progId="Equation.3">
                  <p:embed/>
                </p:oleObj>
              </mc:Choice>
              <mc:Fallback>
                <p:oleObj name="Equation" r:id="rId4" imgW="49500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7459" y="1618084"/>
                        <a:ext cx="1073727" cy="936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642932"/>
              </p:ext>
            </p:extLst>
          </p:nvPr>
        </p:nvGraphicFramePr>
        <p:xfrm>
          <a:off x="2344189" y="3247111"/>
          <a:ext cx="6084917" cy="497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8" name="Equation" r:id="rId6" imgW="2793960" imgH="228600" progId="Equation.3">
                  <p:embed/>
                </p:oleObj>
              </mc:Choice>
              <mc:Fallback>
                <p:oleObj name="Equation" r:id="rId6" imgW="27939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44189" y="3247111"/>
                        <a:ext cx="6084917" cy="497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838200" y="3880147"/>
            <a:ext cx="5514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We </a:t>
            </a:r>
            <a:r>
              <a:rPr lang="en-US" sz="2400" dirty="0"/>
              <a:t>apply the chain rule for </a:t>
            </a:r>
            <a:r>
              <a:rPr lang="en-US" sz="2400" dirty="0" smtClean="0"/>
              <a:t>differentiation: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38200" y="2554585"/>
                <a:ext cx="67928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/>
                  <a:t>Because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400" dirty="0"/>
                  <a:t> does not directly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: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54585"/>
                <a:ext cx="6792884" cy="461665"/>
              </a:xfrm>
              <a:prstGeom prst="rect">
                <a:avLst/>
              </a:prstGeom>
              <a:blipFill>
                <a:blip r:embed="rId8"/>
                <a:stretch>
                  <a:fillRect l="-143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252218"/>
              </p:ext>
            </p:extLst>
          </p:nvPr>
        </p:nvGraphicFramePr>
        <p:xfrm>
          <a:off x="2032000" y="4572672"/>
          <a:ext cx="2432888" cy="84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" name="Equation" r:id="rId9" imgW="1244520" imgH="431640" progId="Equation.3">
                  <p:embed/>
                </p:oleObj>
              </mc:Choice>
              <mc:Fallback>
                <p:oleObj name="Equation" r:id="rId9" imgW="12445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32000" y="4572672"/>
                        <a:ext cx="2432888" cy="84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507346"/>
              </p:ext>
            </p:extLst>
          </p:nvPr>
        </p:nvGraphicFramePr>
        <p:xfrm>
          <a:off x="2032000" y="5560078"/>
          <a:ext cx="2806007" cy="801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" name="Equation" r:id="rId11" imgW="1511280" imgH="431640" progId="Equation.3">
                  <p:embed/>
                </p:oleObj>
              </mc:Choice>
              <mc:Fallback>
                <p:oleObj name="Equation" r:id="rId11" imgW="151128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32000" y="5560078"/>
                        <a:ext cx="2806007" cy="801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1555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perfect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765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Theoretically, we could find the best weights by making the gradient equal to 0</a:t>
            </a:r>
          </a:p>
          <a:p>
            <a:r>
              <a:rPr lang="en-US" dirty="0" smtClean="0"/>
              <a:t>But the calculations get harder when increasing the number of weights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839580"/>
              </p:ext>
            </p:extLst>
          </p:nvPr>
        </p:nvGraphicFramePr>
        <p:xfrm>
          <a:off x="838200" y="3343303"/>
          <a:ext cx="3255962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3" name="Equation" r:id="rId3" imgW="1752480" imgH="431640" progId="Equation.3">
                  <p:embed/>
                </p:oleObj>
              </mc:Choice>
              <mc:Fallback>
                <p:oleObj name="Equation" r:id="rId3" imgW="1752480" imgH="43164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3343303"/>
                        <a:ext cx="3255962" cy="80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348642"/>
              </p:ext>
            </p:extLst>
          </p:nvPr>
        </p:nvGraphicFramePr>
        <p:xfrm>
          <a:off x="504076" y="4170607"/>
          <a:ext cx="5118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4" name="Equation" r:id="rId5" imgW="2755800" imgH="444240" progId="Equation.3">
                  <p:embed/>
                </p:oleObj>
              </mc:Choice>
              <mc:Fallback>
                <p:oleObj name="Equation" r:id="rId5" imgW="2755800" imgH="44424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4076" y="4170607"/>
                        <a:ext cx="51181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432065"/>
              </p:ext>
            </p:extLst>
          </p:nvPr>
        </p:nvGraphicFramePr>
        <p:xfrm>
          <a:off x="779463" y="4924425"/>
          <a:ext cx="44100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5" name="Equation" r:id="rId7" imgW="2374560" imgH="457200" progId="Equation.3">
                  <p:embed/>
                </p:oleObj>
              </mc:Choice>
              <mc:Fallback>
                <p:oleObj name="Equation" r:id="rId7" imgW="2374560" imgH="457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9463" y="4924425"/>
                        <a:ext cx="4410075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5780117" y="3498118"/>
            <a:ext cx="0" cy="24045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054646"/>
              </p:ext>
            </p:extLst>
          </p:nvPr>
        </p:nvGraphicFramePr>
        <p:xfrm>
          <a:off x="6178550" y="4240670"/>
          <a:ext cx="3608388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6" name="Equation" r:id="rId9" imgW="1942920" imgH="444240" progId="Equation.3">
                  <p:embed/>
                </p:oleObj>
              </mc:Choice>
              <mc:Fallback>
                <p:oleObj name="Equation" r:id="rId9" imgW="1942920" imgH="44424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78550" y="4240670"/>
                        <a:ext cx="3608388" cy="82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626174"/>
              </p:ext>
            </p:extLst>
          </p:nvPr>
        </p:nvGraphicFramePr>
        <p:xfrm>
          <a:off x="6096000" y="3556916"/>
          <a:ext cx="41973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7" name="Equation" r:id="rId11" imgW="2260440" imgH="215640" progId="Equation.3">
                  <p:embed/>
                </p:oleObj>
              </mc:Choice>
              <mc:Fallback>
                <p:oleObj name="Equation" r:id="rId11" imgW="2260440" imgH="21564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96000" y="3556916"/>
                        <a:ext cx="419735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892798" y="5348286"/>
            <a:ext cx="21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solution?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5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7650"/>
          </a:xfrm>
        </p:spPr>
        <p:txBody>
          <a:bodyPr/>
          <a:lstStyle/>
          <a:p>
            <a:r>
              <a:rPr lang="en-US" dirty="0"/>
              <a:t>But </a:t>
            </a:r>
            <a:r>
              <a:rPr lang="en-US" dirty="0" smtClean="0"/>
              <a:t>we can </a:t>
            </a:r>
            <a:r>
              <a:rPr lang="en-US" dirty="0"/>
              <a:t>be happy with </a:t>
            </a:r>
            <a:r>
              <a:rPr lang="en-US" dirty="0" smtClean="0"/>
              <a:t>some approximation of the best weights also, in which case we will move by a small portion of the gradient towards the minimum throughout several iterations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945602"/>
              </p:ext>
            </p:extLst>
          </p:nvPr>
        </p:nvGraphicFramePr>
        <p:xfrm>
          <a:off x="4356100" y="3735387"/>
          <a:ext cx="2654300" cy="1410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Equation" r:id="rId3" imgW="812520" imgH="431640" progId="Equation.3">
                  <p:embed/>
                </p:oleObj>
              </mc:Choice>
              <mc:Fallback>
                <p:oleObj name="Equation" r:id="rId3" imgW="8125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6100" y="3735387"/>
                        <a:ext cx="2654300" cy="1410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322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6833"/>
          </a:xfrm>
        </p:spPr>
        <p:txBody>
          <a:bodyPr/>
          <a:lstStyle/>
          <a:p>
            <a:r>
              <a:rPr lang="en-US" dirty="0" smtClean="0"/>
              <a:t>In the case of multiple outputs, the calculation of the error function changes to the following form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217154"/>
              </p:ext>
            </p:extLst>
          </p:nvPr>
        </p:nvGraphicFramePr>
        <p:xfrm>
          <a:off x="7255944" y="3325437"/>
          <a:ext cx="29384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Equation" r:id="rId3" imgW="1536480" imgH="431640" progId="Equation.3">
                  <p:embed/>
                </p:oleObj>
              </mc:Choice>
              <mc:Fallback>
                <p:oleObj name="Equation" r:id="rId3" imgW="153648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55944" y="3325437"/>
                        <a:ext cx="2938462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39742" y="4621269"/>
            <a:ext cx="4414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k is the number of outputs and n is the number of inputs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042458"/>
            <a:ext cx="5848403" cy="32166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22070" y="5844174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070" y="5844174"/>
                <a:ext cx="276101" cy="276999"/>
              </a:xfrm>
              <a:prstGeom prst="rect">
                <a:avLst/>
              </a:prstGeom>
              <a:blipFill>
                <a:blip r:embed="rId6"/>
                <a:stretch>
                  <a:fillRect l="-13333" r="-888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26261" y="584417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261" y="5844174"/>
                <a:ext cx="281423" cy="276999"/>
              </a:xfrm>
              <a:prstGeom prst="rect">
                <a:avLst/>
              </a:prstGeom>
              <a:blipFill>
                <a:blip r:embed="rId7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32992" y="5844174"/>
                <a:ext cx="247440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992" y="5844174"/>
                <a:ext cx="247440" cy="299313"/>
              </a:xfrm>
              <a:prstGeom prst="rect">
                <a:avLst/>
              </a:prstGeom>
              <a:blipFill>
                <a:blip r:embed="rId8"/>
                <a:stretch>
                  <a:fillRect l="-14634" r="-14634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93411" y="5844173"/>
                <a:ext cx="295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411" y="5844173"/>
                <a:ext cx="295529" cy="276999"/>
              </a:xfrm>
              <a:prstGeom prst="rect">
                <a:avLst/>
              </a:prstGeom>
              <a:blipFill>
                <a:blip r:embed="rId9"/>
                <a:stretch>
                  <a:fillRect l="-10417" r="-416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64871" y="3038895"/>
                <a:ext cx="261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871" y="3038895"/>
                <a:ext cx="261482" cy="276999"/>
              </a:xfrm>
              <a:prstGeom prst="rect">
                <a:avLst/>
              </a:prstGeom>
              <a:blipFill>
                <a:blip r:embed="rId10"/>
                <a:stretch>
                  <a:fillRect l="-13953" r="-697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820571" y="3038114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571" y="3038114"/>
                <a:ext cx="266803" cy="276999"/>
              </a:xfrm>
              <a:prstGeom prst="rect">
                <a:avLst/>
              </a:prstGeom>
              <a:blipFill>
                <a:blip r:embed="rId11"/>
                <a:stretch>
                  <a:fillRect l="-11628" r="-930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446171" y="3048438"/>
                <a:ext cx="234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171" y="3048438"/>
                <a:ext cx="234103" cy="276999"/>
              </a:xfrm>
              <a:prstGeom prst="rect">
                <a:avLst/>
              </a:prstGeom>
              <a:blipFill>
                <a:blip r:embed="rId12"/>
                <a:stretch>
                  <a:fillRect l="-15385" r="-769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31485" y="3048437"/>
                <a:ext cx="276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485" y="3048437"/>
                <a:ext cx="276550" cy="276999"/>
              </a:xfrm>
              <a:prstGeom prst="rect">
                <a:avLst/>
              </a:prstGeom>
              <a:blipFill>
                <a:blip r:embed="rId13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49949" y="3934666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949" y="3934666"/>
                <a:ext cx="414922" cy="276999"/>
              </a:xfrm>
              <a:prstGeom prst="rect">
                <a:avLst/>
              </a:prstGeom>
              <a:blipFill>
                <a:blip r:embed="rId14"/>
                <a:stretch>
                  <a:fillRect l="-7353" r="-735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588151" y="4252165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151" y="4252165"/>
                <a:ext cx="420243" cy="276999"/>
              </a:xfrm>
              <a:prstGeom prst="rect">
                <a:avLst/>
              </a:prstGeom>
              <a:blipFill>
                <a:blip r:embed="rId15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37010" y="3986871"/>
                <a:ext cx="4391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𝑘𝑛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010" y="3986871"/>
                <a:ext cx="439159" cy="276999"/>
              </a:xfrm>
              <a:prstGeom prst="rect">
                <a:avLst/>
              </a:prstGeom>
              <a:blipFill>
                <a:blip r:embed="rId16"/>
                <a:stretch>
                  <a:fillRect l="-6944" r="-555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515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case of a hidden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4220" y="2281926"/>
            <a:ext cx="4102028" cy="3219714"/>
          </a:xfrm>
        </p:spPr>
        <p:txBody>
          <a:bodyPr>
            <a:normAutofit/>
          </a:bodyPr>
          <a:lstStyle/>
          <a:p>
            <a:r>
              <a:rPr lang="en-US" dirty="0" smtClean="0"/>
              <a:t>What if the network has three layers (one hidden layer)?</a:t>
            </a:r>
          </a:p>
          <a:p>
            <a:endParaRPr lang="en-US" dirty="0"/>
          </a:p>
          <a:p>
            <a:r>
              <a:rPr lang="en-US" dirty="0" smtClean="0"/>
              <a:t>Then we have two sets of weights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14" y="1772912"/>
            <a:ext cx="6014345" cy="462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35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US" dirty="0" smtClean="0"/>
              <a:t>Previously on Neural Networks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for weights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06886" y="1825625"/>
                <a:ext cx="404691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used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to denote the weight between input unit </a:t>
                </a:r>
                <a:r>
                  <a:rPr lang="en-US" dirty="0" err="1"/>
                  <a:t>i</a:t>
                </a:r>
                <a:r>
                  <a:rPr lang="en-US" dirty="0"/>
                  <a:t> and hidden unit </a:t>
                </a:r>
                <a:r>
                  <a:rPr lang="en-US" dirty="0" smtClean="0"/>
                  <a:t>j</a:t>
                </a:r>
              </a:p>
              <a:p>
                <a:endParaRPr lang="en-US" dirty="0"/>
              </a:p>
              <a:p>
                <a:r>
                  <a:rPr lang="en-US" dirty="0" smtClean="0"/>
                  <a:t>We used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to denote the weight between hidden unit j and output unit </a:t>
                </a:r>
                <a:r>
                  <a:rPr lang="en-US" dirty="0" smtClean="0"/>
                  <a:t>k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6886" y="1825625"/>
                <a:ext cx="4046913" cy="4351338"/>
              </a:xfrm>
              <a:blipFill>
                <a:blip r:embed="rId2"/>
                <a:stretch>
                  <a:fillRect l="-2715" t="-1961" r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14" y="1772912"/>
            <a:ext cx="6014345" cy="462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18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better with 3 layered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 in a similar fashion to the 2 layered networks seen previously; modify the weights so the error gets as small as possible (i.e. apply the gradient descendent rule)</a:t>
            </a:r>
          </a:p>
          <a:p>
            <a:r>
              <a:rPr lang="en-US" dirty="0" smtClean="0"/>
              <a:t>Modifying the weights is done in two steps</a:t>
            </a:r>
          </a:p>
          <a:p>
            <a:r>
              <a:rPr lang="en-US" dirty="0" smtClean="0"/>
              <a:t>Calculating the change in the weights between the </a:t>
            </a:r>
            <a:r>
              <a:rPr lang="en-US" b="1" dirty="0" smtClean="0"/>
              <a:t>hidden</a:t>
            </a:r>
            <a:r>
              <a:rPr lang="en-US" dirty="0" smtClean="0"/>
              <a:t> and </a:t>
            </a:r>
            <a:r>
              <a:rPr lang="en-US" b="1" dirty="0" smtClean="0"/>
              <a:t>output</a:t>
            </a:r>
            <a:r>
              <a:rPr lang="en-US" dirty="0" smtClean="0"/>
              <a:t> layer is done by the same formula that we used for two layered networks</a:t>
            </a:r>
          </a:p>
          <a:p>
            <a:r>
              <a:rPr lang="en-US" dirty="0" smtClean="0"/>
              <a:t>But when calculating the change in the weights between the </a:t>
            </a:r>
            <a:r>
              <a:rPr lang="en-US" b="1" dirty="0" smtClean="0"/>
              <a:t>input</a:t>
            </a:r>
            <a:r>
              <a:rPr lang="en-US" dirty="0" smtClean="0"/>
              <a:t> and </a:t>
            </a:r>
            <a:r>
              <a:rPr lang="en-US" b="1" dirty="0" smtClean="0"/>
              <a:t>hidden</a:t>
            </a:r>
            <a:r>
              <a:rPr lang="en-US" dirty="0" smtClean="0"/>
              <a:t> layer, special care must be taken</a:t>
            </a:r>
          </a:p>
        </p:txBody>
      </p:sp>
    </p:spTree>
    <p:extLst>
      <p:ext uri="{BB962C8B-B14F-4D97-AF65-F5344CB8AC3E}">
        <p14:creationId xmlns:p14="http://schemas.microsoft.com/office/powerpoint/2010/main" val="3032556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dirty="0" smtClean="0"/>
                        <m:t>How</m:t>
                      </m:r>
                      <m:r>
                        <m:rPr>
                          <m:nor/>
                        </m:rPr>
                        <a:rPr lang="en-US" sz="3600" dirty="0" smtClean="0"/>
                        <m:t> </m:t>
                      </m:r>
                      <m:r>
                        <m:rPr>
                          <m:nor/>
                        </m:rPr>
                        <a:rPr lang="en-US" sz="3600" dirty="0" smtClean="0"/>
                        <m:t>to</m:t>
                      </m:r>
                      <m:r>
                        <m:rPr>
                          <m:nor/>
                        </m:rPr>
                        <a:rPr lang="en-US" sz="3600" dirty="0" smtClean="0"/>
                        <m:t> </m:t>
                      </m:r>
                      <m:r>
                        <m:rPr>
                          <m:nor/>
                        </m:rPr>
                        <a:rPr lang="en-US" sz="3600" dirty="0" smtClean="0"/>
                        <m:t>calculate</m:t>
                      </m:r>
                      <m:r>
                        <m:rPr>
                          <m:nor/>
                        </m:rPr>
                        <a:rPr lang="en-US" sz="3600" dirty="0" smtClean="0"/>
                        <m:t> </m:t>
                      </m:r>
                      <m:r>
                        <m:rPr>
                          <m:nor/>
                        </m:rPr>
                        <a:rPr lang="en-US" sz="3600" dirty="0" smtClean="0"/>
                        <m:t>the</m:t>
                      </m:r>
                      <m:r>
                        <m:rPr>
                          <m:nor/>
                        </m:rPr>
                        <a:rPr lang="en-US" sz="3600" dirty="0" smtClean="0"/>
                        <m:t> </m:t>
                      </m:r>
                      <m:r>
                        <m:rPr>
                          <m:nor/>
                        </m:rPr>
                        <a:rPr lang="en-US" sz="3600" b="1" i="0" dirty="0" smtClean="0"/>
                        <m:t>error</m:t>
                      </m:r>
                      <m:r>
                        <m:rPr>
                          <m:nor/>
                        </m:rPr>
                        <a:rPr lang="en-US" sz="3600" b="1" i="0" dirty="0" smtClean="0"/>
                        <m:t> </m:t>
                      </m:r>
                      <m:r>
                        <m:rPr>
                          <m:nor/>
                        </m:rPr>
                        <a:rPr lang="en-US" sz="3600" b="1" i="0" dirty="0" smtClean="0"/>
                        <m:t>change</m:t>
                      </m:r>
                      <m:r>
                        <m:rPr>
                          <m:nor/>
                        </m:rPr>
                        <a:rPr lang="en-US" sz="3600" dirty="0" smtClean="0"/>
                        <m:t> </m:t>
                      </m:r>
                      <m:r>
                        <m:rPr>
                          <m:nor/>
                        </m:rPr>
                        <a:rPr lang="en-US" sz="3600" dirty="0" smtClean="0"/>
                        <m:t>with</m:t>
                      </m:r>
                      <m:r>
                        <m:rPr>
                          <m:nor/>
                        </m:rPr>
                        <a:rPr lang="en-US" sz="3600" dirty="0" smtClean="0"/>
                        <m:t> </m:t>
                      </m:r>
                      <m:r>
                        <m:rPr>
                          <m:nor/>
                        </m:rPr>
                        <a:rPr lang="en-US" sz="3600" dirty="0" smtClean="0"/>
                        <m:t>respect</m:t>
                      </m:r>
                      <m:r>
                        <m:rPr>
                          <m:nor/>
                        </m:rPr>
                        <a:rPr lang="en-US" sz="3600" dirty="0" smtClean="0"/>
                        <m:t> </m:t>
                      </m:r>
                      <m:r>
                        <m:rPr>
                          <m:nor/>
                        </m:rPr>
                        <a:rPr lang="en-US" sz="3600" dirty="0" smtClean="0"/>
                        <m:t>to</m:t>
                      </m:r>
                      <m:r>
                        <m:rPr>
                          <m:nor/>
                        </m:rPr>
                        <a:rPr lang="en-US" sz="3600" dirty="0" smtClean="0"/>
                        <m:t> 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8623"/>
            <a:ext cx="5778599" cy="49336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i.e. weights from hidden to output</a:t>
            </a:r>
            <a:endParaRPr lang="en-US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476508"/>
              </p:ext>
            </p:extLst>
          </p:nvPr>
        </p:nvGraphicFramePr>
        <p:xfrm>
          <a:off x="1096963" y="2592175"/>
          <a:ext cx="3600801" cy="1438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4" name="Equation" r:id="rId4" imgW="1777680" imgH="711000" progId="Equation.3">
                  <p:embed/>
                </p:oleObj>
              </mc:Choice>
              <mc:Fallback>
                <p:oleObj name="Equation" r:id="rId4" imgW="1777680" imgH="7110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6963" y="2592175"/>
                        <a:ext cx="3600801" cy="1438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523828"/>
              </p:ext>
            </p:extLst>
          </p:nvPr>
        </p:nvGraphicFramePr>
        <p:xfrm>
          <a:off x="6616799" y="3782588"/>
          <a:ext cx="3602172" cy="192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5" name="Equation" r:id="rId6" imgW="1777680" imgH="952200" progId="Equation.3">
                  <p:embed/>
                </p:oleObj>
              </mc:Choice>
              <mc:Fallback>
                <p:oleObj name="Equation" r:id="rId6" imgW="1777680" imgH="952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16799" y="3782588"/>
                        <a:ext cx="3602172" cy="192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920033" y="2724150"/>
            <a:ext cx="37707" cy="33561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123598"/>
              </p:ext>
            </p:extLst>
          </p:nvPr>
        </p:nvGraphicFramePr>
        <p:xfrm>
          <a:off x="1096963" y="4861957"/>
          <a:ext cx="2856754" cy="1332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6" name="Equation" r:id="rId8" imgW="1409400" imgH="660240" progId="Equation.3">
                  <p:embed/>
                </p:oleObj>
              </mc:Choice>
              <mc:Fallback>
                <p:oleObj name="Equation" r:id="rId8" imgW="1409400" imgH="6602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96963" y="4861957"/>
                        <a:ext cx="2856754" cy="1332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838200" y="4280560"/>
                <a:ext cx="4855590" cy="4636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 smtClean="0"/>
                  <a:t>We denote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 smtClean="0"/>
                  <a:t> the sensitivity of unit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80560"/>
                <a:ext cx="4855590" cy="463660"/>
              </a:xfrm>
              <a:prstGeom prst="rect">
                <a:avLst/>
              </a:prstGeom>
              <a:blipFill>
                <a:blip r:embed="rId10"/>
                <a:stretch>
                  <a:fillRect l="-1131" t="-13158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/>
          <p:cNvSpPr txBox="1">
            <a:spLocks/>
          </p:cNvSpPr>
          <p:nvPr/>
        </p:nvSpPr>
        <p:spPr>
          <a:xfrm>
            <a:off x="6428368" y="2724151"/>
            <a:ext cx="5147747" cy="851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gradient  </a:t>
            </a:r>
            <a:r>
              <a:rPr lang="en-US" sz="2000" dirty="0" smtClean="0"/>
              <a:t>descent (learning rule) for hidden to output weights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3115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dirty="0" smtClean="0"/>
                        <m:t>How</m:t>
                      </m:r>
                      <m:r>
                        <m:rPr>
                          <m:nor/>
                        </m:rPr>
                        <a:rPr lang="en-US" sz="3600" dirty="0" smtClean="0"/>
                        <m:t> </m:t>
                      </m:r>
                      <m:r>
                        <m:rPr>
                          <m:nor/>
                        </m:rPr>
                        <a:rPr lang="en-US" sz="3600" dirty="0" smtClean="0"/>
                        <m:t>to</m:t>
                      </m:r>
                      <m:r>
                        <m:rPr>
                          <m:nor/>
                        </m:rPr>
                        <a:rPr lang="en-US" sz="3600" dirty="0" smtClean="0"/>
                        <m:t> </m:t>
                      </m:r>
                      <m:r>
                        <m:rPr>
                          <m:nor/>
                        </m:rPr>
                        <a:rPr lang="en-US" sz="3600" dirty="0" smtClean="0"/>
                        <m:t>calculate</m:t>
                      </m:r>
                      <m:r>
                        <m:rPr>
                          <m:nor/>
                        </m:rPr>
                        <a:rPr lang="en-US" sz="3600" dirty="0" smtClean="0"/>
                        <m:t> </m:t>
                      </m:r>
                      <m:r>
                        <m:rPr>
                          <m:nor/>
                        </m:rPr>
                        <a:rPr lang="en-US" sz="3600" dirty="0" smtClean="0"/>
                        <m:t>the</m:t>
                      </m:r>
                      <m:r>
                        <m:rPr>
                          <m:nor/>
                        </m:rPr>
                        <a:rPr lang="en-US" sz="3600" dirty="0" smtClean="0"/>
                        <m:t> </m:t>
                      </m:r>
                      <m:r>
                        <m:rPr>
                          <m:nor/>
                        </m:rPr>
                        <a:rPr lang="en-US" sz="3600" b="1" i="0" dirty="0" smtClean="0"/>
                        <m:t>error</m:t>
                      </m:r>
                      <m:r>
                        <m:rPr>
                          <m:nor/>
                        </m:rPr>
                        <a:rPr lang="en-US" sz="3600" b="1" i="0" dirty="0" smtClean="0"/>
                        <m:t> </m:t>
                      </m:r>
                      <m:r>
                        <m:rPr>
                          <m:nor/>
                        </m:rPr>
                        <a:rPr lang="en-US" sz="3600" b="1" i="0" dirty="0" smtClean="0"/>
                        <m:t>change</m:t>
                      </m:r>
                      <m:r>
                        <m:rPr>
                          <m:nor/>
                        </m:rPr>
                        <a:rPr lang="en-US" sz="3600" dirty="0" smtClean="0"/>
                        <m:t> </m:t>
                      </m:r>
                      <m:r>
                        <m:rPr>
                          <m:nor/>
                        </m:rPr>
                        <a:rPr lang="en-US" sz="3600" dirty="0" smtClean="0"/>
                        <m:t>with</m:t>
                      </m:r>
                      <m:r>
                        <m:rPr>
                          <m:nor/>
                        </m:rPr>
                        <a:rPr lang="en-US" sz="3600" dirty="0" smtClean="0"/>
                        <m:t> </m:t>
                      </m:r>
                      <m:r>
                        <m:rPr>
                          <m:nor/>
                        </m:rPr>
                        <a:rPr lang="en-US" sz="3600" dirty="0" smtClean="0"/>
                        <m:t>respect</m:t>
                      </m:r>
                      <m:r>
                        <m:rPr>
                          <m:nor/>
                        </m:rPr>
                        <a:rPr lang="en-US" sz="3600" dirty="0" smtClean="0"/>
                        <m:t> </m:t>
                      </m:r>
                      <m:r>
                        <m:rPr>
                          <m:nor/>
                        </m:rPr>
                        <a:rPr lang="en-US" sz="3600" dirty="0" smtClean="0"/>
                        <m:t>to</m:t>
                      </m:r>
                      <m:r>
                        <m:rPr>
                          <m:nor/>
                        </m:rPr>
                        <a:rPr lang="en-US" sz="3600" dirty="0" smtClean="0"/>
                        <m:t> 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𝒋𝒊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8132"/>
            <a:ext cx="5778599" cy="49336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i.e. weights from input to hidden</a:t>
            </a:r>
            <a:endParaRPr lang="en-US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941436"/>
              </p:ext>
            </p:extLst>
          </p:nvPr>
        </p:nvGraphicFramePr>
        <p:xfrm>
          <a:off x="1096964" y="2154220"/>
          <a:ext cx="2634140" cy="854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8" name="Equation" r:id="rId4" imgW="1447560" imgH="469800" progId="Equation.3">
                  <p:embed/>
                </p:oleObj>
              </mc:Choice>
              <mc:Fallback>
                <p:oleObj name="Equation" r:id="rId4" imgW="1447560" imgH="4698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6964" y="2154220"/>
                        <a:ext cx="2634140" cy="85474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152657"/>
              </p:ext>
            </p:extLst>
          </p:nvPr>
        </p:nvGraphicFramePr>
        <p:xfrm>
          <a:off x="6111875" y="3871720"/>
          <a:ext cx="3448050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9" name="Equation" r:id="rId6" imgW="1701720" imgH="1143000" progId="Equation.3">
                  <p:embed/>
                </p:oleObj>
              </mc:Choice>
              <mc:Fallback>
                <p:oleObj name="Equation" r:id="rId6" imgW="1701720" imgH="11430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11875" y="3871720"/>
                        <a:ext cx="3448050" cy="230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5909820" y="3105132"/>
            <a:ext cx="5147747" cy="851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 gradient descent (learning rule) for input to hidden weights</a:t>
            </a:r>
            <a:endParaRPr lang="en-US" sz="20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358073"/>
              </p:ext>
            </p:extLst>
          </p:nvPr>
        </p:nvGraphicFramePr>
        <p:xfrm>
          <a:off x="1096964" y="3105132"/>
          <a:ext cx="3625866" cy="3417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0" name="Equation" r:id="rId8" imgW="1993680" imgH="1879560" progId="Equation.3">
                  <p:embed/>
                </p:oleObj>
              </mc:Choice>
              <mc:Fallback>
                <p:oleObj name="Equation" r:id="rId8" imgW="1993680" imgH="187956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96964" y="3105132"/>
                        <a:ext cx="3625866" cy="341753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>
              <a:xfrm>
                <a:off x="5909820" y="1656390"/>
                <a:ext cx="4855590" cy="4636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 smtClean="0"/>
                  <a:t>We denote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 smtClean="0"/>
                  <a:t> the sensitivity of unit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820" y="1656390"/>
                <a:ext cx="4855590" cy="463660"/>
              </a:xfrm>
              <a:prstGeom prst="rect">
                <a:avLst/>
              </a:prstGeom>
              <a:blipFill>
                <a:blip r:embed="rId10"/>
                <a:stretch>
                  <a:fillRect l="-1129" t="-13158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5484829" y="2543287"/>
            <a:ext cx="37707" cy="33561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835401"/>
              </p:ext>
            </p:extLst>
          </p:nvPr>
        </p:nvGraphicFramePr>
        <p:xfrm>
          <a:off x="6111875" y="2189163"/>
          <a:ext cx="247173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1" name="Equation" r:id="rId11" imgW="1358640" imgH="431640" progId="Equation.3">
                  <p:embed/>
                </p:oleObj>
              </mc:Choice>
              <mc:Fallback>
                <p:oleObj name="Equation" r:id="rId11" imgW="1358640" imgH="43164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11875" y="2189163"/>
                        <a:ext cx="2471738" cy="78422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521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727" y="312569"/>
            <a:ext cx="10515600" cy="1325563"/>
          </a:xfrm>
        </p:spPr>
        <p:txBody>
          <a:bodyPr/>
          <a:lstStyle/>
          <a:p>
            <a:r>
              <a:rPr lang="en-US" dirty="0" smtClean="0"/>
              <a:t>What this really means?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75" y="2086614"/>
            <a:ext cx="5534025" cy="344805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0372" y="2086614"/>
            <a:ext cx="5128180" cy="3775532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On </a:t>
            </a:r>
            <a:r>
              <a:rPr lang="en-US" sz="2000" dirty="0"/>
              <a:t>the way </a:t>
            </a:r>
            <a:r>
              <a:rPr lang="en-US" sz="2000" dirty="0" smtClean="0"/>
              <a:t>back, the “backpropagation” is </a:t>
            </a:r>
            <a:r>
              <a:rPr lang="en-US" sz="2000" dirty="0"/>
              <a:t>finding how much each weight is contributing </a:t>
            </a:r>
            <a:r>
              <a:rPr lang="en-US" sz="2000" dirty="0" smtClean="0"/>
              <a:t>to </a:t>
            </a:r>
            <a:r>
              <a:rPr lang="en-US" sz="2000" dirty="0"/>
              <a:t>the overall “error”. 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weights that contribute more to the overall “error” will have larger derivation values, which means that they will change more (when computing Gradient descent).</a:t>
            </a:r>
            <a:endParaRPr lang="en-US" sz="2000" b="0" dirty="0" smtClean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0523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from multiple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 formulas seen until now, the network can learn a single sample</a:t>
            </a:r>
          </a:p>
          <a:p>
            <a:endParaRPr lang="en-US" dirty="0" smtClean="0"/>
          </a:p>
          <a:p>
            <a:r>
              <a:rPr lang="en-US" smtClean="0"/>
              <a:t>To </a:t>
            </a:r>
            <a:r>
              <a:rPr lang="en-US" dirty="0" smtClean="0"/>
              <a:t>learn from multiple samples, thus get better at generalizing, the network needs to adopt a </a:t>
            </a:r>
            <a:r>
              <a:rPr lang="en-US" i="1" dirty="0" smtClean="0"/>
              <a:t>training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95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/>
          <a:lstStyle/>
          <a:p>
            <a:r>
              <a:rPr lang="en-US" dirty="0" smtClean="0"/>
              <a:t>There are a variety of training protocols</a:t>
            </a:r>
          </a:p>
          <a:p>
            <a:r>
              <a:rPr lang="en-US" dirty="0" smtClean="0"/>
              <a:t>The three most useful being:</a:t>
            </a:r>
          </a:p>
          <a:p>
            <a:pPr lvl="1"/>
            <a:r>
              <a:rPr lang="en-US" dirty="0" smtClean="0"/>
              <a:t>Stochastic </a:t>
            </a:r>
            <a:r>
              <a:rPr lang="en-US" dirty="0"/>
              <a:t>(or pattern training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Batch</a:t>
            </a:r>
          </a:p>
          <a:p>
            <a:pPr lvl="1"/>
            <a:r>
              <a:rPr lang="en-US" dirty="0" smtClean="0"/>
              <a:t>On-line</a:t>
            </a:r>
          </a:p>
          <a:p>
            <a:r>
              <a:rPr lang="en-US" dirty="0" smtClean="0"/>
              <a:t>One very interesting:</a:t>
            </a:r>
          </a:p>
          <a:p>
            <a:pPr lvl="1"/>
            <a:r>
              <a:rPr lang="en-US" dirty="0" smtClean="0"/>
              <a:t>Learning with queries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Most training protocols will need several </a:t>
            </a:r>
            <a:r>
              <a:rPr lang="en-US" b="1" i="1" dirty="0" smtClean="0"/>
              <a:t>epochs</a:t>
            </a:r>
            <a:r>
              <a:rPr lang="en-US" dirty="0" smtClean="0"/>
              <a:t> (</a:t>
            </a:r>
            <a:r>
              <a:rPr lang="en-US" dirty="0"/>
              <a:t>number </a:t>
            </a:r>
            <a:r>
              <a:rPr lang="en-US" dirty="0" smtClean="0"/>
              <a:t>of presentations </a:t>
            </a:r>
            <a:r>
              <a:rPr lang="en-US" dirty="0"/>
              <a:t>of the full training set</a:t>
            </a:r>
            <a:r>
              <a:rPr lang="en-US" dirty="0" smtClean="0"/>
              <a:t>) to 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8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training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atterns </a:t>
            </a:r>
            <a:r>
              <a:rPr lang="en-US" dirty="0"/>
              <a:t>are chosen </a:t>
            </a:r>
            <a:r>
              <a:rPr lang="en-US" dirty="0" smtClean="0"/>
              <a:t>randomly from the </a:t>
            </a:r>
            <a:r>
              <a:rPr lang="en-US" dirty="0"/>
              <a:t>training set, and the network weights are updated for each pattern </a:t>
            </a:r>
            <a:r>
              <a:rPr lang="en-US" dirty="0" smtClean="0"/>
              <a:t>presentation</a:t>
            </a:r>
          </a:p>
          <a:p>
            <a:r>
              <a:rPr lang="en-US" dirty="0" smtClean="0"/>
              <a:t>Is called stochastic because the training data can be considered a random variable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716" y="3733027"/>
            <a:ext cx="9450568" cy="269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40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On-line training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9381"/>
            <a:ext cx="10515600" cy="4351338"/>
          </a:xfrm>
        </p:spPr>
        <p:txBody>
          <a:bodyPr/>
          <a:lstStyle/>
          <a:p>
            <a:r>
              <a:rPr lang="en-US" dirty="0" smtClean="0"/>
              <a:t>Each pattern is presented once and only once</a:t>
            </a:r>
          </a:p>
          <a:p>
            <a:r>
              <a:rPr lang="en-US" dirty="0" smtClean="0"/>
              <a:t>There is no memory for storing the patterns</a:t>
            </a:r>
          </a:p>
          <a:p>
            <a:pPr lvl="1"/>
            <a:r>
              <a:rPr lang="en-US" dirty="0" smtClean="0"/>
              <a:t>Some on-line training algorithms are considered models of biological learning, where the organism is exposed to the environment and cannot store all input patterns for multiple “presentations.”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95" y="4025706"/>
            <a:ext cx="8837432" cy="250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19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training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47671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All </a:t>
            </a:r>
            <a:r>
              <a:rPr lang="en-US" dirty="0"/>
              <a:t>patterns are presented to the network before </a:t>
            </a:r>
            <a:r>
              <a:rPr lang="en-US" dirty="0" smtClean="0"/>
              <a:t>learning </a:t>
            </a:r>
            <a:r>
              <a:rPr lang="en-US" dirty="0"/>
              <a:t>(weight update) takes </a:t>
            </a:r>
            <a:r>
              <a:rPr lang="en-US" dirty="0" smtClean="0"/>
              <a:t>place</a:t>
            </a:r>
          </a:p>
          <a:p>
            <a:r>
              <a:rPr lang="en-US" dirty="0" smtClean="0"/>
              <a:t>The network needs to see all the patterns multiple times to be able to minimize the error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203" y="3204742"/>
            <a:ext cx="7682844" cy="325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9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14786" y="731521"/>
                <a:ext cx="5840152" cy="559446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 dirty="0" smtClean="0">
                    <a:latin typeface="Cambria Math" panose="02040503050406030204" pitchFamily="18" charset="0"/>
                  </a:rPr>
                  <a:t>Input to hidden layer: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i="1" dirty="0" smtClean="0"/>
                  <a:t>Hidden to output layer:</a:t>
                </a:r>
                <a:endParaRPr lang="en-US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4786" y="731521"/>
                <a:ext cx="5840152" cy="5594464"/>
              </a:xfrm>
              <a:blipFill>
                <a:blip r:embed="rId2"/>
                <a:stretch>
                  <a:fillRect l="-2088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41" y="942004"/>
            <a:ext cx="4801533" cy="4519458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415636" y="3258589"/>
            <a:ext cx="4879571" cy="2302626"/>
          </a:xfrm>
          <a:custGeom>
            <a:avLst/>
            <a:gdLst>
              <a:gd name="connsiteX0" fmla="*/ 415637 w 4879571"/>
              <a:gd name="connsiteY0" fmla="*/ 24938 h 2302626"/>
              <a:gd name="connsiteX1" fmla="*/ 415637 w 4879571"/>
              <a:gd name="connsiteY1" fmla="*/ 24938 h 2302626"/>
              <a:gd name="connsiteX2" fmla="*/ 349135 w 4879571"/>
              <a:gd name="connsiteY2" fmla="*/ 49876 h 2302626"/>
              <a:gd name="connsiteX3" fmla="*/ 332509 w 4879571"/>
              <a:gd name="connsiteY3" fmla="*/ 74815 h 2302626"/>
              <a:gd name="connsiteX4" fmla="*/ 282633 w 4879571"/>
              <a:gd name="connsiteY4" fmla="*/ 116378 h 2302626"/>
              <a:gd name="connsiteX5" fmla="*/ 241069 w 4879571"/>
              <a:gd name="connsiteY5" fmla="*/ 166255 h 2302626"/>
              <a:gd name="connsiteX6" fmla="*/ 224444 w 4879571"/>
              <a:gd name="connsiteY6" fmla="*/ 199506 h 2302626"/>
              <a:gd name="connsiteX7" fmla="*/ 182880 w 4879571"/>
              <a:gd name="connsiteY7" fmla="*/ 249382 h 2302626"/>
              <a:gd name="connsiteX8" fmla="*/ 166255 w 4879571"/>
              <a:gd name="connsiteY8" fmla="*/ 282633 h 2302626"/>
              <a:gd name="connsiteX9" fmla="*/ 124691 w 4879571"/>
              <a:gd name="connsiteY9" fmla="*/ 324196 h 2302626"/>
              <a:gd name="connsiteX10" fmla="*/ 99753 w 4879571"/>
              <a:gd name="connsiteY10" fmla="*/ 374073 h 2302626"/>
              <a:gd name="connsiteX11" fmla="*/ 91440 w 4879571"/>
              <a:gd name="connsiteY11" fmla="*/ 399011 h 2302626"/>
              <a:gd name="connsiteX12" fmla="*/ 58189 w 4879571"/>
              <a:gd name="connsiteY12" fmla="*/ 448887 h 2302626"/>
              <a:gd name="connsiteX13" fmla="*/ 33251 w 4879571"/>
              <a:gd name="connsiteY13" fmla="*/ 490451 h 2302626"/>
              <a:gd name="connsiteX14" fmla="*/ 24939 w 4879571"/>
              <a:gd name="connsiteY14" fmla="*/ 515389 h 2302626"/>
              <a:gd name="connsiteX15" fmla="*/ 8313 w 4879571"/>
              <a:gd name="connsiteY15" fmla="*/ 590204 h 2302626"/>
              <a:gd name="connsiteX16" fmla="*/ 0 w 4879571"/>
              <a:gd name="connsiteY16" fmla="*/ 615142 h 2302626"/>
              <a:gd name="connsiteX17" fmla="*/ 8313 w 4879571"/>
              <a:gd name="connsiteY17" fmla="*/ 1030778 h 2302626"/>
              <a:gd name="connsiteX18" fmla="*/ 24939 w 4879571"/>
              <a:gd name="connsiteY18" fmla="*/ 1122218 h 2302626"/>
              <a:gd name="connsiteX19" fmla="*/ 41564 w 4879571"/>
              <a:gd name="connsiteY19" fmla="*/ 1138844 h 2302626"/>
              <a:gd name="connsiteX20" fmla="*/ 66502 w 4879571"/>
              <a:gd name="connsiteY20" fmla="*/ 1197033 h 2302626"/>
              <a:gd name="connsiteX21" fmla="*/ 74815 w 4879571"/>
              <a:gd name="connsiteY21" fmla="*/ 1221971 h 2302626"/>
              <a:gd name="connsiteX22" fmla="*/ 124691 w 4879571"/>
              <a:gd name="connsiteY22" fmla="*/ 1305098 h 2302626"/>
              <a:gd name="connsiteX23" fmla="*/ 149629 w 4879571"/>
              <a:gd name="connsiteY23" fmla="*/ 1330036 h 2302626"/>
              <a:gd name="connsiteX24" fmla="*/ 166255 w 4879571"/>
              <a:gd name="connsiteY24" fmla="*/ 1363287 h 2302626"/>
              <a:gd name="connsiteX25" fmla="*/ 216131 w 4879571"/>
              <a:gd name="connsiteY25" fmla="*/ 1429789 h 2302626"/>
              <a:gd name="connsiteX26" fmla="*/ 249382 w 4879571"/>
              <a:gd name="connsiteY26" fmla="*/ 1471353 h 2302626"/>
              <a:gd name="connsiteX27" fmla="*/ 282633 w 4879571"/>
              <a:gd name="connsiteY27" fmla="*/ 1512916 h 2302626"/>
              <a:gd name="connsiteX28" fmla="*/ 299259 w 4879571"/>
              <a:gd name="connsiteY28" fmla="*/ 1546167 h 2302626"/>
              <a:gd name="connsiteX29" fmla="*/ 315884 w 4879571"/>
              <a:gd name="connsiteY29" fmla="*/ 1562793 h 2302626"/>
              <a:gd name="connsiteX30" fmla="*/ 349135 w 4879571"/>
              <a:gd name="connsiteY30" fmla="*/ 1604356 h 2302626"/>
              <a:gd name="connsiteX31" fmla="*/ 374073 w 4879571"/>
              <a:gd name="connsiteY31" fmla="*/ 1629295 h 2302626"/>
              <a:gd name="connsiteX32" fmla="*/ 390699 w 4879571"/>
              <a:gd name="connsiteY32" fmla="*/ 1662546 h 2302626"/>
              <a:gd name="connsiteX33" fmla="*/ 423949 w 4879571"/>
              <a:gd name="connsiteY33" fmla="*/ 1687484 h 2302626"/>
              <a:gd name="connsiteX34" fmla="*/ 482139 w 4879571"/>
              <a:gd name="connsiteY34" fmla="*/ 1745673 h 2302626"/>
              <a:gd name="connsiteX35" fmla="*/ 515389 w 4879571"/>
              <a:gd name="connsiteY35" fmla="*/ 1778924 h 2302626"/>
              <a:gd name="connsiteX36" fmla="*/ 540328 w 4879571"/>
              <a:gd name="connsiteY36" fmla="*/ 1803862 h 2302626"/>
              <a:gd name="connsiteX37" fmla="*/ 565266 w 4879571"/>
              <a:gd name="connsiteY37" fmla="*/ 1820487 h 2302626"/>
              <a:gd name="connsiteX38" fmla="*/ 590204 w 4879571"/>
              <a:gd name="connsiteY38" fmla="*/ 1845426 h 2302626"/>
              <a:gd name="connsiteX39" fmla="*/ 631768 w 4879571"/>
              <a:gd name="connsiteY39" fmla="*/ 1853738 h 2302626"/>
              <a:gd name="connsiteX40" fmla="*/ 731520 w 4879571"/>
              <a:gd name="connsiteY40" fmla="*/ 1936866 h 2302626"/>
              <a:gd name="connsiteX41" fmla="*/ 764771 w 4879571"/>
              <a:gd name="connsiteY41" fmla="*/ 1953491 h 2302626"/>
              <a:gd name="connsiteX42" fmla="*/ 831273 w 4879571"/>
              <a:gd name="connsiteY42" fmla="*/ 1995055 h 2302626"/>
              <a:gd name="connsiteX43" fmla="*/ 856211 w 4879571"/>
              <a:gd name="connsiteY43" fmla="*/ 2011680 h 2302626"/>
              <a:gd name="connsiteX44" fmla="*/ 889462 w 4879571"/>
              <a:gd name="connsiteY44" fmla="*/ 2019993 h 2302626"/>
              <a:gd name="connsiteX45" fmla="*/ 906088 w 4879571"/>
              <a:gd name="connsiteY45" fmla="*/ 2036618 h 2302626"/>
              <a:gd name="connsiteX46" fmla="*/ 972589 w 4879571"/>
              <a:gd name="connsiteY46" fmla="*/ 2061556 h 2302626"/>
              <a:gd name="connsiteX47" fmla="*/ 1014153 w 4879571"/>
              <a:gd name="connsiteY47" fmla="*/ 2069869 h 2302626"/>
              <a:gd name="connsiteX48" fmla="*/ 1130531 w 4879571"/>
              <a:gd name="connsiteY48" fmla="*/ 2094807 h 2302626"/>
              <a:gd name="connsiteX49" fmla="*/ 1197033 w 4879571"/>
              <a:gd name="connsiteY49" fmla="*/ 2111433 h 2302626"/>
              <a:gd name="connsiteX50" fmla="*/ 1255222 w 4879571"/>
              <a:gd name="connsiteY50" fmla="*/ 2119746 h 2302626"/>
              <a:gd name="connsiteX51" fmla="*/ 1338349 w 4879571"/>
              <a:gd name="connsiteY51" fmla="*/ 2136371 h 2302626"/>
              <a:gd name="connsiteX52" fmla="*/ 1363288 w 4879571"/>
              <a:gd name="connsiteY52" fmla="*/ 2144684 h 2302626"/>
              <a:gd name="connsiteX53" fmla="*/ 1429789 w 4879571"/>
              <a:gd name="connsiteY53" fmla="*/ 2161309 h 2302626"/>
              <a:gd name="connsiteX54" fmla="*/ 1479666 w 4879571"/>
              <a:gd name="connsiteY54" fmla="*/ 2177935 h 2302626"/>
              <a:gd name="connsiteX55" fmla="*/ 1604357 w 4879571"/>
              <a:gd name="connsiteY55" fmla="*/ 2194560 h 2302626"/>
              <a:gd name="connsiteX56" fmla="*/ 1712422 w 4879571"/>
              <a:gd name="connsiteY56" fmla="*/ 2211186 h 2302626"/>
              <a:gd name="connsiteX57" fmla="*/ 1837113 w 4879571"/>
              <a:gd name="connsiteY57" fmla="*/ 2236124 h 2302626"/>
              <a:gd name="connsiteX58" fmla="*/ 1945179 w 4879571"/>
              <a:gd name="connsiteY58" fmla="*/ 2261062 h 2302626"/>
              <a:gd name="connsiteX59" fmla="*/ 2011680 w 4879571"/>
              <a:gd name="connsiteY59" fmla="*/ 2277687 h 2302626"/>
              <a:gd name="connsiteX60" fmla="*/ 2211186 w 4879571"/>
              <a:gd name="connsiteY60" fmla="*/ 2294313 h 2302626"/>
              <a:gd name="connsiteX61" fmla="*/ 2269375 w 4879571"/>
              <a:gd name="connsiteY61" fmla="*/ 2302626 h 2302626"/>
              <a:gd name="connsiteX62" fmla="*/ 3241964 w 4879571"/>
              <a:gd name="connsiteY62" fmla="*/ 2294313 h 2302626"/>
              <a:gd name="connsiteX63" fmla="*/ 3283528 w 4879571"/>
              <a:gd name="connsiteY63" fmla="*/ 2286000 h 2302626"/>
              <a:gd name="connsiteX64" fmla="*/ 3391593 w 4879571"/>
              <a:gd name="connsiteY64" fmla="*/ 2277687 h 2302626"/>
              <a:gd name="connsiteX65" fmla="*/ 3541222 w 4879571"/>
              <a:gd name="connsiteY65" fmla="*/ 2252749 h 2302626"/>
              <a:gd name="connsiteX66" fmla="*/ 3582786 w 4879571"/>
              <a:gd name="connsiteY66" fmla="*/ 2236124 h 2302626"/>
              <a:gd name="connsiteX67" fmla="*/ 3699164 w 4879571"/>
              <a:gd name="connsiteY67" fmla="*/ 2211186 h 2302626"/>
              <a:gd name="connsiteX68" fmla="*/ 3757353 w 4879571"/>
              <a:gd name="connsiteY68" fmla="*/ 2194560 h 2302626"/>
              <a:gd name="connsiteX69" fmla="*/ 3898669 w 4879571"/>
              <a:gd name="connsiteY69" fmla="*/ 2186247 h 2302626"/>
              <a:gd name="connsiteX70" fmla="*/ 3998422 w 4879571"/>
              <a:gd name="connsiteY70" fmla="*/ 2169622 h 2302626"/>
              <a:gd name="connsiteX71" fmla="*/ 4039986 w 4879571"/>
              <a:gd name="connsiteY71" fmla="*/ 2161309 h 2302626"/>
              <a:gd name="connsiteX72" fmla="*/ 4114800 w 4879571"/>
              <a:gd name="connsiteY72" fmla="*/ 2103120 h 2302626"/>
              <a:gd name="connsiteX73" fmla="*/ 4181302 w 4879571"/>
              <a:gd name="connsiteY73" fmla="*/ 2069869 h 2302626"/>
              <a:gd name="connsiteX74" fmla="*/ 4214553 w 4879571"/>
              <a:gd name="connsiteY74" fmla="*/ 2053244 h 2302626"/>
              <a:gd name="connsiteX75" fmla="*/ 4256117 w 4879571"/>
              <a:gd name="connsiteY75" fmla="*/ 2011680 h 2302626"/>
              <a:gd name="connsiteX76" fmla="*/ 4364182 w 4879571"/>
              <a:gd name="connsiteY76" fmla="*/ 1953491 h 2302626"/>
              <a:gd name="connsiteX77" fmla="*/ 4414059 w 4879571"/>
              <a:gd name="connsiteY77" fmla="*/ 1936866 h 2302626"/>
              <a:gd name="connsiteX78" fmla="*/ 4488873 w 4879571"/>
              <a:gd name="connsiteY78" fmla="*/ 1928553 h 2302626"/>
              <a:gd name="connsiteX79" fmla="*/ 4580313 w 4879571"/>
              <a:gd name="connsiteY79" fmla="*/ 1862051 h 2302626"/>
              <a:gd name="connsiteX80" fmla="*/ 4621877 w 4879571"/>
              <a:gd name="connsiteY80" fmla="*/ 1820487 h 2302626"/>
              <a:gd name="connsiteX81" fmla="*/ 4655128 w 4879571"/>
              <a:gd name="connsiteY81" fmla="*/ 1787236 h 2302626"/>
              <a:gd name="connsiteX82" fmla="*/ 4688379 w 4879571"/>
              <a:gd name="connsiteY82" fmla="*/ 1753986 h 2302626"/>
              <a:gd name="connsiteX83" fmla="*/ 4754880 w 4879571"/>
              <a:gd name="connsiteY83" fmla="*/ 1679171 h 2302626"/>
              <a:gd name="connsiteX84" fmla="*/ 4779819 w 4879571"/>
              <a:gd name="connsiteY84" fmla="*/ 1654233 h 2302626"/>
              <a:gd name="connsiteX85" fmla="*/ 4838008 w 4879571"/>
              <a:gd name="connsiteY85" fmla="*/ 1546167 h 2302626"/>
              <a:gd name="connsiteX86" fmla="*/ 4846320 w 4879571"/>
              <a:gd name="connsiteY86" fmla="*/ 1512916 h 2302626"/>
              <a:gd name="connsiteX87" fmla="*/ 4862946 w 4879571"/>
              <a:gd name="connsiteY87" fmla="*/ 1487978 h 2302626"/>
              <a:gd name="connsiteX88" fmla="*/ 4871259 w 4879571"/>
              <a:gd name="connsiteY88" fmla="*/ 1438102 h 2302626"/>
              <a:gd name="connsiteX89" fmla="*/ 4879571 w 4879571"/>
              <a:gd name="connsiteY89" fmla="*/ 1396538 h 2302626"/>
              <a:gd name="connsiteX90" fmla="*/ 4871259 w 4879571"/>
              <a:gd name="connsiteY90" fmla="*/ 1172095 h 2302626"/>
              <a:gd name="connsiteX91" fmla="*/ 4854633 w 4879571"/>
              <a:gd name="connsiteY91" fmla="*/ 1138844 h 2302626"/>
              <a:gd name="connsiteX92" fmla="*/ 4838008 w 4879571"/>
              <a:gd name="connsiteY92" fmla="*/ 1113906 h 2302626"/>
              <a:gd name="connsiteX93" fmla="*/ 4821382 w 4879571"/>
              <a:gd name="connsiteY93" fmla="*/ 1080655 h 2302626"/>
              <a:gd name="connsiteX94" fmla="*/ 4788131 w 4879571"/>
              <a:gd name="connsiteY94" fmla="*/ 1047404 h 2302626"/>
              <a:gd name="connsiteX95" fmla="*/ 4746568 w 4879571"/>
              <a:gd name="connsiteY95" fmla="*/ 980902 h 2302626"/>
              <a:gd name="connsiteX96" fmla="*/ 4705004 w 4879571"/>
              <a:gd name="connsiteY96" fmla="*/ 939338 h 2302626"/>
              <a:gd name="connsiteX97" fmla="*/ 4688379 w 4879571"/>
              <a:gd name="connsiteY97" fmla="*/ 914400 h 2302626"/>
              <a:gd name="connsiteX98" fmla="*/ 4630189 w 4879571"/>
              <a:gd name="connsiteY98" fmla="*/ 856211 h 2302626"/>
              <a:gd name="connsiteX99" fmla="*/ 4596939 w 4879571"/>
              <a:gd name="connsiteY99" fmla="*/ 814647 h 2302626"/>
              <a:gd name="connsiteX100" fmla="*/ 4563688 w 4879571"/>
              <a:gd name="connsiteY100" fmla="*/ 781396 h 2302626"/>
              <a:gd name="connsiteX101" fmla="*/ 4547062 w 4879571"/>
              <a:gd name="connsiteY101" fmla="*/ 756458 h 2302626"/>
              <a:gd name="connsiteX102" fmla="*/ 4522124 w 4879571"/>
              <a:gd name="connsiteY102" fmla="*/ 739833 h 2302626"/>
              <a:gd name="connsiteX103" fmla="*/ 4455622 w 4879571"/>
              <a:gd name="connsiteY103" fmla="*/ 706582 h 2302626"/>
              <a:gd name="connsiteX104" fmla="*/ 4372495 w 4879571"/>
              <a:gd name="connsiteY104" fmla="*/ 640080 h 2302626"/>
              <a:gd name="connsiteX105" fmla="*/ 4355869 w 4879571"/>
              <a:gd name="connsiteY105" fmla="*/ 623455 h 2302626"/>
              <a:gd name="connsiteX106" fmla="*/ 4281055 w 4879571"/>
              <a:gd name="connsiteY106" fmla="*/ 581891 h 2302626"/>
              <a:gd name="connsiteX107" fmla="*/ 4256117 w 4879571"/>
              <a:gd name="connsiteY107" fmla="*/ 556953 h 2302626"/>
              <a:gd name="connsiteX108" fmla="*/ 4222866 w 4879571"/>
              <a:gd name="connsiteY108" fmla="*/ 548640 h 2302626"/>
              <a:gd name="connsiteX109" fmla="*/ 4172989 w 4879571"/>
              <a:gd name="connsiteY109" fmla="*/ 532015 h 2302626"/>
              <a:gd name="connsiteX110" fmla="*/ 4139739 w 4879571"/>
              <a:gd name="connsiteY110" fmla="*/ 515389 h 2302626"/>
              <a:gd name="connsiteX111" fmla="*/ 4023360 w 4879571"/>
              <a:gd name="connsiteY111" fmla="*/ 482138 h 2302626"/>
              <a:gd name="connsiteX112" fmla="*/ 3981797 w 4879571"/>
              <a:gd name="connsiteY112" fmla="*/ 473826 h 2302626"/>
              <a:gd name="connsiteX113" fmla="*/ 3882044 w 4879571"/>
              <a:gd name="connsiteY113" fmla="*/ 457200 h 2302626"/>
              <a:gd name="connsiteX114" fmla="*/ 3732415 w 4879571"/>
              <a:gd name="connsiteY114" fmla="*/ 448887 h 2302626"/>
              <a:gd name="connsiteX115" fmla="*/ 3541222 w 4879571"/>
              <a:gd name="connsiteY115" fmla="*/ 415636 h 2302626"/>
              <a:gd name="connsiteX116" fmla="*/ 3366655 w 4879571"/>
              <a:gd name="connsiteY116" fmla="*/ 399011 h 2302626"/>
              <a:gd name="connsiteX117" fmla="*/ 3125586 w 4879571"/>
              <a:gd name="connsiteY117" fmla="*/ 382386 h 2302626"/>
              <a:gd name="connsiteX118" fmla="*/ 2909455 w 4879571"/>
              <a:gd name="connsiteY118" fmla="*/ 374073 h 2302626"/>
              <a:gd name="connsiteX119" fmla="*/ 2676699 w 4879571"/>
              <a:gd name="connsiteY119" fmla="*/ 357447 h 2302626"/>
              <a:gd name="connsiteX120" fmla="*/ 2626822 w 4879571"/>
              <a:gd name="connsiteY120" fmla="*/ 349135 h 2302626"/>
              <a:gd name="connsiteX121" fmla="*/ 2302626 w 4879571"/>
              <a:gd name="connsiteY121" fmla="*/ 357447 h 2302626"/>
              <a:gd name="connsiteX122" fmla="*/ 1895302 w 4879571"/>
              <a:gd name="connsiteY122" fmla="*/ 340822 h 2302626"/>
              <a:gd name="connsiteX123" fmla="*/ 1862051 w 4879571"/>
              <a:gd name="connsiteY123" fmla="*/ 324196 h 2302626"/>
              <a:gd name="connsiteX124" fmla="*/ 1812175 w 4879571"/>
              <a:gd name="connsiteY124" fmla="*/ 299258 h 2302626"/>
              <a:gd name="connsiteX125" fmla="*/ 1753986 w 4879571"/>
              <a:gd name="connsiteY125" fmla="*/ 232756 h 2302626"/>
              <a:gd name="connsiteX126" fmla="*/ 1695797 w 4879571"/>
              <a:gd name="connsiteY126" fmla="*/ 199506 h 2302626"/>
              <a:gd name="connsiteX127" fmla="*/ 1670859 w 4879571"/>
              <a:gd name="connsiteY127" fmla="*/ 182880 h 2302626"/>
              <a:gd name="connsiteX128" fmla="*/ 1645920 w 4879571"/>
              <a:gd name="connsiteY128" fmla="*/ 174567 h 2302626"/>
              <a:gd name="connsiteX129" fmla="*/ 1579419 w 4879571"/>
              <a:gd name="connsiteY129" fmla="*/ 157942 h 2302626"/>
              <a:gd name="connsiteX130" fmla="*/ 1537855 w 4879571"/>
              <a:gd name="connsiteY130" fmla="*/ 149629 h 2302626"/>
              <a:gd name="connsiteX131" fmla="*/ 1512917 w 4879571"/>
              <a:gd name="connsiteY131" fmla="*/ 141316 h 2302626"/>
              <a:gd name="connsiteX132" fmla="*/ 1487979 w 4879571"/>
              <a:gd name="connsiteY132" fmla="*/ 124691 h 2302626"/>
              <a:gd name="connsiteX133" fmla="*/ 1330037 w 4879571"/>
              <a:gd name="connsiteY133" fmla="*/ 99753 h 2302626"/>
              <a:gd name="connsiteX134" fmla="*/ 1188720 w 4879571"/>
              <a:gd name="connsiteY134" fmla="*/ 74815 h 2302626"/>
              <a:gd name="connsiteX135" fmla="*/ 1155469 w 4879571"/>
              <a:gd name="connsiteY135" fmla="*/ 66502 h 2302626"/>
              <a:gd name="connsiteX136" fmla="*/ 1072342 w 4879571"/>
              <a:gd name="connsiteY136" fmla="*/ 49876 h 2302626"/>
              <a:gd name="connsiteX137" fmla="*/ 1039091 w 4879571"/>
              <a:gd name="connsiteY137" fmla="*/ 41564 h 2302626"/>
              <a:gd name="connsiteX138" fmla="*/ 989215 w 4879571"/>
              <a:gd name="connsiteY138" fmla="*/ 33251 h 2302626"/>
              <a:gd name="connsiteX139" fmla="*/ 955964 w 4879571"/>
              <a:gd name="connsiteY139" fmla="*/ 24938 h 2302626"/>
              <a:gd name="connsiteX140" fmla="*/ 914400 w 4879571"/>
              <a:gd name="connsiteY140" fmla="*/ 16626 h 2302626"/>
              <a:gd name="connsiteX141" fmla="*/ 889462 w 4879571"/>
              <a:gd name="connsiteY141" fmla="*/ 8313 h 2302626"/>
              <a:gd name="connsiteX142" fmla="*/ 615142 w 4879571"/>
              <a:gd name="connsiteY142" fmla="*/ 0 h 2302626"/>
              <a:gd name="connsiteX143" fmla="*/ 432262 w 4879571"/>
              <a:gd name="connsiteY143" fmla="*/ 8313 h 2302626"/>
              <a:gd name="connsiteX144" fmla="*/ 415637 w 4879571"/>
              <a:gd name="connsiteY144" fmla="*/ 24938 h 2302626"/>
              <a:gd name="connsiteX0" fmla="*/ 432262 w 4879571"/>
              <a:gd name="connsiteY0" fmla="*/ 8313 h 2302626"/>
              <a:gd name="connsiteX1" fmla="*/ 415637 w 4879571"/>
              <a:gd name="connsiteY1" fmla="*/ 24938 h 2302626"/>
              <a:gd name="connsiteX2" fmla="*/ 349135 w 4879571"/>
              <a:gd name="connsiteY2" fmla="*/ 49876 h 2302626"/>
              <a:gd name="connsiteX3" fmla="*/ 332509 w 4879571"/>
              <a:gd name="connsiteY3" fmla="*/ 74815 h 2302626"/>
              <a:gd name="connsiteX4" fmla="*/ 282633 w 4879571"/>
              <a:gd name="connsiteY4" fmla="*/ 116378 h 2302626"/>
              <a:gd name="connsiteX5" fmla="*/ 241069 w 4879571"/>
              <a:gd name="connsiteY5" fmla="*/ 166255 h 2302626"/>
              <a:gd name="connsiteX6" fmla="*/ 224444 w 4879571"/>
              <a:gd name="connsiteY6" fmla="*/ 199506 h 2302626"/>
              <a:gd name="connsiteX7" fmla="*/ 182880 w 4879571"/>
              <a:gd name="connsiteY7" fmla="*/ 249382 h 2302626"/>
              <a:gd name="connsiteX8" fmla="*/ 166255 w 4879571"/>
              <a:gd name="connsiteY8" fmla="*/ 282633 h 2302626"/>
              <a:gd name="connsiteX9" fmla="*/ 124691 w 4879571"/>
              <a:gd name="connsiteY9" fmla="*/ 324196 h 2302626"/>
              <a:gd name="connsiteX10" fmla="*/ 99753 w 4879571"/>
              <a:gd name="connsiteY10" fmla="*/ 374073 h 2302626"/>
              <a:gd name="connsiteX11" fmla="*/ 91440 w 4879571"/>
              <a:gd name="connsiteY11" fmla="*/ 399011 h 2302626"/>
              <a:gd name="connsiteX12" fmla="*/ 58189 w 4879571"/>
              <a:gd name="connsiteY12" fmla="*/ 448887 h 2302626"/>
              <a:gd name="connsiteX13" fmla="*/ 33251 w 4879571"/>
              <a:gd name="connsiteY13" fmla="*/ 490451 h 2302626"/>
              <a:gd name="connsiteX14" fmla="*/ 24939 w 4879571"/>
              <a:gd name="connsiteY14" fmla="*/ 515389 h 2302626"/>
              <a:gd name="connsiteX15" fmla="*/ 8313 w 4879571"/>
              <a:gd name="connsiteY15" fmla="*/ 590204 h 2302626"/>
              <a:gd name="connsiteX16" fmla="*/ 0 w 4879571"/>
              <a:gd name="connsiteY16" fmla="*/ 615142 h 2302626"/>
              <a:gd name="connsiteX17" fmla="*/ 8313 w 4879571"/>
              <a:gd name="connsiteY17" fmla="*/ 1030778 h 2302626"/>
              <a:gd name="connsiteX18" fmla="*/ 24939 w 4879571"/>
              <a:gd name="connsiteY18" fmla="*/ 1122218 h 2302626"/>
              <a:gd name="connsiteX19" fmla="*/ 41564 w 4879571"/>
              <a:gd name="connsiteY19" fmla="*/ 1138844 h 2302626"/>
              <a:gd name="connsiteX20" fmla="*/ 66502 w 4879571"/>
              <a:gd name="connsiteY20" fmla="*/ 1197033 h 2302626"/>
              <a:gd name="connsiteX21" fmla="*/ 74815 w 4879571"/>
              <a:gd name="connsiteY21" fmla="*/ 1221971 h 2302626"/>
              <a:gd name="connsiteX22" fmla="*/ 124691 w 4879571"/>
              <a:gd name="connsiteY22" fmla="*/ 1305098 h 2302626"/>
              <a:gd name="connsiteX23" fmla="*/ 149629 w 4879571"/>
              <a:gd name="connsiteY23" fmla="*/ 1330036 h 2302626"/>
              <a:gd name="connsiteX24" fmla="*/ 166255 w 4879571"/>
              <a:gd name="connsiteY24" fmla="*/ 1363287 h 2302626"/>
              <a:gd name="connsiteX25" fmla="*/ 216131 w 4879571"/>
              <a:gd name="connsiteY25" fmla="*/ 1429789 h 2302626"/>
              <a:gd name="connsiteX26" fmla="*/ 249382 w 4879571"/>
              <a:gd name="connsiteY26" fmla="*/ 1471353 h 2302626"/>
              <a:gd name="connsiteX27" fmla="*/ 282633 w 4879571"/>
              <a:gd name="connsiteY27" fmla="*/ 1512916 h 2302626"/>
              <a:gd name="connsiteX28" fmla="*/ 299259 w 4879571"/>
              <a:gd name="connsiteY28" fmla="*/ 1546167 h 2302626"/>
              <a:gd name="connsiteX29" fmla="*/ 315884 w 4879571"/>
              <a:gd name="connsiteY29" fmla="*/ 1562793 h 2302626"/>
              <a:gd name="connsiteX30" fmla="*/ 349135 w 4879571"/>
              <a:gd name="connsiteY30" fmla="*/ 1604356 h 2302626"/>
              <a:gd name="connsiteX31" fmla="*/ 374073 w 4879571"/>
              <a:gd name="connsiteY31" fmla="*/ 1629295 h 2302626"/>
              <a:gd name="connsiteX32" fmla="*/ 390699 w 4879571"/>
              <a:gd name="connsiteY32" fmla="*/ 1662546 h 2302626"/>
              <a:gd name="connsiteX33" fmla="*/ 423949 w 4879571"/>
              <a:gd name="connsiteY33" fmla="*/ 1687484 h 2302626"/>
              <a:gd name="connsiteX34" fmla="*/ 482139 w 4879571"/>
              <a:gd name="connsiteY34" fmla="*/ 1745673 h 2302626"/>
              <a:gd name="connsiteX35" fmla="*/ 515389 w 4879571"/>
              <a:gd name="connsiteY35" fmla="*/ 1778924 h 2302626"/>
              <a:gd name="connsiteX36" fmla="*/ 540328 w 4879571"/>
              <a:gd name="connsiteY36" fmla="*/ 1803862 h 2302626"/>
              <a:gd name="connsiteX37" fmla="*/ 565266 w 4879571"/>
              <a:gd name="connsiteY37" fmla="*/ 1820487 h 2302626"/>
              <a:gd name="connsiteX38" fmla="*/ 590204 w 4879571"/>
              <a:gd name="connsiteY38" fmla="*/ 1845426 h 2302626"/>
              <a:gd name="connsiteX39" fmla="*/ 631768 w 4879571"/>
              <a:gd name="connsiteY39" fmla="*/ 1853738 h 2302626"/>
              <a:gd name="connsiteX40" fmla="*/ 731520 w 4879571"/>
              <a:gd name="connsiteY40" fmla="*/ 1936866 h 2302626"/>
              <a:gd name="connsiteX41" fmla="*/ 764771 w 4879571"/>
              <a:gd name="connsiteY41" fmla="*/ 1953491 h 2302626"/>
              <a:gd name="connsiteX42" fmla="*/ 831273 w 4879571"/>
              <a:gd name="connsiteY42" fmla="*/ 1995055 h 2302626"/>
              <a:gd name="connsiteX43" fmla="*/ 856211 w 4879571"/>
              <a:gd name="connsiteY43" fmla="*/ 2011680 h 2302626"/>
              <a:gd name="connsiteX44" fmla="*/ 889462 w 4879571"/>
              <a:gd name="connsiteY44" fmla="*/ 2019993 h 2302626"/>
              <a:gd name="connsiteX45" fmla="*/ 906088 w 4879571"/>
              <a:gd name="connsiteY45" fmla="*/ 2036618 h 2302626"/>
              <a:gd name="connsiteX46" fmla="*/ 972589 w 4879571"/>
              <a:gd name="connsiteY46" fmla="*/ 2061556 h 2302626"/>
              <a:gd name="connsiteX47" fmla="*/ 1014153 w 4879571"/>
              <a:gd name="connsiteY47" fmla="*/ 2069869 h 2302626"/>
              <a:gd name="connsiteX48" fmla="*/ 1130531 w 4879571"/>
              <a:gd name="connsiteY48" fmla="*/ 2094807 h 2302626"/>
              <a:gd name="connsiteX49" fmla="*/ 1197033 w 4879571"/>
              <a:gd name="connsiteY49" fmla="*/ 2111433 h 2302626"/>
              <a:gd name="connsiteX50" fmla="*/ 1255222 w 4879571"/>
              <a:gd name="connsiteY50" fmla="*/ 2119746 h 2302626"/>
              <a:gd name="connsiteX51" fmla="*/ 1338349 w 4879571"/>
              <a:gd name="connsiteY51" fmla="*/ 2136371 h 2302626"/>
              <a:gd name="connsiteX52" fmla="*/ 1363288 w 4879571"/>
              <a:gd name="connsiteY52" fmla="*/ 2144684 h 2302626"/>
              <a:gd name="connsiteX53" fmla="*/ 1429789 w 4879571"/>
              <a:gd name="connsiteY53" fmla="*/ 2161309 h 2302626"/>
              <a:gd name="connsiteX54" fmla="*/ 1479666 w 4879571"/>
              <a:gd name="connsiteY54" fmla="*/ 2177935 h 2302626"/>
              <a:gd name="connsiteX55" fmla="*/ 1604357 w 4879571"/>
              <a:gd name="connsiteY55" fmla="*/ 2194560 h 2302626"/>
              <a:gd name="connsiteX56" fmla="*/ 1712422 w 4879571"/>
              <a:gd name="connsiteY56" fmla="*/ 2211186 h 2302626"/>
              <a:gd name="connsiteX57" fmla="*/ 1837113 w 4879571"/>
              <a:gd name="connsiteY57" fmla="*/ 2236124 h 2302626"/>
              <a:gd name="connsiteX58" fmla="*/ 1945179 w 4879571"/>
              <a:gd name="connsiteY58" fmla="*/ 2261062 h 2302626"/>
              <a:gd name="connsiteX59" fmla="*/ 2011680 w 4879571"/>
              <a:gd name="connsiteY59" fmla="*/ 2277687 h 2302626"/>
              <a:gd name="connsiteX60" fmla="*/ 2211186 w 4879571"/>
              <a:gd name="connsiteY60" fmla="*/ 2294313 h 2302626"/>
              <a:gd name="connsiteX61" fmla="*/ 2269375 w 4879571"/>
              <a:gd name="connsiteY61" fmla="*/ 2302626 h 2302626"/>
              <a:gd name="connsiteX62" fmla="*/ 3241964 w 4879571"/>
              <a:gd name="connsiteY62" fmla="*/ 2294313 h 2302626"/>
              <a:gd name="connsiteX63" fmla="*/ 3283528 w 4879571"/>
              <a:gd name="connsiteY63" fmla="*/ 2286000 h 2302626"/>
              <a:gd name="connsiteX64" fmla="*/ 3391593 w 4879571"/>
              <a:gd name="connsiteY64" fmla="*/ 2277687 h 2302626"/>
              <a:gd name="connsiteX65" fmla="*/ 3541222 w 4879571"/>
              <a:gd name="connsiteY65" fmla="*/ 2252749 h 2302626"/>
              <a:gd name="connsiteX66" fmla="*/ 3582786 w 4879571"/>
              <a:gd name="connsiteY66" fmla="*/ 2236124 h 2302626"/>
              <a:gd name="connsiteX67" fmla="*/ 3699164 w 4879571"/>
              <a:gd name="connsiteY67" fmla="*/ 2211186 h 2302626"/>
              <a:gd name="connsiteX68" fmla="*/ 3757353 w 4879571"/>
              <a:gd name="connsiteY68" fmla="*/ 2194560 h 2302626"/>
              <a:gd name="connsiteX69" fmla="*/ 3898669 w 4879571"/>
              <a:gd name="connsiteY69" fmla="*/ 2186247 h 2302626"/>
              <a:gd name="connsiteX70" fmla="*/ 3998422 w 4879571"/>
              <a:gd name="connsiteY70" fmla="*/ 2169622 h 2302626"/>
              <a:gd name="connsiteX71" fmla="*/ 4039986 w 4879571"/>
              <a:gd name="connsiteY71" fmla="*/ 2161309 h 2302626"/>
              <a:gd name="connsiteX72" fmla="*/ 4114800 w 4879571"/>
              <a:gd name="connsiteY72" fmla="*/ 2103120 h 2302626"/>
              <a:gd name="connsiteX73" fmla="*/ 4181302 w 4879571"/>
              <a:gd name="connsiteY73" fmla="*/ 2069869 h 2302626"/>
              <a:gd name="connsiteX74" fmla="*/ 4214553 w 4879571"/>
              <a:gd name="connsiteY74" fmla="*/ 2053244 h 2302626"/>
              <a:gd name="connsiteX75" fmla="*/ 4256117 w 4879571"/>
              <a:gd name="connsiteY75" fmla="*/ 2011680 h 2302626"/>
              <a:gd name="connsiteX76" fmla="*/ 4364182 w 4879571"/>
              <a:gd name="connsiteY76" fmla="*/ 1953491 h 2302626"/>
              <a:gd name="connsiteX77" fmla="*/ 4414059 w 4879571"/>
              <a:gd name="connsiteY77" fmla="*/ 1936866 h 2302626"/>
              <a:gd name="connsiteX78" fmla="*/ 4488873 w 4879571"/>
              <a:gd name="connsiteY78" fmla="*/ 1928553 h 2302626"/>
              <a:gd name="connsiteX79" fmla="*/ 4580313 w 4879571"/>
              <a:gd name="connsiteY79" fmla="*/ 1862051 h 2302626"/>
              <a:gd name="connsiteX80" fmla="*/ 4621877 w 4879571"/>
              <a:gd name="connsiteY80" fmla="*/ 1820487 h 2302626"/>
              <a:gd name="connsiteX81" fmla="*/ 4655128 w 4879571"/>
              <a:gd name="connsiteY81" fmla="*/ 1787236 h 2302626"/>
              <a:gd name="connsiteX82" fmla="*/ 4688379 w 4879571"/>
              <a:gd name="connsiteY82" fmla="*/ 1753986 h 2302626"/>
              <a:gd name="connsiteX83" fmla="*/ 4754880 w 4879571"/>
              <a:gd name="connsiteY83" fmla="*/ 1679171 h 2302626"/>
              <a:gd name="connsiteX84" fmla="*/ 4779819 w 4879571"/>
              <a:gd name="connsiteY84" fmla="*/ 1654233 h 2302626"/>
              <a:gd name="connsiteX85" fmla="*/ 4838008 w 4879571"/>
              <a:gd name="connsiteY85" fmla="*/ 1546167 h 2302626"/>
              <a:gd name="connsiteX86" fmla="*/ 4846320 w 4879571"/>
              <a:gd name="connsiteY86" fmla="*/ 1512916 h 2302626"/>
              <a:gd name="connsiteX87" fmla="*/ 4862946 w 4879571"/>
              <a:gd name="connsiteY87" fmla="*/ 1487978 h 2302626"/>
              <a:gd name="connsiteX88" fmla="*/ 4871259 w 4879571"/>
              <a:gd name="connsiteY88" fmla="*/ 1438102 h 2302626"/>
              <a:gd name="connsiteX89" fmla="*/ 4879571 w 4879571"/>
              <a:gd name="connsiteY89" fmla="*/ 1396538 h 2302626"/>
              <a:gd name="connsiteX90" fmla="*/ 4871259 w 4879571"/>
              <a:gd name="connsiteY90" fmla="*/ 1172095 h 2302626"/>
              <a:gd name="connsiteX91" fmla="*/ 4854633 w 4879571"/>
              <a:gd name="connsiteY91" fmla="*/ 1138844 h 2302626"/>
              <a:gd name="connsiteX92" fmla="*/ 4838008 w 4879571"/>
              <a:gd name="connsiteY92" fmla="*/ 1113906 h 2302626"/>
              <a:gd name="connsiteX93" fmla="*/ 4821382 w 4879571"/>
              <a:gd name="connsiteY93" fmla="*/ 1080655 h 2302626"/>
              <a:gd name="connsiteX94" fmla="*/ 4788131 w 4879571"/>
              <a:gd name="connsiteY94" fmla="*/ 1047404 h 2302626"/>
              <a:gd name="connsiteX95" fmla="*/ 4746568 w 4879571"/>
              <a:gd name="connsiteY95" fmla="*/ 980902 h 2302626"/>
              <a:gd name="connsiteX96" fmla="*/ 4705004 w 4879571"/>
              <a:gd name="connsiteY96" fmla="*/ 939338 h 2302626"/>
              <a:gd name="connsiteX97" fmla="*/ 4688379 w 4879571"/>
              <a:gd name="connsiteY97" fmla="*/ 914400 h 2302626"/>
              <a:gd name="connsiteX98" fmla="*/ 4630189 w 4879571"/>
              <a:gd name="connsiteY98" fmla="*/ 856211 h 2302626"/>
              <a:gd name="connsiteX99" fmla="*/ 4596939 w 4879571"/>
              <a:gd name="connsiteY99" fmla="*/ 814647 h 2302626"/>
              <a:gd name="connsiteX100" fmla="*/ 4563688 w 4879571"/>
              <a:gd name="connsiteY100" fmla="*/ 781396 h 2302626"/>
              <a:gd name="connsiteX101" fmla="*/ 4547062 w 4879571"/>
              <a:gd name="connsiteY101" fmla="*/ 756458 h 2302626"/>
              <a:gd name="connsiteX102" fmla="*/ 4522124 w 4879571"/>
              <a:gd name="connsiteY102" fmla="*/ 739833 h 2302626"/>
              <a:gd name="connsiteX103" fmla="*/ 4455622 w 4879571"/>
              <a:gd name="connsiteY103" fmla="*/ 706582 h 2302626"/>
              <a:gd name="connsiteX104" fmla="*/ 4372495 w 4879571"/>
              <a:gd name="connsiteY104" fmla="*/ 640080 h 2302626"/>
              <a:gd name="connsiteX105" fmla="*/ 4355869 w 4879571"/>
              <a:gd name="connsiteY105" fmla="*/ 623455 h 2302626"/>
              <a:gd name="connsiteX106" fmla="*/ 4281055 w 4879571"/>
              <a:gd name="connsiteY106" fmla="*/ 581891 h 2302626"/>
              <a:gd name="connsiteX107" fmla="*/ 4256117 w 4879571"/>
              <a:gd name="connsiteY107" fmla="*/ 556953 h 2302626"/>
              <a:gd name="connsiteX108" fmla="*/ 4222866 w 4879571"/>
              <a:gd name="connsiteY108" fmla="*/ 548640 h 2302626"/>
              <a:gd name="connsiteX109" fmla="*/ 4172989 w 4879571"/>
              <a:gd name="connsiteY109" fmla="*/ 532015 h 2302626"/>
              <a:gd name="connsiteX110" fmla="*/ 4139739 w 4879571"/>
              <a:gd name="connsiteY110" fmla="*/ 515389 h 2302626"/>
              <a:gd name="connsiteX111" fmla="*/ 4023360 w 4879571"/>
              <a:gd name="connsiteY111" fmla="*/ 482138 h 2302626"/>
              <a:gd name="connsiteX112" fmla="*/ 3981797 w 4879571"/>
              <a:gd name="connsiteY112" fmla="*/ 473826 h 2302626"/>
              <a:gd name="connsiteX113" fmla="*/ 3882044 w 4879571"/>
              <a:gd name="connsiteY113" fmla="*/ 457200 h 2302626"/>
              <a:gd name="connsiteX114" fmla="*/ 3732415 w 4879571"/>
              <a:gd name="connsiteY114" fmla="*/ 448887 h 2302626"/>
              <a:gd name="connsiteX115" fmla="*/ 3541222 w 4879571"/>
              <a:gd name="connsiteY115" fmla="*/ 415636 h 2302626"/>
              <a:gd name="connsiteX116" fmla="*/ 3366655 w 4879571"/>
              <a:gd name="connsiteY116" fmla="*/ 399011 h 2302626"/>
              <a:gd name="connsiteX117" fmla="*/ 3125586 w 4879571"/>
              <a:gd name="connsiteY117" fmla="*/ 382386 h 2302626"/>
              <a:gd name="connsiteX118" fmla="*/ 2909455 w 4879571"/>
              <a:gd name="connsiteY118" fmla="*/ 374073 h 2302626"/>
              <a:gd name="connsiteX119" fmla="*/ 2676699 w 4879571"/>
              <a:gd name="connsiteY119" fmla="*/ 357447 h 2302626"/>
              <a:gd name="connsiteX120" fmla="*/ 2626822 w 4879571"/>
              <a:gd name="connsiteY120" fmla="*/ 349135 h 2302626"/>
              <a:gd name="connsiteX121" fmla="*/ 2302626 w 4879571"/>
              <a:gd name="connsiteY121" fmla="*/ 357447 h 2302626"/>
              <a:gd name="connsiteX122" fmla="*/ 1895302 w 4879571"/>
              <a:gd name="connsiteY122" fmla="*/ 340822 h 2302626"/>
              <a:gd name="connsiteX123" fmla="*/ 1862051 w 4879571"/>
              <a:gd name="connsiteY123" fmla="*/ 324196 h 2302626"/>
              <a:gd name="connsiteX124" fmla="*/ 1812175 w 4879571"/>
              <a:gd name="connsiteY124" fmla="*/ 299258 h 2302626"/>
              <a:gd name="connsiteX125" fmla="*/ 1753986 w 4879571"/>
              <a:gd name="connsiteY125" fmla="*/ 232756 h 2302626"/>
              <a:gd name="connsiteX126" fmla="*/ 1695797 w 4879571"/>
              <a:gd name="connsiteY126" fmla="*/ 199506 h 2302626"/>
              <a:gd name="connsiteX127" fmla="*/ 1670859 w 4879571"/>
              <a:gd name="connsiteY127" fmla="*/ 182880 h 2302626"/>
              <a:gd name="connsiteX128" fmla="*/ 1645920 w 4879571"/>
              <a:gd name="connsiteY128" fmla="*/ 174567 h 2302626"/>
              <a:gd name="connsiteX129" fmla="*/ 1579419 w 4879571"/>
              <a:gd name="connsiteY129" fmla="*/ 157942 h 2302626"/>
              <a:gd name="connsiteX130" fmla="*/ 1537855 w 4879571"/>
              <a:gd name="connsiteY130" fmla="*/ 149629 h 2302626"/>
              <a:gd name="connsiteX131" fmla="*/ 1512917 w 4879571"/>
              <a:gd name="connsiteY131" fmla="*/ 141316 h 2302626"/>
              <a:gd name="connsiteX132" fmla="*/ 1487979 w 4879571"/>
              <a:gd name="connsiteY132" fmla="*/ 124691 h 2302626"/>
              <a:gd name="connsiteX133" fmla="*/ 1330037 w 4879571"/>
              <a:gd name="connsiteY133" fmla="*/ 99753 h 2302626"/>
              <a:gd name="connsiteX134" fmla="*/ 1188720 w 4879571"/>
              <a:gd name="connsiteY134" fmla="*/ 74815 h 2302626"/>
              <a:gd name="connsiteX135" fmla="*/ 1155469 w 4879571"/>
              <a:gd name="connsiteY135" fmla="*/ 66502 h 2302626"/>
              <a:gd name="connsiteX136" fmla="*/ 1072342 w 4879571"/>
              <a:gd name="connsiteY136" fmla="*/ 49876 h 2302626"/>
              <a:gd name="connsiteX137" fmla="*/ 1039091 w 4879571"/>
              <a:gd name="connsiteY137" fmla="*/ 41564 h 2302626"/>
              <a:gd name="connsiteX138" fmla="*/ 989215 w 4879571"/>
              <a:gd name="connsiteY138" fmla="*/ 33251 h 2302626"/>
              <a:gd name="connsiteX139" fmla="*/ 955964 w 4879571"/>
              <a:gd name="connsiteY139" fmla="*/ 24938 h 2302626"/>
              <a:gd name="connsiteX140" fmla="*/ 914400 w 4879571"/>
              <a:gd name="connsiteY140" fmla="*/ 16626 h 2302626"/>
              <a:gd name="connsiteX141" fmla="*/ 889462 w 4879571"/>
              <a:gd name="connsiteY141" fmla="*/ 8313 h 2302626"/>
              <a:gd name="connsiteX142" fmla="*/ 615142 w 4879571"/>
              <a:gd name="connsiteY142" fmla="*/ 0 h 2302626"/>
              <a:gd name="connsiteX143" fmla="*/ 432262 w 4879571"/>
              <a:gd name="connsiteY143" fmla="*/ 8313 h 2302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4879571" h="2302626">
                <a:moveTo>
                  <a:pt x="432262" y="8313"/>
                </a:moveTo>
                <a:cubicBezTo>
                  <a:pt x="399011" y="12469"/>
                  <a:pt x="429492" y="18011"/>
                  <a:pt x="415637" y="24938"/>
                </a:cubicBezTo>
                <a:cubicBezTo>
                  <a:pt x="401783" y="31865"/>
                  <a:pt x="369436" y="37695"/>
                  <a:pt x="349135" y="49876"/>
                </a:cubicBezTo>
                <a:cubicBezTo>
                  <a:pt x="340568" y="55016"/>
                  <a:pt x="339574" y="67750"/>
                  <a:pt x="332509" y="74815"/>
                </a:cubicBezTo>
                <a:cubicBezTo>
                  <a:pt x="255547" y="151777"/>
                  <a:pt x="364342" y="21050"/>
                  <a:pt x="282633" y="116378"/>
                </a:cubicBezTo>
                <a:cubicBezTo>
                  <a:pt x="223352" y="185540"/>
                  <a:pt x="284259" y="123065"/>
                  <a:pt x="241069" y="166255"/>
                </a:cubicBezTo>
                <a:cubicBezTo>
                  <a:pt x="235527" y="177339"/>
                  <a:pt x="231012" y="188998"/>
                  <a:pt x="224444" y="199506"/>
                </a:cubicBezTo>
                <a:cubicBezTo>
                  <a:pt x="207978" y="225851"/>
                  <a:pt x="201849" y="230413"/>
                  <a:pt x="182880" y="249382"/>
                </a:cubicBezTo>
                <a:cubicBezTo>
                  <a:pt x="177338" y="260466"/>
                  <a:pt x="173863" y="272851"/>
                  <a:pt x="166255" y="282633"/>
                </a:cubicBezTo>
                <a:cubicBezTo>
                  <a:pt x="154226" y="298099"/>
                  <a:pt x="124691" y="324196"/>
                  <a:pt x="124691" y="324196"/>
                </a:cubicBezTo>
                <a:cubicBezTo>
                  <a:pt x="103802" y="386871"/>
                  <a:pt x="131978" y="309626"/>
                  <a:pt x="99753" y="374073"/>
                </a:cubicBezTo>
                <a:cubicBezTo>
                  <a:pt x="95834" y="381910"/>
                  <a:pt x="95695" y="391351"/>
                  <a:pt x="91440" y="399011"/>
                </a:cubicBezTo>
                <a:cubicBezTo>
                  <a:pt x="81736" y="416478"/>
                  <a:pt x="58189" y="448887"/>
                  <a:pt x="58189" y="448887"/>
                </a:cubicBezTo>
                <a:cubicBezTo>
                  <a:pt x="34643" y="519533"/>
                  <a:pt x="67482" y="433400"/>
                  <a:pt x="33251" y="490451"/>
                </a:cubicBezTo>
                <a:cubicBezTo>
                  <a:pt x="28743" y="497965"/>
                  <a:pt x="27346" y="506964"/>
                  <a:pt x="24939" y="515389"/>
                </a:cubicBezTo>
                <a:cubicBezTo>
                  <a:pt x="7864" y="575152"/>
                  <a:pt x="25464" y="521602"/>
                  <a:pt x="8313" y="590204"/>
                </a:cubicBezTo>
                <a:cubicBezTo>
                  <a:pt x="6188" y="598705"/>
                  <a:pt x="2771" y="606829"/>
                  <a:pt x="0" y="615142"/>
                </a:cubicBezTo>
                <a:cubicBezTo>
                  <a:pt x="2771" y="753687"/>
                  <a:pt x="3537" y="892287"/>
                  <a:pt x="8313" y="1030778"/>
                </a:cubicBezTo>
                <a:cubicBezTo>
                  <a:pt x="8579" y="1038482"/>
                  <a:pt x="13144" y="1102559"/>
                  <a:pt x="24939" y="1122218"/>
                </a:cubicBezTo>
                <a:cubicBezTo>
                  <a:pt x="28971" y="1128938"/>
                  <a:pt x="36022" y="1133302"/>
                  <a:pt x="41564" y="1138844"/>
                </a:cubicBezTo>
                <a:cubicBezTo>
                  <a:pt x="61059" y="1197328"/>
                  <a:pt x="35686" y="1125129"/>
                  <a:pt x="66502" y="1197033"/>
                </a:cubicBezTo>
                <a:cubicBezTo>
                  <a:pt x="69954" y="1205087"/>
                  <a:pt x="71363" y="1213917"/>
                  <a:pt x="74815" y="1221971"/>
                </a:cubicBezTo>
                <a:cubicBezTo>
                  <a:pt x="84655" y="1244932"/>
                  <a:pt x="109915" y="1290322"/>
                  <a:pt x="124691" y="1305098"/>
                </a:cubicBezTo>
                <a:cubicBezTo>
                  <a:pt x="133004" y="1313411"/>
                  <a:pt x="142796" y="1320470"/>
                  <a:pt x="149629" y="1330036"/>
                </a:cubicBezTo>
                <a:cubicBezTo>
                  <a:pt x="156832" y="1340120"/>
                  <a:pt x="159381" y="1352976"/>
                  <a:pt x="166255" y="1363287"/>
                </a:cubicBezTo>
                <a:cubicBezTo>
                  <a:pt x="181625" y="1386342"/>
                  <a:pt x="199237" y="1407826"/>
                  <a:pt x="216131" y="1429789"/>
                </a:cubicBezTo>
                <a:cubicBezTo>
                  <a:pt x="226949" y="1443852"/>
                  <a:pt x="249382" y="1471353"/>
                  <a:pt x="249382" y="1471353"/>
                </a:cubicBezTo>
                <a:cubicBezTo>
                  <a:pt x="269230" y="1530895"/>
                  <a:pt x="240855" y="1462783"/>
                  <a:pt x="282633" y="1512916"/>
                </a:cubicBezTo>
                <a:cubicBezTo>
                  <a:pt x="290566" y="1522436"/>
                  <a:pt x="292385" y="1535856"/>
                  <a:pt x="299259" y="1546167"/>
                </a:cubicBezTo>
                <a:cubicBezTo>
                  <a:pt x="303606" y="1552688"/>
                  <a:pt x="310784" y="1556842"/>
                  <a:pt x="315884" y="1562793"/>
                </a:cubicBezTo>
                <a:cubicBezTo>
                  <a:pt x="327431" y="1576264"/>
                  <a:pt x="337452" y="1591004"/>
                  <a:pt x="349135" y="1604356"/>
                </a:cubicBezTo>
                <a:cubicBezTo>
                  <a:pt x="356876" y="1613203"/>
                  <a:pt x="367240" y="1619729"/>
                  <a:pt x="374073" y="1629295"/>
                </a:cubicBezTo>
                <a:cubicBezTo>
                  <a:pt x="381276" y="1639379"/>
                  <a:pt x="382634" y="1653137"/>
                  <a:pt x="390699" y="1662546"/>
                </a:cubicBezTo>
                <a:cubicBezTo>
                  <a:pt x="399715" y="1673065"/>
                  <a:pt x="413698" y="1678165"/>
                  <a:pt x="423949" y="1687484"/>
                </a:cubicBezTo>
                <a:cubicBezTo>
                  <a:pt x="444246" y="1705936"/>
                  <a:pt x="462742" y="1726276"/>
                  <a:pt x="482139" y="1745673"/>
                </a:cubicBezTo>
                <a:lnTo>
                  <a:pt x="515389" y="1778924"/>
                </a:lnTo>
                <a:cubicBezTo>
                  <a:pt x="523702" y="1787237"/>
                  <a:pt x="530546" y="1797341"/>
                  <a:pt x="540328" y="1803862"/>
                </a:cubicBezTo>
                <a:cubicBezTo>
                  <a:pt x="548641" y="1809404"/>
                  <a:pt x="557591" y="1814091"/>
                  <a:pt x="565266" y="1820487"/>
                </a:cubicBezTo>
                <a:cubicBezTo>
                  <a:pt x="574297" y="1828013"/>
                  <a:pt x="579689" y="1840169"/>
                  <a:pt x="590204" y="1845426"/>
                </a:cubicBezTo>
                <a:cubicBezTo>
                  <a:pt x="602841" y="1851745"/>
                  <a:pt x="617913" y="1850967"/>
                  <a:pt x="631768" y="1853738"/>
                </a:cubicBezTo>
                <a:cubicBezTo>
                  <a:pt x="661660" y="1883630"/>
                  <a:pt x="694149" y="1918181"/>
                  <a:pt x="731520" y="1936866"/>
                </a:cubicBezTo>
                <a:cubicBezTo>
                  <a:pt x="742604" y="1942408"/>
                  <a:pt x="754067" y="1947247"/>
                  <a:pt x="764771" y="1953491"/>
                </a:cubicBezTo>
                <a:cubicBezTo>
                  <a:pt x="787351" y="1966663"/>
                  <a:pt x="809522" y="1980555"/>
                  <a:pt x="831273" y="1995055"/>
                </a:cubicBezTo>
                <a:cubicBezTo>
                  <a:pt x="839586" y="2000597"/>
                  <a:pt x="847028" y="2007745"/>
                  <a:pt x="856211" y="2011680"/>
                </a:cubicBezTo>
                <a:cubicBezTo>
                  <a:pt x="866712" y="2016180"/>
                  <a:pt x="878378" y="2017222"/>
                  <a:pt x="889462" y="2019993"/>
                </a:cubicBezTo>
                <a:cubicBezTo>
                  <a:pt x="895004" y="2025535"/>
                  <a:pt x="899567" y="2032271"/>
                  <a:pt x="906088" y="2036618"/>
                </a:cubicBezTo>
                <a:cubicBezTo>
                  <a:pt x="930190" y="2052686"/>
                  <a:pt x="945172" y="2055463"/>
                  <a:pt x="972589" y="2061556"/>
                </a:cubicBezTo>
                <a:cubicBezTo>
                  <a:pt x="986382" y="2064621"/>
                  <a:pt x="1000620" y="2065809"/>
                  <a:pt x="1014153" y="2069869"/>
                </a:cubicBezTo>
                <a:cubicBezTo>
                  <a:pt x="1131058" y="2104941"/>
                  <a:pt x="953373" y="2069499"/>
                  <a:pt x="1130531" y="2094807"/>
                </a:cubicBezTo>
                <a:cubicBezTo>
                  <a:pt x="1274771" y="2115412"/>
                  <a:pt x="1100343" y="2092094"/>
                  <a:pt x="1197033" y="2111433"/>
                </a:cubicBezTo>
                <a:cubicBezTo>
                  <a:pt x="1216246" y="2115276"/>
                  <a:pt x="1235857" y="2116767"/>
                  <a:pt x="1255222" y="2119746"/>
                </a:cubicBezTo>
                <a:cubicBezTo>
                  <a:pt x="1290615" y="2125191"/>
                  <a:pt x="1306203" y="2127186"/>
                  <a:pt x="1338349" y="2136371"/>
                </a:cubicBezTo>
                <a:cubicBezTo>
                  <a:pt x="1346774" y="2138778"/>
                  <a:pt x="1354834" y="2142378"/>
                  <a:pt x="1363288" y="2144684"/>
                </a:cubicBezTo>
                <a:cubicBezTo>
                  <a:pt x="1385332" y="2150696"/>
                  <a:pt x="1407819" y="2155032"/>
                  <a:pt x="1429789" y="2161309"/>
                </a:cubicBezTo>
                <a:cubicBezTo>
                  <a:pt x="1446640" y="2166124"/>
                  <a:pt x="1462276" y="2175761"/>
                  <a:pt x="1479666" y="2177935"/>
                </a:cubicBezTo>
                <a:cubicBezTo>
                  <a:pt x="1530748" y="2184320"/>
                  <a:pt x="1554629" y="2186909"/>
                  <a:pt x="1604357" y="2194560"/>
                </a:cubicBezTo>
                <a:cubicBezTo>
                  <a:pt x="1754297" y="2217628"/>
                  <a:pt x="1543692" y="2187081"/>
                  <a:pt x="1712422" y="2211186"/>
                </a:cubicBezTo>
                <a:cubicBezTo>
                  <a:pt x="1797508" y="2239546"/>
                  <a:pt x="1620351" y="2181938"/>
                  <a:pt x="1837113" y="2236124"/>
                </a:cubicBezTo>
                <a:cubicBezTo>
                  <a:pt x="1929365" y="2259185"/>
                  <a:pt x="1782699" y="2222831"/>
                  <a:pt x="1945179" y="2261062"/>
                </a:cubicBezTo>
                <a:cubicBezTo>
                  <a:pt x="1967421" y="2266295"/>
                  <a:pt x="1988889" y="2276059"/>
                  <a:pt x="2011680" y="2277687"/>
                </a:cubicBezTo>
                <a:cubicBezTo>
                  <a:pt x="2090873" y="2283344"/>
                  <a:pt x="2135875" y="2285453"/>
                  <a:pt x="2211186" y="2294313"/>
                </a:cubicBezTo>
                <a:cubicBezTo>
                  <a:pt x="2230645" y="2296602"/>
                  <a:pt x="2249979" y="2299855"/>
                  <a:pt x="2269375" y="2302626"/>
                </a:cubicBezTo>
                <a:lnTo>
                  <a:pt x="3241964" y="2294313"/>
                </a:lnTo>
                <a:cubicBezTo>
                  <a:pt x="3256091" y="2294081"/>
                  <a:pt x="3269485" y="2287560"/>
                  <a:pt x="3283528" y="2286000"/>
                </a:cubicBezTo>
                <a:cubicBezTo>
                  <a:pt x="3319435" y="2282010"/>
                  <a:pt x="3355571" y="2280458"/>
                  <a:pt x="3391593" y="2277687"/>
                </a:cubicBezTo>
                <a:cubicBezTo>
                  <a:pt x="3509676" y="2238327"/>
                  <a:pt x="3354409" y="2285716"/>
                  <a:pt x="3541222" y="2252749"/>
                </a:cubicBezTo>
                <a:cubicBezTo>
                  <a:pt x="3555917" y="2250156"/>
                  <a:pt x="3568368" y="2239969"/>
                  <a:pt x="3582786" y="2236124"/>
                </a:cubicBezTo>
                <a:cubicBezTo>
                  <a:pt x="3725796" y="2197988"/>
                  <a:pt x="3618817" y="2234142"/>
                  <a:pt x="3699164" y="2211186"/>
                </a:cubicBezTo>
                <a:cubicBezTo>
                  <a:pt x="3717869" y="2205842"/>
                  <a:pt x="3737860" y="2196417"/>
                  <a:pt x="3757353" y="2194560"/>
                </a:cubicBezTo>
                <a:cubicBezTo>
                  <a:pt x="3804327" y="2190086"/>
                  <a:pt x="3851564" y="2189018"/>
                  <a:pt x="3898669" y="2186247"/>
                </a:cubicBezTo>
                <a:lnTo>
                  <a:pt x="3998422" y="2169622"/>
                </a:lnTo>
                <a:cubicBezTo>
                  <a:pt x="4012336" y="2167167"/>
                  <a:pt x="4027123" y="2167156"/>
                  <a:pt x="4039986" y="2161309"/>
                </a:cubicBezTo>
                <a:cubicBezTo>
                  <a:pt x="4162846" y="2105463"/>
                  <a:pt x="4038548" y="2151644"/>
                  <a:pt x="4114800" y="2103120"/>
                </a:cubicBezTo>
                <a:cubicBezTo>
                  <a:pt x="4135709" y="2089814"/>
                  <a:pt x="4159135" y="2080953"/>
                  <a:pt x="4181302" y="2069869"/>
                </a:cubicBezTo>
                <a:lnTo>
                  <a:pt x="4214553" y="2053244"/>
                </a:lnTo>
                <a:cubicBezTo>
                  <a:pt x="4228408" y="2039389"/>
                  <a:pt x="4240953" y="2024087"/>
                  <a:pt x="4256117" y="2011680"/>
                </a:cubicBezTo>
                <a:cubicBezTo>
                  <a:pt x="4292637" y="1981800"/>
                  <a:pt x="4320277" y="1970377"/>
                  <a:pt x="4364182" y="1953491"/>
                </a:cubicBezTo>
                <a:cubicBezTo>
                  <a:pt x="4380539" y="1947200"/>
                  <a:pt x="4396641" y="1938801"/>
                  <a:pt x="4414059" y="1936866"/>
                </a:cubicBezTo>
                <a:lnTo>
                  <a:pt x="4488873" y="1928553"/>
                </a:lnTo>
                <a:cubicBezTo>
                  <a:pt x="4516719" y="1909988"/>
                  <a:pt x="4561696" y="1880668"/>
                  <a:pt x="4580313" y="1862051"/>
                </a:cubicBezTo>
                <a:lnTo>
                  <a:pt x="4621877" y="1820487"/>
                </a:lnTo>
                <a:lnTo>
                  <a:pt x="4655128" y="1787236"/>
                </a:lnTo>
                <a:cubicBezTo>
                  <a:pt x="4666212" y="1776153"/>
                  <a:pt x="4678974" y="1766526"/>
                  <a:pt x="4688379" y="1753986"/>
                </a:cubicBezTo>
                <a:cubicBezTo>
                  <a:pt x="4725070" y="1705064"/>
                  <a:pt x="4703524" y="1730527"/>
                  <a:pt x="4754880" y="1679171"/>
                </a:cubicBezTo>
                <a:lnTo>
                  <a:pt x="4779819" y="1654233"/>
                </a:lnTo>
                <a:cubicBezTo>
                  <a:pt x="4820295" y="1573279"/>
                  <a:pt x="4800318" y="1608983"/>
                  <a:pt x="4838008" y="1546167"/>
                </a:cubicBezTo>
                <a:cubicBezTo>
                  <a:pt x="4840779" y="1535083"/>
                  <a:pt x="4841820" y="1523417"/>
                  <a:pt x="4846320" y="1512916"/>
                </a:cubicBezTo>
                <a:cubicBezTo>
                  <a:pt x="4850256" y="1503733"/>
                  <a:pt x="4859787" y="1497456"/>
                  <a:pt x="4862946" y="1487978"/>
                </a:cubicBezTo>
                <a:cubicBezTo>
                  <a:pt x="4868276" y="1471988"/>
                  <a:pt x="4868244" y="1454685"/>
                  <a:pt x="4871259" y="1438102"/>
                </a:cubicBezTo>
                <a:cubicBezTo>
                  <a:pt x="4873786" y="1424201"/>
                  <a:pt x="4876800" y="1410393"/>
                  <a:pt x="4879571" y="1396538"/>
                </a:cubicBezTo>
                <a:cubicBezTo>
                  <a:pt x="4876800" y="1321724"/>
                  <a:pt x="4878470" y="1246612"/>
                  <a:pt x="4871259" y="1172095"/>
                </a:cubicBezTo>
                <a:cubicBezTo>
                  <a:pt x="4870065" y="1159761"/>
                  <a:pt x="4860781" y="1149603"/>
                  <a:pt x="4854633" y="1138844"/>
                </a:cubicBezTo>
                <a:cubicBezTo>
                  <a:pt x="4849676" y="1130170"/>
                  <a:pt x="4842965" y="1122580"/>
                  <a:pt x="4838008" y="1113906"/>
                </a:cubicBezTo>
                <a:cubicBezTo>
                  <a:pt x="4831860" y="1103147"/>
                  <a:pt x="4828817" y="1090569"/>
                  <a:pt x="4821382" y="1080655"/>
                </a:cubicBezTo>
                <a:cubicBezTo>
                  <a:pt x="4811977" y="1068115"/>
                  <a:pt x="4798332" y="1059305"/>
                  <a:pt x="4788131" y="1047404"/>
                </a:cubicBezTo>
                <a:cubicBezTo>
                  <a:pt x="4771904" y="1028472"/>
                  <a:pt x="4761508" y="999578"/>
                  <a:pt x="4746568" y="980902"/>
                </a:cubicBezTo>
                <a:cubicBezTo>
                  <a:pt x="4734328" y="965602"/>
                  <a:pt x="4715872" y="955641"/>
                  <a:pt x="4705004" y="939338"/>
                </a:cubicBezTo>
                <a:cubicBezTo>
                  <a:pt x="4699462" y="931025"/>
                  <a:pt x="4695062" y="921826"/>
                  <a:pt x="4688379" y="914400"/>
                </a:cubicBezTo>
                <a:cubicBezTo>
                  <a:pt x="4670029" y="894011"/>
                  <a:pt x="4647325" y="877631"/>
                  <a:pt x="4630189" y="856211"/>
                </a:cubicBezTo>
                <a:cubicBezTo>
                  <a:pt x="4619106" y="842356"/>
                  <a:pt x="4608726" y="827908"/>
                  <a:pt x="4596939" y="814647"/>
                </a:cubicBezTo>
                <a:cubicBezTo>
                  <a:pt x="4586525" y="802932"/>
                  <a:pt x="4573889" y="793297"/>
                  <a:pt x="4563688" y="781396"/>
                </a:cubicBezTo>
                <a:cubicBezTo>
                  <a:pt x="4557186" y="773811"/>
                  <a:pt x="4554127" y="763522"/>
                  <a:pt x="4547062" y="756458"/>
                </a:cubicBezTo>
                <a:cubicBezTo>
                  <a:pt x="4539998" y="749394"/>
                  <a:pt x="4530254" y="745640"/>
                  <a:pt x="4522124" y="739833"/>
                </a:cubicBezTo>
                <a:cubicBezTo>
                  <a:pt x="4476472" y="707225"/>
                  <a:pt x="4505003" y="718928"/>
                  <a:pt x="4455622" y="706582"/>
                </a:cubicBezTo>
                <a:cubicBezTo>
                  <a:pt x="4391237" y="642197"/>
                  <a:pt x="4423456" y="657068"/>
                  <a:pt x="4372495" y="640080"/>
                </a:cubicBezTo>
                <a:cubicBezTo>
                  <a:pt x="4366953" y="634538"/>
                  <a:pt x="4362246" y="628010"/>
                  <a:pt x="4355869" y="623455"/>
                </a:cubicBezTo>
                <a:cubicBezTo>
                  <a:pt x="4331506" y="606053"/>
                  <a:pt x="4307416" y="595071"/>
                  <a:pt x="4281055" y="581891"/>
                </a:cubicBezTo>
                <a:cubicBezTo>
                  <a:pt x="4272742" y="573578"/>
                  <a:pt x="4266324" y="562786"/>
                  <a:pt x="4256117" y="556953"/>
                </a:cubicBezTo>
                <a:cubicBezTo>
                  <a:pt x="4246198" y="551285"/>
                  <a:pt x="4233809" y="551923"/>
                  <a:pt x="4222866" y="548640"/>
                </a:cubicBezTo>
                <a:cubicBezTo>
                  <a:pt x="4206080" y="543604"/>
                  <a:pt x="4188664" y="539853"/>
                  <a:pt x="4172989" y="532015"/>
                </a:cubicBezTo>
                <a:cubicBezTo>
                  <a:pt x="4161906" y="526473"/>
                  <a:pt x="4151244" y="519991"/>
                  <a:pt x="4139739" y="515389"/>
                </a:cubicBezTo>
                <a:cubicBezTo>
                  <a:pt x="4103660" y="500957"/>
                  <a:pt x="4060610" y="490734"/>
                  <a:pt x="4023360" y="482138"/>
                </a:cubicBezTo>
                <a:cubicBezTo>
                  <a:pt x="4009593" y="478961"/>
                  <a:pt x="3995589" y="476891"/>
                  <a:pt x="3981797" y="473826"/>
                </a:cubicBezTo>
                <a:cubicBezTo>
                  <a:pt x="3929541" y="462214"/>
                  <a:pt x="3954667" y="462787"/>
                  <a:pt x="3882044" y="457200"/>
                </a:cubicBezTo>
                <a:cubicBezTo>
                  <a:pt x="3832238" y="453369"/>
                  <a:pt x="3782291" y="451658"/>
                  <a:pt x="3732415" y="448887"/>
                </a:cubicBezTo>
                <a:cubicBezTo>
                  <a:pt x="3662145" y="431321"/>
                  <a:pt x="3641919" y="425226"/>
                  <a:pt x="3541222" y="415636"/>
                </a:cubicBezTo>
                <a:cubicBezTo>
                  <a:pt x="3483033" y="410094"/>
                  <a:pt x="3424520" y="407278"/>
                  <a:pt x="3366655" y="399011"/>
                </a:cubicBezTo>
                <a:cubicBezTo>
                  <a:pt x="3250488" y="382415"/>
                  <a:pt x="3320467" y="390506"/>
                  <a:pt x="3125586" y="382386"/>
                </a:cubicBezTo>
                <a:lnTo>
                  <a:pt x="2909455" y="374073"/>
                </a:lnTo>
                <a:cubicBezTo>
                  <a:pt x="2847545" y="371193"/>
                  <a:pt x="2743812" y="365342"/>
                  <a:pt x="2676699" y="357447"/>
                </a:cubicBezTo>
                <a:cubicBezTo>
                  <a:pt x="2659959" y="355478"/>
                  <a:pt x="2643448" y="351906"/>
                  <a:pt x="2626822" y="349135"/>
                </a:cubicBezTo>
                <a:cubicBezTo>
                  <a:pt x="2518757" y="351906"/>
                  <a:pt x="2410727" y="357447"/>
                  <a:pt x="2302626" y="357447"/>
                </a:cubicBezTo>
                <a:cubicBezTo>
                  <a:pt x="1980551" y="357447"/>
                  <a:pt x="2055353" y="367498"/>
                  <a:pt x="1895302" y="340822"/>
                </a:cubicBezTo>
                <a:cubicBezTo>
                  <a:pt x="1884218" y="335280"/>
                  <a:pt x="1873441" y="329077"/>
                  <a:pt x="1862051" y="324196"/>
                </a:cubicBezTo>
                <a:cubicBezTo>
                  <a:pt x="1838385" y="314053"/>
                  <a:pt x="1832146" y="319230"/>
                  <a:pt x="1812175" y="299258"/>
                </a:cubicBezTo>
                <a:cubicBezTo>
                  <a:pt x="1781540" y="268623"/>
                  <a:pt x="1792838" y="258657"/>
                  <a:pt x="1753986" y="232756"/>
                </a:cubicBezTo>
                <a:cubicBezTo>
                  <a:pt x="1693218" y="192245"/>
                  <a:pt x="1769637" y="241700"/>
                  <a:pt x="1695797" y="199506"/>
                </a:cubicBezTo>
                <a:cubicBezTo>
                  <a:pt x="1687123" y="194549"/>
                  <a:pt x="1679795" y="187348"/>
                  <a:pt x="1670859" y="182880"/>
                </a:cubicBezTo>
                <a:cubicBezTo>
                  <a:pt x="1663021" y="178961"/>
                  <a:pt x="1654374" y="176873"/>
                  <a:pt x="1645920" y="174567"/>
                </a:cubicBezTo>
                <a:cubicBezTo>
                  <a:pt x="1623876" y="168555"/>
                  <a:pt x="1601824" y="162423"/>
                  <a:pt x="1579419" y="157942"/>
                </a:cubicBezTo>
                <a:cubicBezTo>
                  <a:pt x="1565564" y="155171"/>
                  <a:pt x="1551562" y="153056"/>
                  <a:pt x="1537855" y="149629"/>
                </a:cubicBezTo>
                <a:cubicBezTo>
                  <a:pt x="1529354" y="147504"/>
                  <a:pt x="1520754" y="145235"/>
                  <a:pt x="1512917" y="141316"/>
                </a:cubicBezTo>
                <a:cubicBezTo>
                  <a:pt x="1503981" y="136848"/>
                  <a:pt x="1497528" y="127629"/>
                  <a:pt x="1487979" y="124691"/>
                </a:cubicBezTo>
                <a:cubicBezTo>
                  <a:pt x="1439268" y="109704"/>
                  <a:pt x="1380529" y="105363"/>
                  <a:pt x="1330037" y="99753"/>
                </a:cubicBezTo>
                <a:cubicBezTo>
                  <a:pt x="1237898" y="69039"/>
                  <a:pt x="1320713" y="92414"/>
                  <a:pt x="1188720" y="74815"/>
                </a:cubicBezTo>
                <a:cubicBezTo>
                  <a:pt x="1177395" y="73305"/>
                  <a:pt x="1166640" y="68896"/>
                  <a:pt x="1155469" y="66502"/>
                </a:cubicBezTo>
                <a:cubicBezTo>
                  <a:pt x="1127839" y="60581"/>
                  <a:pt x="1099756" y="56729"/>
                  <a:pt x="1072342" y="49876"/>
                </a:cubicBezTo>
                <a:cubicBezTo>
                  <a:pt x="1061258" y="47105"/>
                  <a:pt x="1050294" y="43805"/>
                  <a:pt x="1039091" y="41564"/>
                </a:cubicBezTo>
                <a:cubicBezTo>
                  <a:pt x="1022564" y="38259"/>
                  <a:pt x="1005742" y="36557"/>
                  <a:pt x="989215" y="33251"/>
                </a:cubicBezTo>
                <a:cubicBezTo>
                  <a:pt x="978012" y="31010"/>
                  <a:pt x="967117" y="27416"/>
                  <a:pt x="955964" y="24938"/>
                </a:cubicBezTo>
                <a:cubicBezTo>
                  <a:pt x="942171" y="21873"/>
                  <a:pt x="928107" y="20053"/>
                  <a:pt x="914400" y="16626"/>
                </a:cubicBezTo>
                <a:cubicBezTo>
                  <a:pt x="905899" y="14501"/>
                  <a:pt x="898211" y="8799"/>
                  <a:pt x="889462" y="8313"/>
                </a:cubicBezTo>
                <a:cubicBezTo>
                  <a:pt x="798121" y="3238"/>
                  <a:pt x="706582" y="2771"/>
                  <a:pt x="615142" y="0"/>
                </a:cubicBezTo>
                <a:cubicBezTo>
                  <a:pt x="554182" y="2771"/>
                  <a:pt x="493130" y="3965"/>
                  <a:pt x="432262" y="8313"/>
                </a:cubicBezTo>
                <a:close/>
              </a:path>
            </a:pathLst>
          </a:cu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90204" y="2745908"/>
            <a:ext cx="5139107" cy="2873496"/>
          </a:xfrm>
          <a:custGeom>
            <a:avLst/>
            <a:gdLst>
              <a:gd name="connsiteX0" fmla="*/ 1961803 w 5139107"/>
              <a:gd name="connsiteY0" fmla="*/ 38856 h 2873496"/>
              <a:gd name="connsiteX1" fmla="*/ 1961803 w 5139107"/>
              <a:gd name="connsiteY1" fmla="*/ 38856 h 2873496"/>
              <a:gd name="connsiteX2" fmla="*/ 1778923 w 5139107"/>
              <a:gd name="connsiteY2" fmla="*/ 22230 h 2873496"/>
              <a:gd name="connsiteX3" fmla="*/ 955963 w 5139107"/>
              <a:gd name="connsiteY3" fmla="*/ 30543 h 2873496"/>
              <a:gd name="connsiteX4" fmla="*/ 864523 w 5139107"/>
              <a:gd name="connsiteY4" fmla="*/ 38856 h 2873496"/>
              <a:gd name="connsiteX5" fmla="*/ 839585 w 5139107"/>
              <a:gd name="connsiteY5" fmla="*/ 47168 h 2873496"/>
              <a:gd name="connsiteX6" fmla="*/ 798021 w 5139107"/>
              <a:gd name="connsiteY6" fmla="*/ 55481 h 2873496"/>
              <a:gd name="connsiteX7" fmla="*/ 723207 w 5139107"/>
              <a:gd name="connsiteY7" fmla="*/ 63794 h 2873496"/>
              <a:gd name="connsiteX8" fmla="*/ 640080 w 5139107"/>
              <a:gd name="connsiteY8" fmla="*/ 80419 h 2873496"/>
              <a:gd name="connsiteX9" fmla="*/ 598516 w 5139107"/>
              <a:gd name="connsiteY9" fmla="*/ 97045 h 2873496"/>
              <a:gd name="connsiteX10" fmla="*/ 573578 w 5139107"/>
              <a:gd name="connsiteY10" fmla="*/ 121983 h 2873496"/>
              <a:gd name="connsiteX11" fmla="*/ 490451 w 5139107"/>
              <a:gd name="connsiteY11" fmla="*/ 155234 h 2873496"/>
              <a:gd name="connsiteX12" fmla="*/ 457200 w 5139107"/>
              <a:gd name="connsiteY12" fmla="*/ 171859 h 2873496"/>
              <a:gd name="connsiteX13" fmla="*/ 423949 w 5139107"/>
              <a:gd name="connsiteY13" fmla="*/ 180172 h 2873496"/>
              <a:gd name="connsiteX14" fmla="*/ 357447 w 5139107"/>
              <a:gd name="connsiteY14" fmla="*/ 221736 h 2873496"/>
              <a:gd name="connsiteX15" fmla="*/ 332509 w 5139107"/>
              <a:gd name="connsiteY15" fmla="*/ 230048 h 2873496"/>
              <a:gd name="connsiteX16" fmla="*/ 307571 w 5139107"/>
              <a:gd name="connsiteY16" fmla="*/ 246674 h 2873496"/>
              <a:gd name="connsiteX17" fmla="*/ 266007 w 5139107"/>
              <a:gd name="connsiteY17" fmla="*/ 288237 h 2873496"/>
              <a:gd name="connsiteX18" fmla="*/ 241069 w 5139107"/>
              <a:gd name="connsiteY18" fmla="*/ 304863 h 2873496"/>
              <a:gd name="connsiteX19" fmla="*/ 182880 w 5139107"/>
              <a:gd name="connsiteY19" fmla="*/ 371365 h 2873496"/>
              <a:gd name="connsiteX20" fmla="*/ 157941 w 5139107"/>
              <a:gd name="connsiteY20" fmla="*/ 437867 h 2873496"/>
              <a:gd name="connsiteX21" fmla="*/ 141316 w 5139107"/>
              <a:gd name="connsiteY21" fmla="*/ 462805 h 2873496"/>
              <a:gd name="connsiteX22" fmla="*/ 116378 w 5139107"/>
              <a:gd name="connsiteY22" fmla="*/ 529307 h 2873496"/>
              <a:gd name="connsiteX23" fmla="*/ 108065 w 5139107"/>
              <a:gd name="connsiteY23" fmla="*/ 562557 h 2873496"/>
              <a:gd name="connsiteX24" fmla="*/ 99752 w 5139107"/>
              <a:gd name="connsiteY24" fmla="*/ 587496 h 2873496"/>
              <a:gd name="connsiteX25" fmla="*/ 91440 w 5139107"/>
              <a:gd name="connsiteY25" fmla="*/ 670623 h 2873496"/>
              <a:gd name="connsiteX26" fmla="*/ 83127 w 5139107"/>
              <a:gd name="connsiteY26" fmla="*/ 695561 h 2873496"/>
              <a:gd name="connsiteX27" fmla="*/ 74814 w 5139107"/>
              <a:gd name="connsiteY27" fmla="*/ 737125 h 2873496"/>
              <a:gd name="connsiteX28" fmla="*/ 66501 w 5139107"/>
              <a:gd name="connsiteY28" fmla="*/ 787001 h 2873496"/>
              <a:gd name="connsiteX29" fmla="*/ 49876 w 5139107"/>
              <a:gd name="connsiteY29" fmla="*/ 836877 h 2873496"/>
              <a:gd name="connsiteX30" fmla="*/ 41563 w 5139107"/>
              <a:gd name="connsiteY30" fmla="*/ 861816 h 2873496"/>
              <a:gd name="connsiteX31" fmla="*/ 24938 w 5139107"/>
              <a:gd name="connsiteY31" fmla="*/ 895067 h 2873496"/>
              <a:gd name="connsiteX32" fmla="*/ 0 w 5139107"/>
              <a:gd name="connsiteY32" fmla="*/ 1028070 h 2873496"/>
              <a:gd name="connsiteX33" fmla="*/ 8312 w 5139107"/>
              <a:gd name="connsiteY33" fmla="*/ 1194325 h 2873496"/>
              <a:gd name="connsiteX34" fmla="*/ 24938 w 5139107"/>
              <a:gd name="connsiteY34" fmla="*/ 1269139 h 2873496"/>
              <a:gd name="connsiteX35" fmla="*/ 58189 w 5139107"/>
              <a:gd name="connsiteY35" fmla="*/ 1410456 h 2873496"/>
              <a:gd name="connsiteX36" fmla="*/ 66501 w 5139107"/>
              <a:gd name="connsiteY36" fmla="*/ 1435394 h 2873496"/>
              <a:gd name="connsiteX37" fmla="*/ 74814 w 5139107"/>
              <a:gd name="connsiteY37" fmla="*/ 1476957 h 2873496"/>
              <a:gd name="connsiteX38" fmla="*/ 91440 w 5139107"/>
              <a:gd name="connsiteY38" fmla="*/ 1501896 h 2873496"/>
              <a:gd name="connsiteX39" fmla="*/ 99752 w 5139107"/>
              <a:gd name="connsiteY39" fmla="*/ 1526834 h 2873496"/>
              <a:gd name="connsiteX40" fmla="*/ 108065 w 5139107"/>
              <a:gd name="connsiteY40" fmla="*/ 1568397 h 2873496"/>
              <a:gd name="connsiteX41" fmla="*/ 124691 w 5139107"/>
              <a:gd name="connsiteY41" fmla="*/ 1609961 h 2873496"/>
              <a:gd name="connsiteX42" fmla="*/ 133003 w 5139107"/>
              <a:gd name="connsiteY42" fmla="*/ 1634899 h 2873496"/>
              <a:gd name="connsiteX43" fmla="*/ 149629 w 5139107"/>
              <a:gd name="connsiteY43" fmla="*/ 1659837 h 2873496"/>
              <a:gd name="connsiteX44" fmla="*/ 166254 w 5139107"/>
              <a:gd name="connsiteY44" fmla="*/ 1701401 h 2873496"/>
              <a:gd name="connsiteX45" fmla="*/ 199505 w 5139107"/>
              <a:gd name="connsiteY45" fmla="*/ 1751277 h 2873496"/>
              <a:gd name="connsiteX46" fmla="*/ 207818 w 5139107"/>
              <a:gd name="connsiteY46" fmla="*/ 1776216 h 2873496"/>
              <a:gd name="connsiteX47" fmla="*/ 241069 w 5139107"/>
              <a:gd name="connsiteY47" fmla="*/ 1817779 h 2873496"/>
              <a:gd name="connsiteX48" fmla="*/ 249381 w 5139107"/>
              <a:gd name="connsiteY48" fmla="*/ 1851030 h 2873496"/>
              <a:gd name="connsiteX49" fmla="*/ 290945 w 5139107"/>
              <a:gd name="connsiteY49" fmla="*/ 1900907 h 2873496"/>
              <a:gd name="connsiteX50" fmla="*/ 307571 w 5139107"/>
              <a:gd name="connsiteY50" fmla="*/ 1925845 h 2873496"/>
              <a:gd name="connsiteX51" fmla="*/ 332509 w 5139107"/>
              <a:gd name="connsiteY51" fmla="*/ 1959096 h 2873496"/>
              <a:gd name="connsiteX52" fmla="*/ 357447 w 5139107"/>
              <a:gd name="connsiteY52" fmla="*/ 1984034 h 2873496"/>
              <a:gd name="connsiteX53" fmla="*/ 415636 w 5139107"/>
              <a:gd name="connsiteY53" fmla="*/ 2050536 h 2873496"/>
              <a:gd name="connsiteX54" fmla="*/ 448887 w 5139107"/>
              <a:gd name="connsiteY54" fmla="*/ 2083787 h 2873496"/>
              <a:gd name="connsiteX55" fmla="*/ 473825 w 5139107"/>
              <a:gd name="connsiteY55" fmla="*/ 2100412 h 2873496"/>
              <a:gd name="connsiteX56" fmla="*/ 515389 w 5139107"/>
              <a:gd name="connsiteY56" fmla="*/ 2141976 h 2873496"/>
              <a:gd name="connsiteX57" fmla="*/ 548640 w 5139107"/>
              <a:gd name="connsiteY57" fmla="*/ 2166914 h 2873496"/>
              <a:gd name="connsiteX58" fmla="*/ 598516 w 5139107"/>
              <a:gd name="connsiteY58" fmla="*/ 2208477 h 2873496"/>
              <a:gd name="connsiteX59" fmla="*/ 623454 w 5139107"/>
              <a:gd name="connsiteY59" fmla="*/ 2225103 h 2873496"/>
              <a:gd name="connsiteX60" fmla="*/ 648392 w 5139107"/>
              <a:gd name="connsiteY60" fmla="*/ 2250041 h 2873496"/>
              <a:gd name="connsiteX61" fmla="*/ 731520 w 5139107"/>
              <a:gd name="connsiteY61" fmla="*/ 2308230 h 2873496"/>
              <a:gd name="connsiteX62" fmla="*/ 798021 w 5139107"/>
              <a:gd name="connsiteY62" fmla="*/ 2349794 h 2873496"/>
              <a:gd name="connsiteX63" fmla="*/ 822960 w 5139107"/>
              <a:gd name="connsiteY63" fmla="*/ 2366419 h 2873496"/>
              <a:gd name="connsiteX64" fmla="*/ 856211 w 5139107"/>
              <a:gd name="connsiteY64" fmla="*/ 2374732 h 2873496"/>
              <a:gd name="connsiteX65" fmla="*/ 939338 w 5139107"/>
              <a:gd name="connsiteY65" fmla="*/ 2432921 h 2873496"/>
              <a:gd name="connsiteX66" fmla="*/ 1005840 w 5139107"/>
              <a:gd name="connsiteY66" fmla="*/ 2474485 h 2873496"/>
              <a:gd name="connsiteX67" fmla="*/ 1030778 w 5139107"/>
              <a:gd name="connsiteY67" fmla="*/ 2491110 h 2873496"/>
              <a:gd name="connsiteX68" fmla="*/ 1088967 w 5139107"/>
              <a:gd name="connsiteY68" fmla="*/ 2516048 h 2873496"/>
              <a:gd name="connsiteX69" fmla="*/ 1122218 w 5139107"/>
              <a:gd name="connsiteY69" fmla="*/ 2524361 h 2873496"/>
              <a:gd name="connsiteX70" fmla="*/ 1180407 w 5139107"/>
              <a:gd name="connsiteY70" fmla="*/ 2540987 h 2873496"/>
              <a:gd name="connsiteX71" fmla="*/ 1263534 w 5139107"/>
              <a:gd name="connsiteY71" fmla="*/ 2557612 h 2873496"/>
              <a:gd name="connsiteX72" fmla="*/ 1288472 w 5139107"/>
              <a:gd name="connsiteY72" fmla="*/ 2565925 h 2873496"/>
              <a:gd name="connsiteX73" fmla="*/ 1396538 w 5139107"/>
              <a:gd name="connsiteY73" fmla="*/ 2590863 h 2873496"/>
              <a:gd name="connsiteX74" fmla="*/ 1463040 w 5139107"/>
              <a:gd name="connsiteY74" fmla="*/ 2607488 h 2873496"/>
              <a:gd name="connsiteX75" fmla="*/ 1496291 w 5139107"/>
              <a:gd name="connsiteY75" fmla="*/ 2624114 h 2873496"/>
              <a:gd name="connsiteX76" fmla="*/ 1579418 w 5139107"/>
              <a:gd name="connsiteY76" fmla="*/ 2649052 h 2873496"/>
              <a:gd name="connsiteX77" fmla="*/ 1629294 w 5139107"/>
              <a:gd name="connsiteY77" fmla="*/ 2673990 h 2873496"/>
              <a:gd name="connsiteX78" fmla="*/ 1654232 w 5139107"/>
              <a:gd name="connsiteY78" fmla="*/ 2690616 h 2873496"/>
              <a:gd name="connsiteX79" fmla="*/ 1695796 w 5139107"/>
              <a:gd name="connsiteY79" fmla="*/ 2698928 h 2873496"/>
              <a:gd name="connsiteX80" fmla="*/ 1812174 w 5139107"/>
              <a:gd name="connsiteY80" fmla="*/ 2723867 h 2873496"/>
              <a:gd name="connsiteX81" fmla="*/ 1837112 w 5139107"/>
              <a:gd name="connsiteY81" fmla="*/ 2732179 h 2873496"/>
              <a:gd name="connsiteX82" fmla="*/ 1936865 w 5139107"/>
              <a:gd name="connsiteY82" fmla="*/ 2748805 h 2873496"/>
              <a:gd name="connsiteX83" fmla="*/ 1995054 w 5139107"/>
              <a:gd name="connsiteY83" fmla="*/ 2773743 h 2873496"/>
              <a:gd name="connsiteX84" fmla="*/ 2044931 w 5139107"/>
              <a:gd name="connsiteY84" fmla="*/ 2790368 h 2873496"/>
              <a:gd name="connsiteX85" fmla="*/ 2119745 w 5139107"/>
              <a:gd name="connsiteY85" fmla="*/ 2815307 h 2873496"/>
              <a:gd name="connsiteX86" fmla="*/ 2144683 w 5139107"/>
              <a:gd name="connsiteY86" fmla="*/ 2823619 h 2873496"/>
              <a:gd name="connsiteX87" fmla="*/ 2211185 w 5139107"/>
              <a:gd name="connsiteY87" fmla="*/ 2840245 h 2873496"/>
              <a:gd name="connsiteX88" fmla="*/ 2310938 w 5139107"/>
              <a:gd name="connsiteY88" fmla="*/ 2856870 h 2873496"/>
              <a:gd name="connsiteX89" fmla="*/ 2344189 w 5139107"/>
              <a:gd name="connsiteY89" fmla="*/ 2865183 h 2873496"/>
              <a:gd name="connsiteX90" fmla="*/ 2385752 w 5139107"/>
              <a:gd name="connsiteY90" fmla="*/ 2873496 h 2873496"/>
              <a:gd name="connsiteX91" fmla="*/ 2751512 w 5139107"/>
              <a:gd name="connsiteY91" fmla="*/ 2865183 h 2873496"/>
              <a:gd name="connsiteX92" fmla="*/ 3092334 w 5139107"/>
              <a:gd name="connsiteY92" fmla="*/ 2848557 h 2873496"/>
              <a:gd name="connsiteX93" fmla="*/ 3142211 w 5139107"/>
              <a:gd name="connsiteY93" fmla="*/ 2840245 h 2873496"/>
              <a:gd name="connsiteX94" fmla="*/ 3167149 w 5139107"/>
              <a:gd name="connsiteY94" fmla="*/ 2823619 h 2873496"/>
              <a:gd name="connsiteX95" fmla="*/ 3200400 w 5139107"/>
              <a:gd name="connsiteY95" fmla="*/ 2815307 h 2873496"/>
              <a:gd name="connsiteX96" fmla="*/ 3325091 w 5139107"/>
              <a:gd name="connsiteY96" fmla="*/ 2782056 h 2873496"/>
              <a:gd name="connsiteX97" fmla="*/ 3399905 w 5139107"/>
              <a:gd name="connsiteY97" fmla="*/ 2765430 h 2873496"/>
              <a:gd name="connsiteX98" fmla="*/ 3449781 w 5139107"/>
              <a:gd name="connsiteY98" fmla="*/ 2748805 h 2873496"/>
              <a:gd name="connsiteX99" fmla="*/ 3616036 w 5139107"/>
              <a:gd name="connsiteY99" fmla="*/ 2732179 h 2873496"/>
              <a:gd name="connsiteX100" fmla="*/ 3682538 w 5139107"/>
              <a:gd name="connsiteY100" fmla="*/ 2715554 h 2873496"/>
              <a:gd name="connsiteX101" fmla="*/ 3724101 w 5139107"/>
              <a:gd name="connsiteY101" fmla="*/ 2707241 h 2873496"/>
              <a:gd name="connsiteX102" fmla="*/ 3765665 w 5139107"/>
              <a:gd name="connsiteY102" fmla="*/ 2690616 h 2873496"/>
              <a:gd name="connsiteX103" fmla="*/ 3857105 w 5139107"/>
              <a:gd name="connsiteY103" fmla="*/ 2673990 h 2873496"/>
              <a:gd name="connsiteX104" fmla="*/ 3998421 w 5139107"/>
              <a:gd name="connsiteY104" fmla="*/ 2657365 h 2873496"/>
              <a:gd name="connsiteX105" fmla="*/ 4148051 w 5139107"/>
              <a:gd name="connsiteY105" fmla="*/ 2590863 h 2873496"/>
              <a:gd name="connsiteX106" fmla="*/ 4222865 w 5139107"/>
              <a:gd name="connsiteY106" fmla="*/ 2565925 h 2873496"/>
              <a:gd name="connsiteX107" fmla="*/ 4305992 w 5139107"/>
              <a:gd name="connsiteY107" fmla="*/ 2516048 h 2873496"/>
              <a:gd name="connsiteX108" fmla="*/ 4372494 w 5139107"/>
              <a:gd name="connsiteY108" fmla="*/ 2474485 h 2873496"/>
              <a:gd name="connsiteX109" fmla="*/ 4405745 w 5139107"/>
              <a:gd name="connsiteY109" fmla="*/ 2449547 h 2873496"/>
              <a:gd name="connsiteX110" fmla="*/ 4455621 w 5139107"/>
              <a:gd name="connsiteY110" fmla="*/ 2416296 h 2873496"/>
              <a:gd name="connsiteX111" fmla="*/ 4497185 w 5139107"/>
              <a:gd name="connsiteY111" fmla="*/ 2383045 h 2873496"/>
              <a:gd name="connsiteX112" fmla="*/ 4572000 w 5139107"/>
              <a:gd name="connsiteY112" fmla="*/ 2341481 h 2873496"/>
              <a:gd name="connsiteX113" fmla="*/ 4605251 w 5139107"/>
              <a:gd name="connsiteY113" fmla="*/ 2316543 h 2873496"/>
              <a:gd name="connsiteX114" fmla="*/ 4696691 w 5139107"/>
              <a:gd name="connsiteY114" fmla="*/ 2216790 h 2873496"/>
              <a:gd name="connsiteX115" fmla="*/ 4746567 w 5139107"/>
              <a:gd name="connsiteY115" fmla="*/ 2166914 h 2873496"/>
              <a:gd name="connsiteX116" fmla="*/ 4796443 w 5139107"/>
              <a:gd name="connsiteY116" fmla="*/ 2108725 h 2873496"/>
              <a:gd name="connsiteX117" fmla="*/ 4854632 w 5139107"/>
              <a:gd name="connsiteY117" fmla="*/ 1992347 h 2873496"/>
              <a:gd name="connsiteX118" fmla="*/ 4887883 w 5139107"/>
              <a:gd name="connsiteY118" fmla="*/ 1925845 h 2873496"/>
              <a:gd name="connsiteX119" fmla="*/ 4929447 w 5139107"/>
              <a:gd name="connsiteY119" fmla="*/ 1851030 h 2873496"/>
              <a:gd name="connsiteX120" fmla="*/ 4946072 w 5139107"/>
              <a:gd name="connsiteY120" fmla="*/ 1792841 h 2873496"/>
              <a:gd name="connsiteX121" fmla="*/ 4962698 w 5139107"/>
              <a:gd name="connsiteY121" fmla="*/ 1767903 h 2873496"/>
              <a:gd name="connsiteX122" fmla="*/ 4979323 w 5139107"/>
              <a:gd name="connsiteY122" fmla="*/ 1734652 h 2873496"/>
              <a:gd name="connsiteX123" fmla="*/ 4987636 w 5139107"/>
              <a:gd name="connsiteY123" fmla="*/ 1701401 h 2873496"/>
              <a:gd name="connsiteX124" fmla="*/ 5029200 w 5139107"/>
              <a:gd name="connsiteY124" fmla="*/ 1585023 h 2873496"/>
              <a:gd name="connsiteX125" fmla="*/ 5062451 w 5139107"/>
              <a:gd name="connsiteY125" fmla="*/ 1493583 h 2873496"/>
              <a:gd name="connsiteX126" fmla="*/ 5079076 w 5139107"/>
              <a:gd name="connsiteY126" fmla="*/ 1410456 h 2873496"/>
              <a:gd name="connsiteX127" fmla="*/ 5095701 w 5139107"/>
              <a:gd name="connsiteY127" fmla="*/ 1352267 h 2873496"/>
              <a:gd name="connsiteX128" fmla="*/ 5104014 w 5139107"/>
              <a:gd name="connsiteY128" fmla="*/ 1285765 h 2873496"/>
              <a:gd name="connsiteX129" fmla="*/ 5120640 w 5139107"/>
              <a:gd name="connsiteY129" fmla="*/ 1169387 h 2873496"/>
              <a:gd name="connsiteX130" fmla="*/ 5128952 w 5139107"/>
              <a:gd name="connsiteY130" fmla="*/ 961568 h 2873496"/>
              <a:gd name="connsiteX131" fmla="*/ 5128952 w 5139107"/>
              <a:gd name="connsiteY131" fmla="*/ 629059 h 2873496"/>
              <a:gd name="connsiteX132" fmla="*/ 5112327 w 5139107"/>
              <a:gd name="connsiteY132" fmla="*/ 570870 h 2873496"/>
              <a:gd name="connsiteX133" fmla="*/ 5045825 w 5139107"/>
              <a:gd name="connsiteY133" fmla="*/ 471117 h 2873496"/>
              <a:gd name="connsiteX134" fmla="*/ 4987636 w 5139107"/>
              <a:gd name="connsiteY134" fmla="*/ 429554 h 2873496"/>
              <a:gd name="connsiteX135" fmla="*/ 4954385 w 5139107"/>
              <a:gd name="connsiteY135" fmla="*/ 412928 h 2873496"/>
              <a:gd name="connsiteX136" fmla="*/ 4912821 w 5139107"/>
              <a:gd name="connsiteY136" fmla="*/ 387990 h 2873496"/>
              <a:gd name="connsiteX137" fmla="*/ 4871258 w 5139107"/>
              <a:gd name="connsiteY137" fmla="*/ 371365 h 2873496"/>
              <a:gd name="connsiteX138" fmla="*/ 4788131 w 5139107"/>
              <a:gd name="connsiteY138" fmla="*/ 329801 h 2873496"/>
              <a:gd name="connsiteX139" fmla="*/ 4754880 w 5139107"/>
              <a:gd name="connsiteY139" fmla="*/ 321488 h 2873496"/>
              <a:gd name="connsiteX140" fmla="*/ 4671752 w 5139107"/>
              <a:gd name="connsiteY140" fmla="*/ 296550 h 2873496"/>
              <a:gd name="connsiteX141" fmla="*/ 4605251 w 5139107"/>
              <a:gd name="connsiteY141" fmla="*/ 271612 h 2873496"/>
              <a:gd name="connsiteX142" fmla="*/ 4513811 w 5139107"/>
              <a:gd name="connsiteY142" fmla="*/ 254987 h 2873496"/>
              <a:gd name="connsiteX143" fmla="*/ 4247803 w 5139107"/>
              <a:gd name="connsiteY143" fmla="*/ 238361 h 2873496"/>
              <a:gd name="connsiteX144" fmla="*/ 4131425 w 5139107"/>
              <a:gd name="connsiteY144" fmla="*/ 221736 h 2873496"/>
              <a:gd name="connsiteX145" fmla="*/ 4106487 w 5139107"/>
              <a:gd name="connsiteY145" fmla="*/ 213423 h 2873496"/>
              <a:gd name="connsiteX146" fmla="*/ 4048298 w 5139107"/>
              <a:gd name="connsiteY146" fmla="*/ 180172 h 2873496"/>
              <a:gd name="connsiteX147" fmla="*/ 3998421 w 5139107"/>
              <a:gd name="connsiteY147" fmla="*/ 171859 h 2873496"/>
              <a:gd name="connsiteX148" fmla="*/ 3915294 w 5139107"/>
              <a:gd name="connsiteY148" fmla="*/ 138608 h 2873496"/>
              <a:gd name="connsiteX149" fmla="*/ 3882043 w 5139107"/>
              <a:gd name="connsiteY149" fmla="*/ 121983 h 2873496"/>
              <a:gd name="connsiteX150" fmla="*/ 3823854 w 5139107"/>
              <a:gd name="connsiteY150" fmla="*/ 97045 h 2873496"/>
              <a:gd name="connsiteX151" fmla="*/ 3798916 w 5139107"/>
              <a:gd name="connsiteY151" fmla="*/ 80419 h 2873496"/>
              <a:gd name="connsiteX152" fmla="*/ 3765665 w 5139107"/>
              <a:gd name="connsiteY152" fmla="*/ 72107 h 2873496"/>
              <a:gd name="connsiteX153" fmla="*/ 3699163 w 5139107"/>
              <a:gd name="connsiteY153" fmla="*/ 47168 h 2873496"/>
              <a:gd name="connsiteX154" fmla="*/ 3632661 w 5139107"/>
              <a:gd name="connsiteY154" fmla="*/ 30543 h 2873496"/>
              <a:gd name="connsiteX155" fmla="*/ 3325091 w 5139107"/>
              <a:gd name="connsiteY155" fmla="*/ 22230 h 2873496"/>
              <a:gd name="connsiteX156" fmla="*/ 2975956 w 5139107"/>
              <a:gd name="connsiteY156" fmla="*/ 38856 h 2873496"/>
              <a:gd name="connsiteX157" fmla="*/ 2876203 w 5139107"/>
              <a:gd name="connsiteY157" fmla="*/ 47168 h 2873496"/>
              <a:gd name="connsiteX158" fmla="*/ 2801389 w 5139107"/>
              <a:gd name="connsiteY158" fmla="*/ 63794 h 2873496"/>
              <a:gd name="connsiteX159" fmla="*/ 2776451 w 5139107"/>
              <a:gd name="connsiteY159" fmla="*/ 72107 h 2873496"/>
              <a:gd name="connsiteX160" fmla="*/ 2527069 w 5139107"/>
              <a:gd name="connsiteY160" fmla="*/ 80419 h 2873496"/>
              <a:gd name="connsiteX161" fmla="*/ 1961803 w 5139107"/>
              <a:gd name="connsiteY161" fmla="*/ 38856 h 2873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5139107" h="2873496">
                <a:moveTo>
                  <a:pt x="1961803" y="38856"/>
                </a:moveTo>
                <a:lnTo>
                  <a:pt x="1961803" y="38856"/>
                </a:lnTo>
                <a:cubicBezTo>
                  <a:pt x="1847226" y="-4112"/>
                  <a:pt x="1938070" y="19413"/>
                  <a:pt x="1778923" y="22230"/>
                </a:cubicBezTo>
                <a:lnTo>
                  <a:pt x="955963" y="30543"/>
                </a:lnTo>
                <a:cubicBezTo>
                  <a:pt x="925483" y="33314"/>
                  <a:pt x="894821" y="34528"/>
                  <a:pt x="864523" y="38856"/>
                </a:cubicBezTo>
                <a:cubicBezTo>
                  <a:pt x="855849" y="40095"/>
                  <a:pt x="848086" y="45043"/>
                  <a:pt x="839585" y="47168"/>
                </a:cubicBezTo>
                <a:cubicBezTo>
                  <a:pt x="825878" y="50595"/>
                  <a:pt x="812008" y="53483"/>
                  <a:pt x="798021" y="55481"/>
                </a:cubicBezTo>
                <a:cubicBezTo>
                  <a:pt x="773182" y="59030"/>
                  <a:pt x="747991" y="59881"/>
                  <a:pt x="723207" y="63794"/>
                </a:cubicBezTo>
                <a:cubicBezTo>
                  <a:pt x="695295" y="68201"/>
                  <a:pt x="640080" y="80419"/>
                  <a:pt x="640080" y="80419"/>
                </a:cubicBezTo>
                <a:cubicBezTo>
                  <a:pt x="626225" y="85961"/>
                  <a:pt x="611170" y="89136"/>
                  <a:pt x="598516" y="97045"/>
                </a:cubicBezTo>
                <a:cubicBezTo>
                  <a:pt x="588547" y="103276"/>
                  <a:pt x="583929" y="116410"/>
                  <a:pt x="573578" y="121983"/>
                </a:cubicBezTo>
                <a:cubicBezTo>
                  <a:pt x="547302" y="136132"/>
                  <a:pt x="517144" y="141888"/>
                  <a:pt x="490451" y="155234"/>
                </a:cubicBezTo>
                <a:cubicBezTo>
                  <a:pt x="479367" y="160776"/>
                  <a:pt x="468803" y="167508"/>
                  <a:pt x="457200" y="171859"/>
                </a:cubicBezTo>
                <a:cubicBezTo>
                  <a:pt x="446503" y="175870"/>
                  <a:pt x="434646" y="176161"/>
                  <a:pt x="423949" y="180172"/>
                </a:cubicBezTo>
                <a:cubicBezTo>
                  <a:pt x="372248" y="199560"/>
                  <a:pt x="407384" y="193200"/>
                  <a:pt x="357447" y="221736"/>
                </a:cubicBezTo>
                <a:cubicBezTo>
                  <a:pt x="349839" y="226083"/>
                  <a:pt x="340822" y="227277"/>
                  <a:pt x="332509" y="230048"/>
                </a:cubicBezTo>
                <a:cubicBezTo>
                  <a:pt x="324196" y="235590"/>
                  <a:pt x="315090" y="240095"/>
                  <a:pt x="307571" y="246674"/>
                </a:cubicBezTo>
                <a:cubicBezTo>
                  <a:pt x="292826" y="259576"/>
                  <a:pt x="282309" y="277368"/>
                  <a:pt x="266007" y="288237"/>
                </a:cubicBezTo>
                <a:cubicBezTo>
                  <a:pt x="257694" y="293779"/>
                  <a:pt x="248588" y="298284"/>
                  <a:pt x="241069" y="304863"/>
                </a:cubicBezTo>
                <a:cubicBezTo>
                  <a:pt x="214791" y="327857"/>
                  <a:pt x="198977" y="343195"/>
                  <a:pt x="182880" y="371365"/>
                </a:cubicBezTo>
                <a:cubicBezTo>
                  <a:pt x="135385" y="454481"/>
                  <a:pt x="193009" y="356042"/>
                  <a:pt x="157941" y="437867"/>
                </a:cubicBezTo>
                <a:cubicBezTo>
                  <a:pt x="154006" y="447050"/>
                  <a:pt x="146858" y="454492"/>
                  <a:pt x="141316" y="462805"/>
                </a:cubicBezTo>
                <a:cubicBezTo>
                  <a:pt x="119979" y="548152"/>
                  <a:pt x="148979" y="442371"/>
                  <a:pt x="116378" y="529307"/>
                </a:cubicBezTo>
                <a:cubicBezTo>
                  <a:pt x="112367" y="540004"/>
                  <a:pt x="111204" y="551572"/>
                  <a:pt x="108065" y="562557"/>
                </a:cubicBezTo>
                <a:cubicBezTo>
                  <a:pt x="105658" y="570982"/>
                  <a:pt x="102523" y="579183"/>
                  <a:pt x="99752" y="587496"/>
                </a:cubicBezTo>
                <a:cubicBezTo>
                  <a:pt x="96981" y="615205"/>
                  <a:pt x="95674" y="643100"/>
                  <a:pt x="91440" y="670623"/>
                </a:cubicBezTo>
                <a:cubicBezTo>
                  <a:pt x="90108" y="679283"/>
                  <a:pt x="85252" y="687060"/>
                  <a:pt x="83127" y="695561"/>
                </a:cubicBezTo>
                <a:cubicBezTo>
                  <a:pt x="79700" y="709268"/>
                  <a:pt x="77342" y="723224"/>
                  <a:pt x="74814" y="737125"/>
                </a:cubicBezTo>
                <a:cubicBezTo>
                  <a:pt x="71799" y="753708"/>
                  <a:pt x="70589" y="770650"/>
                  <a:pt x="66501" y="787001"/>
                </a:cubicBezTo>
                <a:cubicBezTo>
                  <a:pt x="62251" y="804002"/>
                  <a:pt x="55418" y="820252"/>
                  <a:pt x="49876" y="836877"/>
                </a:cubicBezTo>
                <a:cubicBezTo>
                  <a:pt x="47105" y="845190"/>
                  <a:pt x="45482" y="853978"/>
                  <a:pt x="41563" y="861816"/>
                </a:cubicBezTo>
                <a:lnTo>
                  <a:pt x="24938" y="895067"/>
                </a:lnTo>
                <a:cubicBezTo>
                  <a:pt x="5006" y="994721"/>
                  <a:pt x="12957" y="950321"/>
                  <a:pt x="0" y="1028070"/>
                </a:cubicBezTo>
                <a:cubicBezTo>
                  <a:pt x="2771" y="1083488"/>
                  <a:pt x="3887" y="1139014"/>
                  <a:pt x="8312" y="1194325"/>
                </a:cubicBezTo>
                <a:cubicBezTo>
                  <a:pt x="9879" y="1213910"/>
                  <a:pt x="20465" y="1249012"/>
                  <a:pt x="24938" y="1269139"/>
                </a:cubicBezTo>
                <a:cubicBezTo>
                  <a:pt x="37190" y="1324272"/>
                  <a:pt x="36575" y="1345608"/>
                  <a:pt x="58189" y="1410456"/>
                </a:cubicBezTo>
                <a:cubicBezTo>
                  <a:pt x="60960" y="1418769"/>
                  <a:pt x="64376" y="1426893"/>
                  <a:pt x="66501" y="1435394"/>
                </a:cubicBezTo>
                <a:cubicBezTo>
                  <a:pt x="69928" y="1449101"/>
                  <a:pt x="69853" y="1463728"/>
                  <a:pt x="74814" y="1476957"/>
                </a:cubicBezTo>
                <a:cubicBezTo>
                  <a:pt x="78322" y="1486312"/>
                  <a:pt x="85898" y="1493583"/>
                  <a:pt x="91440" y="1501896"/>
                </a:cubicBezTo>
                <a:cubicBezTo>
                  <a:pt x="94211" y="1510209"/>
                  <a:pt x="97627" y="1518333"/>
                  <a:pt x="99752" y="1526834"/>
                </a:cubicBezTo>
                <a:cubicBezTo>
                  <a:pt x="103179" y="1540541"/>
                  <a:pt x="104005" y="1554864"/>
                  <a:pt x="108065" y="1568397"/>
                </a:cubicBezTo>
                <a:cubicBezTo>
                  <a:pt x="112353" y="1582690"/>
                  <a:pt x="119452" y="1595989"/>
                  <a:pt x="124691" y="1609961"/>
                </a:cubicBezTo>
                <a:cubicBezTo>
                  <a:pt x="127768" y="1618165"/>
                  <a:pt x="129084" y="1627062"/>
                  <a:pt x="133003" y="1634899"/>
                </a:cubicBezTo>
                <a:cubicBezTo>
                  <a:pt x="137471" y="1643835"/>
                  <a:pt x="145161" y="1650901"/>
                  <a:pt x="149629" y="1659837"/>
                </a:cubicBezTo>
                <a:cubicBezTo>
                  <a:pt x="156302" y="1673184"/>
                  <a:pt x="159109" y="1688301"/>
                  <a:pt x="166254" y="1701401"/>
                </a:cubicBezTo>
                <a:cubicBezTo>
                  <a:pt x="175822" y="1718942"/>
                  <a:pt x="193186" y="1732321"/>
                  <a:pt x="199505" y="1751277"/>
                </a:cubicBezTo>
                <a:cubicBezTo>
                  <a:pt x="202276" y="1759590"/>
                  <a:pt x="203899" y="1768378"/>
                  <a:pt x="207818" y="1776216"/>
                </a:cubicBezTo>
                <a:cubicBezTo>
                  <a:pt x="218305" y="1797190"/>
                  <a:pt x="225604" y="1802315"/>
                  <a:pt x="241069" y="1817779"/>
                </a:cubicBezTo>
                <a:cubicBezTo>
                  <a:pt x="243840" y="1828863"/>
                  <a:pt x="244881" y="1840529"/>
                  <a:pt x="249381" y="1851030"/>
                </a:cubicBezTo>
                <a:cubicBezTo>
                  <a:pt x="260305" y="1876520"/>
                  <a:pt x="273325" y="1879763"/>
                  <a:pt x="290945" y="1900907"/>
                </a:cubicBezTo>
                <a:cubicBezTo>
                  <a:pt x="297341" y="1908582"/>
                  <a:pt x="301764" y="1917715"/>
                  <a:pt x="307571" y="1925845"/>
                </a:cubicBezTo>
                <a:cubicBezTo>
                  <a:pt x="315624" y="1937119"/>
                  <a:pt x="323493" y="1948577"/>
                  <a:pt x="332509" y="1959096"/>
                </a:cubicBezTo>
                <a:cubicBezTo>
                  <a:pt x="340160" y="1968022"/>
                  <a:pt x="349796" y="1975108"/>
                  <a:pt x="357447" y="1984034"/>
                </a:cubicBezTo>
                <a:cubicBezTo>
                  <a:pt x="426132" y="2064168"/>
                  <a:pt x="333734" y="1968634"/>
                  <a:pt x="415636" y="2050536"/>
                </a:cubicBezTo>
                <a:cubicBezTo>
                  <a:pt x="426720" y="2061620"/>
                  <a:pt x="435845" y="2075092"/>
                  <a:pt x="448887" y="2083787"/>
                </a:cubicBezTo>
                <a:cubicBezTo>
                  <a:pt x="457200" y="2089329"/>
                  <a:pt x="466306" y="2093833"/>
                  <a:pt x="473825" y="2100412"/>
                </a:cubicBezTo>
                <a:cubicBezTo>
                  <a:pt x="488571" y="2113314"/>
                  <a:pt x="499714" y="2130220"/>
                  <a:pt x="515389" y="2141976"/>
                </a:cubicBezTo>
                <a:cubicBezTo>
                  <a:pt x="526473" y="2150289"/>
                  <a:pt x="537821" y="2158259"/>
                  <a:pt x="548640" y="2166914"/>
                </a:cubicBezTo>
                <a:cubicBezTo>
                  <a:pt x="565539" y="2180433"/>
                  <a:pt x="581433" y="2195191"/>
                  <a:pt x="598516" y="2208477"/>
                </a:cubicBezTo>
                <a:cubicBezTo>
                  <a:pt x="606402" y="2214611"/>
                  <a:pt x="615779" y="2218707"/>
                  <a:pt x="623454" y="2225103"/>
                </a:cubicBezTo>
                <a:cubicBezTo>
                  <a:pt x="632485" y="2232629"/>
                  <a:pt x="639466" y="2242390"/>
                  <a:pt x="648392" y="2250041"/>
                </a:cubicBezTo>
                <a:cubicBezTo>
                  <a:pt x="669933" y="2268505"/>
                  <a:pt x="710058" y="2293922"/>
                  <a:pt x="731520" y="2308230"/>
                </a:cubicBezTo>
                <a:cubicBezTo>
                  <a:pt x="788502" y="2346218"/>
                  <a:pt x="717811" y="2299663"/>
                  <a:pt x="798021" y="2349794"/>
                </a:cubicBezTo>
                <a:cubicBezTo>
                  <a:pt x="806493" y="2355089"/>
                  <a:pt x="813777" y="2362484"/>
                  <a:pt x="822960" y="2366419"/>
                </a:cubicBezTo>
                <a:cubicBezTo>
                  <a:pt x="833461" y="2370919"/>
                  <a:pt x="845127" y="2371961"/>
                  <a:pt x="856211" y="2374732"/>
                </a:cubicBezTo>
                <a:cubicBezTo>
                  <a:pt x="892666" y="2429416"/>
                  <a:pt x="848810" y="2372567"/>
                  <a:pt x="939338" y="2432921"/>
                </a:cubicBezTo>
                <a:cubicBezTo>
                  <a:pt x="996300" y="2470897"/>
                  <a:pt x="925660" y="2424373"/>
                  <a:pt x="1005840" y="2474485"/>
                </a:cubicBezTo>
                <a:cubicBezTo>
                  <a:pt x="1014312" y="2479780"/>
                  <a:pt x="1021842" y="2486642"/>
                  <a:pt x="1030778" y="2491110"/>
                </a:cubicBezTo>
                <a:cubicBezTo>
                  <a:pt x="1049653" y="2500547"/>
                  <a:pt x="1069135" y="2508836"/>
                  <a:pt x="1088967" y="2516048"/>
                </a:cubicBezTo>
                <a:cubicBezTo>
                  <a:pt x="1099704" y="2519952"/>
                  <a:pt x="1111233" y="2521222"/>
                  <a:pt x="1122218" y="2524361"/>
                </a:cubicBezTo>
                <a:cubicBezTo>
                  <a:pt x="1159188" y="2534924"/>
                  <a:pt x="1137100" y="2532326"/>
                  <a:pt x="1180407" y="2540987"/>
                </a:cubicBezTo>
                <a:cubicBezTo>
                  <a:pt x="1234846" y="2551875"/>
                  <a:pt x="1218477" y="2544738"/>
                  <a:pt x="1263534" y="2557612"/>
                </a:cubicBezTo>
                <a:cubicBezTo>
                  <a:pt x="1271959" y="2560019"/>
                  <a:pt x="1280018" y="2563619"/>
                  <a:pt x="1288472" y="2565925"/>
                </a:cubicBezTo>
                <a:cubicBezTo>
                  <a:pt x="1401069" y="2596633"/>
                  <a:pt x="1312541" y="2571479"/>
                  <a:pt x="1396538" y="2590863"/>
                </a:cubicBezTo>
                <a:cubicBezTo>
                  <a:pt x="1418802" y="2596001"/>
                  <a:pt x="1463040" y="2607488"/>
                  <a:pt x="1463040" y="2607488"/>
                </a:cubicBezTo>
                <a:cubicBezTo>
                  <a:pt x="1474124" y="2613030"/>
                  <a:pt x="1484785" y="2619512"/>
                  <a:pt x="1496291" y="2624114"/>
                </a:cubicBezTo>
                <a:cubicBezTo>
                  <a:pt x="1530017" y="2637604"/>
                  <a:pt x="1546760" y="2640887"/>
                  <a:pt x="1579418" y="2649052"/>
                </a:cubicBezTo>
                <a:cubicBezTo>
                  <a:pt x="1650896" y="2696703"/>
                  <a:pt x="1560454" y="2639569"/>
                  <a:pt x="1629294" y="2673990"/>
                </a:cubicBezTo>
                <a:cubicBezTo>
                  <a:pt x="1638230" y="2678458"/>
                  <a:pt x="1644877" y="2687108"/>
                  <a:pt x="1654232" y="2690616"/>
                </a:cubicBezTo>
                <a:cubicBezTo>
                  <a:pt x="1667461" y="2695577"/>
                  <a:pt x="1681941" y="2696157"/>
                  <a:pt x="1695796" y="2698928"/>
                </a:cubicBezTo>
                <a:cubicBezTo>
                  <a:pt x="1760561" y="2731311"/>
                  <a:pt x="1701870" y="2706898"/>
                  <a:pt x="1812174" y="2723867"/>
                </a:cubicBezTo>
                <a:cubicBezTo>
                  <a:pt x="1820834" y="2725199"/>
                  <a:pt x="1828520" y="2730461"/>
                  <a:pt x="1837112" y="2732179"/>
                </a:cubicBezTo>
                <a:cubicBezTo>
                  <a:pt x="1907500" y="2746256"/>
                  <a:pt x="1877377" y="2733934"/>
                  <a:pt x="1936865" y="2748805"/>
                </a:cubicBezTo>
                <a:cubicBezTo>
                  <a:pt x="1972550" y="2757726"/>
                  <a:pt x="1955393" y="2757879"/>
                  <a:pt x="1995054" y="2773743"/>
                </a:cubicBezTo>
                <a:cubicBezTo>
                  <a:pt x="2011325" y="2780252"/>
                  <a:pt x="2044931" y="2790368"/>
                  <a:pt x="2044931" y="2790368"/>
                </a:cubicBezTo>
                <a:cubicBezTo>
                  <a:pt x="2088317" y="2819293"/>
                  <a:pt x="2052550" y="2800375"/>
                  <a:pt x="2119745" y="2815307"/>
                </a:cubicBezTo>
                <a:cubicBezTo>
                  <a:pt x="2128299" y="2817208"/>
                  <a:pt x="2136229" y="2821314"/>
                  <a:pt x="2144683" y="2823619"/>
                </a:cubicBezTo>
                <a:cubicBezTo>
                  <a:pt x="2166727" y="2829631"/>
                  <a:pt x="2188921" y="2835107"/>
                  <a:pt x="2211185" y="2840245"/>
                </a:cubicBezTo>
                <a:cubicBezTo>
                  <a:pt x="2275166" y="2855010"/>
                  <a:pt x="2234319" y="2842939"/>
                  <a:pt x="2310938" y="2856870"/>
                </a:cubicBezTo>
                <a:cubicBezTo>
                  <a:pt x="2322179" y="2858914"/>
                  <a:pt x="2333036" y="2862705"/>
                  <a:pt x="2344189" y="2865183"/>
                </a:cubicBezTo>
                <a:cubicBezTo>
                  <a:pt x="2357981" y="2868248"/>
                  <a:pt x="2371898" y="2870725"/>
                  <a:pt x="2385752" y="2873496"/>
                </a:cubicBezTo>
                <a:lnTo>
                  <a:pt x="2751512" y="2865183"/>
                </a:lnTo>
                <a:cubicBezTo>
                  <a:pt x="2895394" y="2860951"/>
                  <a:pt x="2957431" y="2856493"/>
                  <a:pt x="3092334" y="2848557"/>
                </a:cubicBezTo>
                <a:cubicBezTo>
                  <a:pt x="3108960" y="2845786"/>
                  <a:pt x="3126221" y="2845575"/>
                  <a:pt x="3142211" y="2840245"/>
                </a:cubicBezTo>
                <a:cubicBezTo>
                  <a:pt x="3151689" y="2837086"/>
                  <a:pt x="3157966" y="2827555"/>
                  <a:pt x="3167149" y="2823619"/>
                </a:cubicBezTo>
                <a:cubicBezTo>
                  <a:pt x="3177650" y="2819119"/>
                  <a:pt x="3189316" y="2818078"/>
                  <a:pt x="3200400" y="2815307"/>
                </a:cubicBezTo>
                <a:cubicBezTo>
                  <a:pt x="3263873" y="2783570"/>
                  <a:pt x="3215176" y="2804039"/>
                  <a:pt x="3325091" y="2782056"/>
                </a:cubicBezTo>
                <a:cubicBezTo>
                  <a:pt x="3350141" y="2777046"/>
                  <a:pt x="3375221" y="2772012"/>
                  <a:pt x="3399905" y="2765430"/>
                </a:cubicBezTo>
                <a:cubicBezTo>
                  <a:pt x="3416838" y="2760915"/>
                  <a:pt x="3432705" y="2752746"/>
                  <a:pt x="3449781" y="2748805"/>
                </a:cubicBezTo>
                <a:cubicBezTo>
                  <a:pt x="3490049" y="2739513"/>
                  <a:pt x="3587428" y="2734380"/>
                  <a:pt x="3616036" y="2732179"/>
                </a:cubicBezTo>
                <a:lnTo>
                  <a:pt x="3682538" y="2715554"/>
                </a:lnTo>
                <a:cubicBezTo>
                  <a:pt x="3696305" y="2712377"/>
                  <a:pt x="3710568" y="2711301"/>
                  <a:pt x="3724101" y="2707241"/>
                </a:cubicBezTo>
                <a:cubicBezTo>
                  <a:pt x="3738394" y="2702953"/>
                  <a:pt x="3751189" y="2694235"/>
                  <a:pt x="3765665" y="2690616"/>
                </a:cubicBezTo>
                <a:cubicBezTo>
                  <a:pt x="3795720" y="2683102"/>
                  <a:pt x="3826504" y="2678822"/>
                  <a:pt x="3857105" y="2673990"/>
                </a:cubicBezTo>
                <a:cubicBezTo>
                  <a:pt x="3884256" y="2669703"/>
                  <a:pt x="3973566" y="2660126"/>
                  <a:pt x="3998421" y="2657365"/>
                </a:cubicBezTo>
                <a:cubicBezTo>
                  <a:pt x="4091623" y="2610764"/>
                  <a:pt x="4041904" y="2633322"/>
                  <a:pt x="4148051" y="2590863"/>
                </a:cubicBezTo>
                <a:cubicBezTo>
                  <a:pt x="4200227" y="2569993"/>
                  <a:pt x="4175134" y="2577857"/>
                  <a:pt x="4222865" y="2565925"/>
                </a:cubicBezTo>
                <a:cubicBezTo>
                  <a:pt x="4317422" y="2518647"/>
                  <a:pt x="4233804" y="2564173"/>
                  <a:pt x="4305992" y="2516048"/>
                </a:cubicBezTo>
                <a:cubicBezTo>
                  <a:pt x="4327742" y="2501548"/>
                  <a:pt x="4351581" y="2490169"/>
                  <a:pt x="4372494" y="2474485"/>
                </a:cubicBezTo>
                <a:cubicBezTo>
                  <a:pt x="4383578" y="2466172"/>
                  <a:pt x="4394395" y="2457492"/>
                  <a:pt x="4405745" y="2449547"/>
                </a:cubicBezTo>
                <a:cubicBezTo>
                  <a:pt x="4422114" y="2438089"/>
                  <a:pt x="4439461" y="2428048"/>
                  <a:pt x="4455621" y="2416296"/>
                </a:cubicBezTo>
                <a:cubicBezTo>
                  <a:pt x="4469970" y="2405860"/>
                  <a:pt x="4482991" y="2393691"/>
                  <a:pt x="4497185" y="2383045"/>
                </a:cubicBezTo>
                <a:cubicBezTo>
                  <a:pt x="4536222" y="2353767"/>
                  <a:pt x="4515731" y="2375242"/>
                  <a:pt x="4572000" y="2341481"/>
                </a:cubicBezTo>
                <a:cubicBezTo>
                  <a:pt x="4583880" y="2334353"/>
                  <a:pt x="4594999" y="2325863"/>
                  <a:pt x="4605251" y="2316543"/>
                </a:cubicBezTo>
                <a:cubicBezTo>
                  <a:pt x="4703509" y="2227218"/>
                  <a:pt x="4628502" y="2291798"/>
                  <a:pt x="4696691" y="2216790"/>
                </a:cubicBezTo>
                <a:cubicBezTo>
                  <a:pt x="4712507" y="2199393"/>
                  <a:pt x="4732460" y="2185723"/>
                  <a:pt x="4746567" y="2166914"/>
                </a:cubicBezTo>
                <a:cubicBezTo>
                  <a:pt x="4778558" y="2124258"/>
                  <a:pt x="4761708" y="2143460"/>
                  <a:pt x="4796443" y="2108725"/>
                </a:cubicBezTo>
                <a:cubicBezTo>
                  <a:pt x="4868178" y="1947320"/>
                  <a:pt x="4796754" y="2099834"/>
                  <a:pt x="4854632" y="1992347"/>
                </a:cubicBezTo>
                <a:cubicBezTo>
                  <a:pt x="4866382" y="1970526"/>
                  <a:pt x="4875132" y="1947097"/>
                  <a:pt x="4887883" y="1925845"/>
                </a:cubicBezTo>
                <a:cubicBezTo>
                  <a:pt x="4897664" y="1909542"/>
                  <a:pt x="4922110" y="1871208"/>
                  <a:pt x="4929447" y="1851030"/>
                </a:cubicBezTo>
                <a:cubicBezTo>
                  <a:pt x="4936341" y="1832072"/>
                  <a:pt x="4938580" y="1811571"/>
                  <a:pt x="4946072" y="1792841"/>
                </a:cubicBezTo>
                <a:cubicBezTo>
                  <a:pt x="4949782" y="1783565"/>
                  <a:pt x="4957741" y="1776577"/>
                  <a:pt x="4962698" y="1767903"/>
                </a:cubicBezTo>
                <a:cubicBezTo>
                  <a:pt x="4968846" y="1757144"/>
                  <a:pt x="4974972" y="1746255"/>
                  <a:pt x="4979323" y="1734652"/>
                </a:cubicBezTo>
                <a:cubicBezTo>
                  <a:pt x="4983334" y="1723955"/>
                  <a:pt x="4984276" y="1712321"/>
                  <a:pt x="4987636" y="1701401"/>
                </a:cubicBezTo>
                <a:cubicBezTo>
                  <a:pt x="5007409" y="1637141"/>
                  <a:pt x="5008422" y="1636967"/>
                  <a:pt x="5029200" y="1585023"/>
                </a:cubicBezTo>
                <a:cubicBezTo>
                  <a:pt x="5055748" y="1425720"/>
                  <a:pt x="5013904" y="1639222"/>
                  <a:pt x="5062451" y="1493583"/>
                </a:cubicBezTo>
                <a:cubicBezTo>
                  <a:pt x="5071387" y="1466775"/>
                  <a:pt x="5072604" y="1437963"/>
                  <a:pt x="5079076" y="1410456"/>
                </a:cubicBezTo>
                <a:cubicBezTo>
                  <a:pt x="5083696" y="1390820"/>
                  <a:pt x="5090159" y="1371663"/>
                  <a:pt x="5095701" y="1352267"/>
                </a:cubicBezTo>
                <a:cubicBezTo>
                  <a:pt x="5098472" y="1330100"/>
                  <a:pt x="5101675" y="1307982"/>
                  <a:pt x="5104014" y="1285765"/>
                </a:cubicBezTo>
                <a:cubicBezTo>
                  <a:pt x="5115222" y="1179295"/>
                  <a:pt x="5102047" y="1225165"/>
                  <a:pt x="5120640" y="1169387"/>
                </a:cubicBezTo>
                <a:cubicBezTo>
                  <a:pt x="5123411" y="1100114"/>
                  <a:pt x="5125490" y="1030810"/>
                  <a:pt x="5128952" y="961568"/>
                </a:cubicBezTo>
                <a:cubicBezTo>
                  <a:pt x="5136967" y="801260"/>
                  <a:pt x="5147101" y="822650"/>
                  <a:pt x="5128952" y="629059"/>
                </a:cubicBezTo>
                <a:cubicBezTo>
                  <a:pt x="5127069" y="608975"/>
                  <a:pt x="5118123" y="590192"/>
                  <a:pt x="5112327" y="570870"/>
                </a:cubicBezTo>
                <a:cubicBezTo>
                  <a:pt x="5100042" y="529920"/>
                  <a:pt x="5087692" y="502517"/>
                  <a:pt x="5045825" y="471117"/>
                </a:cubicBezTo>
                <a:cubicBezTo>
                  <a:pt x="5031549" y="460410"/>
                  <a:pt x="5004655" y="439279"/>
                  <a:pt x="4987636" y="429554"/>
                </a:cubicBezTo>
                <a:cubicBezTo>
                  <a:pt x="4976877" y="423406"/>
                  <a:pt x="4965218" y="418946"/>
                  <a:pt x="4954385" y="412928"/>
                </a:cubicBezTo>
                <a:cubicBezTo>
                  <a:pt x="4940261" y="405081"/>
                  <a:pt x="4927272" y="395216"/>
                  <a:pt x="4912821" y="387990"/>
                </a:cubicBezTo>
                <a:cubicBezTo>
                  <a:pt x="4899475" y="381317"/>
                  <a:pt x="4884604" y="378038"/>
                  <a:pt x="4871258" y="371365"/>
                </a:cubicBezTo>
                <a:cubicBezTo>
                  <a:pt x="4808785" y="340129"/>
                  <a:pt x="4852189" y="351155"/>
                  <a:pt x="4788131" y="329801"/>
                </a:cubicBezTo>
                <a:cubicBezTo>
                  <a:pt x="4777293" y="326188"/>
                  <a:pt x="4765865" y="324627"/>
                  <a:pt x="4754880" y="321488"/>
                </a:cubicBezTo>
                <a:cubicBezTo>
                  <a:pt x="4727064" y="313541"/>
                  <a:pt x="4699402" y="305058"/>
                  <a:pt x="4671752" y="296550"/>
                </a:cubicBezTo>
                <a:cubicBezTo>
                  <a:pt x="4595900" y="273211"/>
                  <a:pt x="4717545" y="309043"/>
                  <a:pt x="4605251" y="271612"/>
                </a:cubicBezTo>
                <a:cubicBezTo>
                  <a:pt x="4580393" y="263326"/>
                  <a:pt x="4536317" y="256718"/>
                  <a:pt x="4513811" y="254987"/>
                </a:cubicBezTo>
                <a:cubicBezTo>
                  <a:pt x="4425230" y="248173"/>
                  <a:pt x="4247803" y="238361"/>
                  <a:pt x="4247803" y="238361"/>
                </a:cubicBezTo>
                <a:cubicBezTo>
                  <a:pt x="4209010" y="232819"/>
                  <a:pt x="4168600" y="234128"/>
                  <a:pt x="4131425" y="221736"/>
                </a:cubicBezTo>
                <a:cubicBezTo>
                  <a:pt x="4123112" y="218965"/>
                  <a:pt x="4114324" y="217342"/>
                  <a:pt x="4106487" y="213423"/>
                </a:cubicBezTo>
                <a:cubicBezTo>
                  <a:pt x="4075874" y="198116"/>
                  <a:pt x="4084736" y="191103"/>
                  <a:pt x="4048298" y="180172"/>
                </a:cubicBezTo>
                <a:cubicBezTo>
                  <a:pt x="4032154" y="175329"/>
                  <a:pt x="4015047" y="174630"/>
                  <a:pt x="3998421" y="171859"/>
                </a:cubicBezTo>
                <a:cubicBezTo>
                  <a:pt x="3911923" y="119960"/>
                  <a:pt x="4001402" y="167310"/>
                  <a:pt x="3915294" y="138608"/>
                </a:cubicBezTo>
                <a:cubicBezTo>
                  <a:pt x="3903538" y="134689"/>
                  <a:pt x="3893324" y="127111"/>
                  <a:pt x="3882043" y="121983"/>
                </a:cubicBezTo>
                <a:cubicBezTo>
                  <a:pt x="3862832" y="113251"/>
                  <a:pt x="3842729" y="106482"/>
                  <a:pt x="3823854" y="97045"/>
                </a:cubicBezTo>
                <a:cubicBezTo>
                  <a:pt x="3814918" y="92577"/>
                  <a:pt x="3808099" y="84355"/>
                  <a:pt x="3798916" y="80419"/>
                </a:cubicBezTo>
                <a:cubicBezTo>
                  <a:pt x="3788415" y="75919"/>
                  <a:pt x="3776749" y="74878"/>
                  <a:pt x="3765665" y="72107"/>
                </a:cubicBezTo>
                <a:cubicBezTo>
                  <a:pt x="3726408" y="45935"/>
                  <a:pt x="3754148" y="59857"/>
                  <a:pt x="3699163" y="47168"/>
                </a:cubicBezTo>
                <a:cubicBezTo>
                  <a:pt x="3676899" y="42030"/>
                  <a:pt x="3632661" y="30543"/>
                  <a:pt x="3632661" y="30543"/>
                </a:cubicBezTo>
                <a:cubicBezTo>
                  <a:pt x="3517892" y="-26845"/>
                  <a:pt x="3609555" y="12421"/>
                  <a:pt x="3325091" y="22230"/>
                </a:cubicBezTo>
                <a:cubicBezTo>
                  <a:pt x="3201868" y="26479"/>
                  <a:pt x="3096812" y="30521"/>
                  <a:pt x="2975956" y="38856"/>
                </a:cubicBezTo>
                <a:cubicBezTo>
                  <a:pt x="2942669" y="41152"/>
                  <a:pt x="2909454" y="44397"/>
                  <a:pt x="2876203" y="47168"/>
                </a:cubicBezTo>
                <a:cubicBezTo>
                  <a:pt x="2847635" y="52882"/>
                  <a:pt x="2828780" y="55968"/>
                  <a:pt x="2801389" y="63794"/>
                </a:cubicBezTo>
                <a:cubicBezTo>
                  <a:pt x="2792964" y="66201"/>
                  <a:pt x="2785194" y="71524"/>
                  <a:pt x="2776451" y="72107"/>
                </a:cubicBezTo>
                <a:cubicBezTo>
                  <a:pt x="2647153" y="80727"/>
                  <a:pt x="2615386" y="80419"/>
                  <a:pt x="2527069" y="80419"/>
                </a:cubicBezTo>
                <a:lnTo>
                  <a:pt x="1961803" y="38856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05478" y="1783151"/>
            <a:ext cx="4712828" cy="2781440"/>
          </a:xfrm>
          <a:custGeom>
            <a:avLst/>
            <a:gdLst>
              <a:gd name="connsiteX0" fmla="*/ 758758 w 3540868"/>
              <a:gd name="connsiteY0" fmla="*/ 0 h 1686929"/>
              <a:gd name="connsiteX1" fmla="*/ 758758 w 3540868"/>
              <a:gd name="connsiteY1" fmla="*/ 0 h 1686929"/>
              <a:gd name="connsiteX2" fmla="*/ 583660 w 3540868"/>
              <a:gd name="connsiteY2" fmla="*/ 9728 h 1686929"/>
              <a:gd name="connsiteX3" fmla="*/ 554477 w 3540868"/>
              <a:gd name="connsiteY3" fmla="*/ 29183 h 1686929"/>
              <a:gd name="connsiteX4" fmla="*/ 515566 w 3540868"/>
              <a:gd name="connsiteY4" fmla="*/ 38911 h 1686929"/>
              <a:gd name="connsiteX5" fmla="*/ 408562 w 3540868"/>
              <a:gd name="connsiteY5" fmla="*/ 77821 h 1686929"/>
              <a:gd name="connsiteX6" fmla="*/ 369651 w 3540868"/>
              <a:gd name="connsiteY6" fmla="*/ 87549 h 1686929"/>
              <a:gd name="connsiteX7" fmla="*/ 311285 w 3540868"/>
              <a:gd name="connsiteY7" fmla="*/ 107004 h 1686929"/>
              <a:gd name="connsiteX8" fmla="*/ 272375 w 3540868"/>
              <a:gd name="connsiteY8" fmla="*/ 116732 h 1686929"/>
              <a:gd name="connsiteX9" fmla="*/ 214009 w 3540868"/>
              <a:gd name="connsiteY9" fmla="*/ 136187 h 1686929"/>
              <a:gd name="connsiteX10" fmla="*/ 184826 w 3540868"/>
              <a:gd name="connsiteY10" fmla="*/ 155643 h 1686929"/>
              <a:gd name="connsiteX11" fmla="*/ 126460 w 3540868"/>
              <a:gd name="connsiteY11" fmla="*/ 184826 h 1686929"/>
              <a:gd name="connsiteX12" fmla="*/ 58366 w 3540868"/>
              <a:gd name="connsiteY12" fmla="*/ 243192 h 1686929"/>
              <a:gd name="connsiteX13" fmla="*/ 19456 w 3540868"/>
              <a:gd name="connsiteY13" fmla="*/ 301558 h 1686929"/>
              <a:gd name="connsiteX14" fmla="*/ 0 w 3540868"/>
              <a:gd name="connsiteY14" fmla="*/ 340468 h 1686929"/>
              <a:gd name="connsiteX15" fmla="*/ 9728 w 3540868"/>
              <a:gd name="connsiteY15" fmla="*/ 632298 h 1686929"/>
              <a:gd name="connsiteX16" fmla="*/ 19456 w 3540868"/>
              <a:gd name="connsiteY16" fmla="*/ 671209 h 1686929"/>
              <a:gd name="connsiteX17" fmla="*/ 38911 w 3540868"/>
              <a:gd name="connsiteY17" fmla="*/ 749030 h 1686929"/>
              <a:gd name="connsiteX18" fmla="*/ 48639 w 3540868"/>
              <a:gd name="connsiteY18" fmla="*/ 1118681 h 1686929"/>
              <a:gd name="connsiteX19" fmla="*/ 58366 w 3540868"/>
              <a:gd name="connsiteY19" fmla="*/ 1177047 h 1686929"/>
              <a:gd name="connsiteX20" fmla="*/ 77822 w 3540868"/>
              <a:gd name="connsiteY20" fmla="*/ 1293779 h 1686929"/>
              <a:gd name="connsiteX21" fmla="*/ 97277 w 3540868"/>
              <a:gd name="connsiteY21" fmla="*/ 1332689 h 1686929"/>
              <a:gd name="connsiteX22" fmla="*/ 136188 w 3540868"/>
              <a:gd name="connsiteY22" fmla="*/ 1381328 h 1686929"/>
              <a:gd name="connsiteX23" fmla="*/ 214009 w 3540868"/>
              <a:gd name="connsiteY23" fmla="*/ 1439694 h 1686929"/>
              <a:gd name="connsiteX24" fmla="*/ 291830 w 3540868"/>
              <a:gd name="connsiteY24" fmla="*/ 1488332 h 1686929"/>
              <a:gd name="connsiteX25" fmla="*/ 321013 w 3540868"/>
              <a:gd name="connsiteY25" fmla="*/ 1507787 h 1686929"/>
              <a:gd name="connsiteX26" fmla="*/ 359924 w 3540868"/>
              <a:gd name="connsiteY26" fmla="*/ 1517515 h 1686929"/>
              <a:gd name="connsiteX27" fmla="*/ 408562 w 3540868"/>
              <a:gd name="connsiteY27" fmla="*/ 1536970 h 1686929"/>
              <a:gd name="connsiteX28" fmla="*/ 437745 w 3540868"/>
              <a:gd name="connsiteY28" fmla="*/ 1546698 h 1686929"/>
              <a:gd name="connsiteX29" fmla="*/ 515566 w 3540868"/>
              <a:gd name="connsiteY29" fmla="*/ 1575881 h 1686929"/>
              <a:gd name="connsiteX30" fmla="*/ 583660 w 3540868"/>
              <a:gd name="connsiteY30" fmla="*/ 1585609 h 1686929"/>
              <a:gd name="connsiteX31" fmla="*/ 622571 w 3540868"/>
              <a:gd name="connsiteY31" fmla="*/ 1595336 h 1686929"/>
              <a:gd name="connsiteX32" fmla="*/ 739302 w 3540868"/>
              <a:gd name="connsiteY32" fmla="*/ 1605064 h 1686929"/>
              <a:gd name="connsiteX33" fmla="*/ 778213 w 3540868"/>
              <a:gd name="connsiteY33" fmla="*/ 1614792 h 1686929"/>
              <a:gd name="connsiteX34" fmla="*/ 807396 w 3540868"/>
              <a:gd name="connsiteY34" fmla="*/ 1624519 h 1686929"/>
              <a:gd name="connsiteX35" fmla="*/ 914400 w 3540868"/>
              <a:gd name="connsiteY35" fmla="*/ 1634247 h 1686929"/>
              <a:gd name="connsiteX36" fmla="*/ 1001949 w 3540868"/>
              <a:gd name="connsiteY36" fmla="*/ 1653702 h 1686929"/>
              <a:gd name="connsiteX37" fmla="*/ 1147864 w 3540868"/>
              <a:gd name="connsiteY37" fmla="*/ 1673158 h 1686929"/>
              <a:gd name="connsiteX38" fmla="*/ 1517515 w 3540868"/>
              <a:gd name="connsiteY38" fmla="*/ 1663430 h 1686929"/>
              <a:gd name="connsiteX39" fmla="*/ 1643975 w 3540868"/>
              <a:gd name="connsiteY39" fmla="*/ 1653702 h 1686929"/>
              <a:gd name="connsiteX40" fmla="*/ 1819073 w 3540868"/>
              <a:gd name="connsiteY40" fmla="*/ 1663430 h 1686929"/>
              <a:gd name="connsiteX41" fmla="*/ 2431915 w 3540868"/>
              <a:gd name="connsiteY41" fmla="*/ 1663430 h 1686929"/>
              <a:gd name="connsiteX42" fmla="*/ 2509736 w 3540868"/>
              <a:gd name="connsiteY42" fmla="*/ 1643975 h 1686929"/>
              <a:gd name="connsiteX43" fmla="*/ 2568102 w 3540868"/>
              <a:gd name="connsiteY43" fmla="*/ 1614792 h 1686929"/>
              <a:gd name="connsiteX44" fmla="*/ 2607013 w 3540868"/>
              <a:gd name="connsiteY44" fmla="*/ 1605064 h 1686929"/>
              <a:gd name="connsiteX45" fmla="*/ 2655651 w 3540868"/>
              <a:gd name="connsiteY45" fmla="*/ 1585609 h 1686929"/>
              <a:gd name="connsiteX46" fmla="*/ 2743200 w 3540868"/>
              <a:gd name="connsiteY46" fmla="*/ 1546698 h 1686929"/>
              <a:gd name="connsiteX47" fmla="*/ 2830749 w 3540868"/>
              <a:gd name="connsiteY47" fmla="*/ 1517515 h 1686929"/>
              <a:gd name="connsiteX48" fmla="*/ 2898843 w 3540868"/>
              <a:gd name="connsiteY48" fmla="*/ 1507787 h 1686929"/>
              <a:gd name="connsiteX49" fmla="*/ 2937753 w 3540868"/>
              <a:gd name="connsiteY49" fmla="*/ 1498060 h 1686929"/>
              <a:gd name="connsiteX50" fmla="*/ 3200400 w 3540868"/>
              <a:gd name="connsiteY50" fmla="*/ 1488332 h 1686929"/>
              <a:gd name="connsiteX51" fmla="*/ 3258766 w 3540868"/>
              <a:gd name="connsiteY51" fmla="*/ 1468877 h 1686929"/>
              <a:gd name="connsiteX52" fmla="*/ 3336588 w 3540868"/>
              <a:gd name="connsiteY52" fmla="*/ 1429966 h 1686929"/>
              <a:gd name="connsiteX53" fmla="*/ 3394953 w 3540868"/>
              <a:gd name="connsiteY53" fmla="*/ 1381328 h 1686929"/>
              <a:gd name="connsiteX54" fmla="*/ 3414409 w 3540868"/>
              <a:gd name="connsiteY54" fmla="*/ 1361872 h 1686929"/>
              <a:gd name="connsiteX55" fmla="*/ 3472775 w 3540868"/>
              <a:gd name="connsiteY55" fmla="*/ 1322962 h 1686929"/>
              <a:gd name="connsiteX56" fmla="*/ 3511685 w 3540868"/>
              <a:gd name="connsiteY56" fmla="*/ 1264596 h 1686929"/>
              <a:gd name="connsiteX57" fmla="*/ 3531141 w 3540868"/>
              <a:gd name="connsiteY57" fmla="*/ 1206230 h 1686929"/>
              <a:gd name="connsiteX58" fmla="*/ 3540868 w 3540868"/>
              <a:gd name="connsiteY58" fmla="*/ 1128409 h 1686929"/>
              <a:gd name="connsiteX59" fmla="*/ 3531141 w 3540868"/>
              <a:gd name="connsiteY59" fmla="*/ 943583 h 1686929"/>
              <a:gd name="connsiteX60" fmla="*/ 3492230 w 3540868"/>
              <a:gd name="connsiteY60" fmla="*/ 846307 h 1686929"/>
              <a:gd name="connsiteX61" fmla="*/ 3463047 w 3540868"/>
              <a:gd name="connsiteY61" fmla="*/ 817124 h 1686929"/>
              <a:gd name="connsiteX62" fmla="*/ 3433864 w 3540868"/>
              <a:gd name="connsiteY62" fmla="*/ 778213 h 1686929"/>
              <a:gd name="connsiteX63" fmla="*/ 3414409 w 3540868"/>
              <a:gd name="connsiteY63" fmla="*/ 749030 h 1686929"/>
              <a:gd name="connsiteX64" fmla="*/ 3326860 w 3540868"/>
              <a:gd name="connsiteY64" fmla="*/ 661481 h 1686929"/>
              <a:gd name="connsiteX65" fmla="*/ 3258766 w 3540868"/>
              <a:gd name="connsiteY65" fmla="*/ 593387 h 1686929"/>
              <a:gd name="connsiteX66" fmla="*/ 3171217 w 3540868"/>
              <a:gd name="connsiteY66" fmla="*/ 535021 h 1686929"/>
              <a:gd name="connsiteX67" fmla="*/ 3142034 w 3540868"/>
              <a:gd name="connsiteY67" fmla="*/ 525294 h 1686929"/>
              <a:gd name="connsiteX68" fmla="*/ 3122579 w 3540868"/>
              <a:gd name="connsiteY68" fmla="*/ 505838 h 1686929"/>
              <a:gd name="connsiteX69" fmla="*/ 3093396 w 3540868"/>
              <a:gd name="connsiteY69" fmla="*/ 496111 h 1686929"/>
              <a:gd name="connsiteX70" fmla="*/ 3005847 w 3540868"/>
              <a:gd name="connsiteY70" fmla="*/ 457200 h 1686929"/>
              <a:gd name="connsiteX71" fmla="*/ 2957209 w 3540868"/>
              <a:gd name="connsiteY71" fmla="*/ 428017 h 1686929"/>
              <a:gd name="connsiteX72" fmla="*/ 2821022 w 3540868"/>
              <a:gd name="connsiteY72" fmla="*/ 379379 h 1686929"/>
              <a:gd name="connsiteX73" fmla="*/ 2782111 w 3540868"/>
              <a:gd name="connsiteY73" fmla="*/ 369651 h 1686929"/>
              <a:gd name="connsiteX74" fmla="*/ 2694562 w 3540868"/>
              <a:gd name="connsiteY74" fmla="*/ 340468 h 1686929"/>
              <a:gd name="connsiteX75" fmla="*/ 2665379 w 3540868"/>
              <a:gd name="connsiteY75" fmla="*/ 321013 h 1686929"/>
              <a:gd name="connsiteX76" fmla="*/ 2607013 w 3540868"/>
              <a:gd name="connsiteY76" fmla="*/ 301558 h 1686929"/>
              <a:gd name="connsiteX77" fmla="*/ 2577830 w 3540868"/>
              <a:gd name="connsiteY77" fmla="*/ 272375 h 1686929"/>
              <a:gd name="connsiteX78" fmla="*/ 2490281 w 3540868"/>
              <a:gd name="connsiteY78" fmla="*/ 243192 h 1686929"/>
              <a:gd name="connsiteX79" fmla="*/ 2422188 w 3540868"/>
              <a:gd name="connsiteY79" fmla="*/ 204281 h 1686929"/>
              <a:gd name="connsiteX80" fmla="*/ 2344366 w 3540868"/>
              <a:gd name="connsiteY80" fmla="*/ 184826 h 1686929"/>
              <a:gd name="connsiteX81" fmla="*/ 2315183 w 3540868"/>
              <a:gd name="connsiteY81" fmla="*/ 175098 h 1686929"/>
              <a:gd name="connsiteX82" fmla="*/ 2217907 w 3540868"/>
              <a:gd name="connsiteY82" fmla="*/ 165370 h 1686929"/>
              <a:gd name="connsiteX83" fmla="*/ 1575881 w 3540868"/>
              <a:gd name="connsiteY83" fmla="*/ 175098 h 1686929"/>
              <a:gd name="connsiteX84" fmla="*/ 1546698 w 3540868"/>
              <a:gd name="connsiteY84" fmla="*/ 184826 h 1686929"/>
              <a:gd name="connsiteX85" fmla="*/ 1478605 w 3540868"/>
              <a:gd name="connsiteY85" fmla="*/ 214009 h 1686929"/>
              <a:gd name="connsiteX86" fmla="*/ 1420239 w 3540868"/>
              <a:gd name="connsiteY86" fmla="*/ 223736 h 1686929"/>
              <a:gd name="connsiteX87" fmla="*/ 1313234 w 3540868"/>
              <a:gd name="connsiteY87" fmla="*/ 243192 h 1686929"/>
              <a:gd name="connsiteX88" fmla="*/ 1225685 w 3540868"/>
              <a:gd name="connsiteY88" fmla="*/ 233464 h 1686929"/>
              <a:gd name="connsiteX89" fmla="*/ 1138136 w 3540868"/>
              <a:gd name="connsiteY89" fmla="*/ 184826 h 1686929"/>
              <a:gd name="connsiteX90" fmla="*/ 1070043 w 3540868"/>
              <a:gd name="connsiteY90" fmla="*/ 155643 h 1686929"/>
              <a:gd name="connsiteX91" fmla="*/ 1001949 w 3540868"/>
              <a:gd name="connsiteY91" fmla="*/ 107004 h 1686929"/>
              <a:gd name="connsiteX92" fmla="*/ 904673 w 3540868"/>
              <a:gd name="connsiteY92" fmla="*/ 48638 h 1686929"/>
              <a:gd name="connsiteX93" fmla="*/ 875490 w 3540868"/>
              <a:gd name="connsiteY93" fmla="*/ 38911 h 1686929"/>
              <a:gd name="connsiteX94" fmla="*/ 700392 w 3540868"/>
              <a:gd name="connsiteY94" fmla="*/ 48638 h 1686929"/>
              <a:gd name="connsiteX95" fmla="*/ 758758 w 3540868"/>
              <a:gd name="connsiteY95" fmla="*/ 0 h 1686929"/>
              <a:gd name="connsiteX0" fmla="*/ 807396 w 3540868"/>
              <a:gd name="connsiteY0" fmla="*/ 312077 h 1707176"/>
              <a:gd name="connsiteX1" fmla="*/ 758758 w 3540868"/>
              <a:gd name="connsiteY1" fmla="*/ 20247 h 1707176"/>
              <a:gd name="connsiteX2" fmla="*/ 583660 w 3540868"/>
              <a:gd name="connsiteY2" fmla="*/ 29975 h 1707176"/>
              <a:gd name="connsiteX3" fmla="*/ 554477 w 3540868"/>
              <a:gd name="connsiteY3" fmla="*/ 49430 h 1707176"/>
              <a:gd name="connsiteX4" fmla="*/ 515566 w 3540868"/>
              <a:gd name="connsiteY4" fmla="*/ 59158 h 1707176"/>
              <a:gd name="connsiteX5" fmla="*/ 408562 w 3540868"/>
              <a:gd name="connsiteY5" fmla="*/ 98068 h 1707176"/>
              <a:gd name="connsiteX6" fmla="*/ 369651 w 3540868"/>
              <a:gd name="connsiteY6" fmla="*/ 107796 h 1707176"/>
              <a:gd name="connsiteX7" fmla="*/ 311285 w 3540868"/>
              <a:gd name="connsiteY7" fmla="*/ 127251 h 1707176"/>
              <a:gd name="connsiteX8" fmla="*/ 272375 w 3540868"/>
              <a:gd name="connsiteY8" fmla="*/ 136979 h 1707176"/>
              <a:gd name="connsiteX9" fmla="*/ 214009 w 3540868"/>
              <a:gd name="connsiteY9" fmla="*/ 156434 h 1707176"/>
              <a:gd name="connsiteX10" fmla="*/ 184826 w 3540868"/>
              <a:gd name="connsiteY10" fmla="*/ 175890 h 1707176"/>
              <a:gd name="connsiteX11" fmla="*/ 126460 w 3540868"/>
              <a:gd name="connsiteY11" fmla="*/ 205073 h 1707176"/>
              <a:gd name="connsiteX12" fmla="*/ 58366 w 3540868"/>
              <a:gd name="connsiteY12" fmla="*/ 263439 h 1707176"/>
              <a:gd name="connsiteX13" fmla="*/ 19456 w 3540868"/>
              <a:gd name="connsiteY13" fmla="*/ 321805 h 1707176"/>
              <a:gd name="connsiteX14" fmla="*/ 0 w 3540868"/>
              <a:gd name="connsiteY14" fmla="*/ 360715 h 1707176"/>
              <a:gd name="connsiteX15" fmla="*/ 9728 w 3540868"/>
              <a:gd name="connsiteY15" fmla="*/ 652545 h 1707176"/>
              <a:gd name="connsiteX16" fmla="*/ 19456 w 3540868"/>
              <a:gd name="connsiteY16" fmla="*/ 691456 h 1707176"/>
              <a:gd name="connsiteX17" fmla="*/ 38911 w 3540868"/>
              <a:gd name="connsiteY17" fmla="*/ 769277 h 1707176"/>
              <a:gd name="connsiteX18" fmla="*/ 48639 w 3540868"/>
              <a:gd name="connsiteY18" fmla="*/ 1138928 h 1707176"/>
              <a:gd name="connsiteX19" fmla="*/ 58366 w 3540868"/>
              <a:gd name="connsiteY19" fmla="*/ 1197294 h 1707176"/>
              <a:gd name="connsiteX20" fmla="*/ 77822 w 3540868"/>
              <a:gd name="connsiteY20" fmla="*/ 1314026 h 1707176"/>
              <a:gd name="connsiteX21" fmla="*/ 97277 w 3540868"/>
              <a:gd name="connsiteY21" fmla="*/ 1352936 h 1707176"/>
              <a:gd name="connsiteX22" fmla="*/ 136188 w 3540868"/>
              <a:gd name="connsiteY22" fmla="*/ 1401575 h 1707176"/>
              <a:gd name="connsiteX23" fmla="*/ 214009 w 3540868"/>
              <a:gd name="connsiteY23" fmla="*/ 1459941 h 1707176"/>
              <a:gd name="connsiteX24" fmla="*/ 291830 w 3540868"/>
              <a:gd name="connsiteY24" fmla="*/ 1508579 h 1707176"/>
              <a:gd name="connsiteX25" fmla="*/ 321013 w 3540868"/>
              <a:gd name="connsiteY25" fmla="*/ 1528034 h 1707176"/>
              <a:gd name="connsiteX26" fmla="*/ 359924 w 3540868"/>
              <a:gd name="connsiteY26" fmla="*/ 1537762 h 1707176"/>
              <a:gd name="connsiteX27" fmla="*/ 408562 w 3540868"/>
              <a:gd name="connsiteY27" fmla="*/ 1557217 h 1707176"/>
              <a:gd name="connsiteX28" fmla="*/ 437745 w 3540868"/>
              <a:gd name="connsiteY28" fmla="*/ 1566945 h 1707176"/>
              <a:gd name="connsiteX29" fmla="*/ 515566 w 3540868"/>
              <a:gd name="connsiteY29" fmla="*/ 1596128 h 1707176"/>
              <a:gd name="connsiteX30" fmla="*/ 583660 w 3540868"/>
              <a:gd name="connsiteY30" fmla="*/ 1605856 h 1707176"/>
              <a:gd name="connsiteX31" fmla="*/ 622571 w 3540868"/>
              <a:gd name="connsiteY31" fmla="*/ 1615583 h 1707176"/>
              <a:gd name="connsiteX32" fmla="*/ 739302 w 3540868"/>
              <a:gd name="connsiteY32" fmla="*/ 1625311 h 1707176"/>
              <a:gd name="connsiteX33" fmla="*/ 778213 w 3540868"/>
              <a:gd name="connsiteY33" fmla="*/ 1635039 h 1707176"/>
              <a:gd name="connsiteX34" fmla="*/ 807396 w 3540868"/>
              <a:gd name="connsiteY34" fmla="*/ 1644766 h 1707176"/>
              <a:gd name="connsiteX35" fmla="*/ 914400 w 3540868"/>
              <a:gd name="connsiteY35" fmla="*/ 1654494 h 1707176"/>
              <a:gd name="connsiteX36" fmla="*/ 1001949 w 3540868"/>
              <a:gd name="connsiteY36" fmla="*/ 1673949 h 1707176"/>
              <a:gd name="connsiteX37" fmla="*/ 1147864 w 3540868"/>
              <a:gd name="connsiteY37" fmla="*/ 1693405 h 1707176"/>
              <a:gd name="connsiteX38" fmla="*/ 1517515 w 3540868"/>
              <a:gd name="connsiteY38" fmla="*/ 1683677 h 1707176"/>
              <a:gd name="connsiteX39" fmla="*/ 1643975 w 3540868"/>
              <a:gd name="connsiteY39" fmla="*/ 1673949 h 1707176"/>
              <a:gd name="connsiteX40" fmla="*/ 1819073 w 3540868"/>
              <a:gd name="connsiteY40" fmla="*/ 1683677 h 1707176"/>
              <a:gd name="connsiteX41" fmla="*/ 2431915 w 3540868"/>
              <a:gd name="connsiteY41" fmla="*/ 1683677 h 1707176"/>
              <a:gd name="connsiteX42" fmla="*/ 2509736 w 3540868"/>
              <a:gd name="connsiteY42" fmla="*/ 1664222 h 1707176"/>
              <a:gd name="connsiteX43" fmla="*/ 2568102 w 3540868"/>
              <a:gd name="connsiteY43" fmla="*/ 1635039 h 1707176"/>
              <a:gd name="connsiteX44" fmla="*/ 2607013 w 3540868"/>
              <a:gd name="connsiteY44" fmla="*/ 1625311 h 1707176"/>
              <a:gd name="connsiteX45" fmla="*/ 2655651 w 3540868"/>
              <a:gd name="connsiteY45" fmla="*/ 1605856 h 1707176"/>
              <a:gd name="connsiteX46" fmla="*/ 2743200 w 3540868"/>
              <a:gd name="connsiteY46" fmla="*/ 1566945 h 1707176"/>
              <a:gd name="connsiteX47" fmla="*/ 2830749 w 3540868"/>
              <a:gd name="connsiteY47" fmla="*/ 1537762 h 1707176"/>
              <a:gd name="connsiteX48" fmla="*/ 2898843 w 3540868"/>
              <a:gd name="connsiteY48" fmla="*/ 1528034 h 1707176"/>
              <a:gd name="connsiteX49" fmla="*/ 2937753 w 3540868"/>
              <a:gd name="connsiteY49" fmla="*/ 1518307 h 1707176"/>
              <a:gd name="connsiteX50" fmla="*/ 3200400 w 3540868"/>
              <a:gd name="connsiteY50" fmla="*/ 1508579 h 1707176"/>
              <a:gd name="connsiteX51" fmla="*/ 3258766 w 3540868"/>
              <a:gd name="connsiteY51" fmla="*/ 1489124 h 1707176"/>
              <a:gd name="connsiteX52" fmla="*/ 3336588 w 3540868"/>
              <a:gd name="connsiteY52" fmla="*/ 1450213 h 1707176"/>
              <a:gd name="connsiteX53" fmla="*/ 3394953 w 3540868"/>
              <a:gd name="connsiteY53" fmla="*/ 1401575 h 1707176"/>
              <a:gd name="connsiteX54" fmla="*/ 3414409 w 3540868"/>
              <a:gd name="connsiteY54" fmla="*/ 1382119 h 1707176"/>
              <a:gd name="connsiteX55" fmla="*/ 3472775 w 3540868"/>
              <a:gd name="connsiteY55" fmla="*/ 1343209 h 1707176"/>
              <a:gd name="connsiteX56" fmla="*/ 3511685 w 3540868"/>
              <a:gd name="connsiteY56" fmla="*/ 1284843 h 1707176"/>
              <a:gd name="connsiteX57" fmla="*/ 3531141 w 3540868"/>
              <a:gd name="connsiteY57" fmla="*/ 1226477 h 1707176"/>
              <a:gd name="connsiteX58" fmla="*/ 3540868 w 3540868"/>
              <a:gd name="connsiteY58" fmla="*/ 1148656 h 1707176"/>
              <a:gd name="connsiteX59" fmla="*/ 3531141 w 3540868"/>
              <a:gd name="connsiteY59" fmla="*/ 963830 h 1707176"/>
              <a:gd name="connsiteX60" fmla="*/ 3492230 w 3540868"/>
              <a:gd name="connsiteY60" fmla="*/ 866554 h 1707176"/>
              <a:gd name="connsiteX61" fmla="*/ 3463047 w 3540868"/>
              <a:gd name="connsiteY61" fmla="*/ 837371 h 1707176"/>
              <a:gd name="connsiteX62" fmla="*/ 3433864 w 3540868"/>
              <a:gd name="connsiteY62" fmla="*/ 798460 h 1707176"/>
              <a:gd name="connsiteX63" fmla="*/ 3414409 w 3540868"/>
              <a:gd name="connsiteY63" fmla="*/ 769277 h 1707176"/>
              <a:gd name="connsiteX64" fmla="*/ 3326860 w 3540868"/>
              <a:gd name="connsiteY64" fmla="*/ 681728 h 1707176"/>
              <a:gd name="connsiteX65" fmla="*/ 3258766 w 3540868"/>
              <a:gd name="connsiteY65" fmla="*/ 613634 h 1707176"/>
              <a:gd name="connsiteX66" fmla="*/ 3171217 w 3540868"/>
              <a:gd name="connsiteY66" fmla="*/ 555268 h 1707176"/>
              <a:gd name="connsiteX67" fmla="*/ 3142034 w 3540868"/>
              <a:gd name="connsiteY67" fmla="*/ 545541 h 1707176"/>
              <a:gd name="connsiteX68" fmla="*/ 3122579 w 3540868"/>
              <a:gd name="connsiteY68" fmla="*/ 526085 h 1707176"/>
              <a:gd name="connsiteX69" fmla="*/ 3093396 w 3540868"/>
              <a:gd name="connsiteY69" fmla="*/ 516358 h 1707176"/>
              <a:gd name="connsiteX70" fmla="*/ 3005847 w 3540868"/>
              <a:gd name="connsiteY70" fmla="*/ 477447 h 1707176"/>
              <a:gd name="connsiteX71" fmla="*/ 2957209 w 3540868"/>
              <a:gd name="connsiteY71" fmla="*/ 448264 h 1707176"/>
              <a:gd name="connsiteX72" fmla="*/ 2821022 w 3540868"/>
              <a:gd name="connsiteY72" fmla="*/ 399626 h 1707176"/>
              <a:gd name="connsiteX73" fmla="*/ 2782111 w 3540868"/>
              <a:gd name="connsiteY73" fmla="*/ 389898 h 1707176"/>
              <a:gd name="connsiteX74" fmla="*/ 2694562 w 3540868"/>
              <a:gd name="connsiteY74" fmla="*/ 360715 h 1707176"/>
              <a:gd name="connsiteX75" fmla="*/ 2665379 w 3540868"/>
              <a:gd name="connsiteY75" fmla="*/ 341260 h 1707176"/>
              <a:gd name="connsiteX76" fmla="*/ 2607013 w 3540868"/>
              <a:gd name="connsiteY76" fmla="*/ 321805 h 1707176"/>
              <a:gd name="connsiteX77" fmla="*/ 2577830 w 3540868"/>
              <a:gd name="connsiteY77" fmla="*/ 292622 h 1707176"/>
              <a:gd name="connsiteX78" fmla="*/ 2490281 w 3540868"/>
              <a:gd name="connsiteY78" fmla="*/ 263439 h 1707176"/>
              <a:gd name="connsiteX79" fmla="*/ 2422188 w 3540868"/>
              <a:gd name="connsiteY79" fmla="*/ 224528 h 1707176"/>
              <a:gd name="connsiteX80" fmla="*/ 2344366 w 3540868"/>
              <a:gd name="connsiteY80" fmla="*/ 205073 h 1707176"/>
              <a:gd name="connsiteX81" fmla="*/ 2315183 w 3540868"/>
              <a:gd name="connsiteY81" fmla="*/ 195345 h 1707176"/>
              <a:gd name="connsiteX82" fmla="*/ 2217907 w 3540868"/>
              <a:gd name="connsiteY82" fmla="*/ 185617 h 1707176"/>
              <a:gd name="connsiteX83" fmla="*/ 1575881 w 3540868"/>
              <a:gd name="connsiteY83" fmla="*/ 195345 h 1707176"/>
              <a:gd name="connsiteX84" fmla="*/ 1546698 w 3540868"/>
              <a:gd name="connsiteY84" fmla="*/ 205073 h 1707176"/>
              <a:gd name="connsiteX85" fmla="*/ 1478605 w 3540868"/>
              <a:gd name="connsiteY85" fmla="*/ 234256 h 1707176"/>
              <a:gd name="connsiteX86" fmla="*/ 1420239 w 3540868"/>
              <a:gd name="connsiteY86" fmla="*/ 243983 h 1707176"/>
              <a:gd name="connsiteX87" fmla="*/ 1313234 w 3540868"/>
              <a:gd name="connsiteY87" fmla="*/ 263439 h 1707176"/>
              <a:gd name="connsiteX88" fmla="*/ 1225685 w 3540868"/>
              <a:gd name="connsiteY88" fmla="*/ 253711 h 1707176"/>
              <a:gd name="connsiteX89" fmla="*/ 1138136 w 3540868"/>
              <a:gd name="connsiteY89" fmla="*/ 205073 h 1707176"/>
              <a:gd name="connsiteX90" fmla="*/ 1070043 w 3540868"/>
              <a:gd name="connsiteY90" fmla="*/ 175890 h 1707176"/>
              <a:gd name="connsiteX91" fmla="*/ 1001949 w 3540868"/>
              <a:gd name="connsiteY91" fmla="*/ 127251 h 1707176"/>
              <a:gd name="connsiteX92" fmla="*/ 904673 w 3540868"/>
              <a:gd name="connsiteY92" fmla="*/ 68885 h 1707176"/>
              <a:gd name="connsiteX93" fmla="*/ 875490 w 3540868"/>
              <a:gd name="connsiteY93" fmla="*/ 59158 h 1707176"/>
              <a:gd name="connsiteX94" fmla="*/ 700392 w 3540868"/>
              <a:gd name="connsiteY94" fmla="*/ 68885 h 1707176"/>
              <a:gd name="connsiteX95" fmla="*/ 807396 w 3540868"/>
              <a:gd name="connsiteY95" fmla="*/ 312077 h 1707176"/>
              <a:gd name="connsiteX0" fmla="*/ 700392 w 3540868"/>
              <a:gd name="connsiteY0" fmla="*/ 68885 h 1707176"/>
              <a:gd name="connsiteX1" fmla="*/ 758758 w 3540868"/>
              <a:gd name="connsiteY1" fmla="*/ 20247 h 1707176"/>
              <a:gd name="connsiteX2" fmla="*/ 583660 w 3540868"/>
              <a:gd name="connsiteY2" fmla="*/ 29975 h 1707176"/>
              <a:gd name="connsiteX3" fmla="*/ 554477 w 3540868"/>
              <a:gd name="connsiteY3" fmla="*/ 49430 h 1707176"/>
              <a:gd name="connsiteX4" fmla="*/ 515566 w 3540868"/>
              <a:gd name="connsiteY4" fmla="*/ 59158 h 1707176"/>
              <a:gd name="connsiteX5" fmla="*/ 408562 w 3540868"/>
              <a:gd name="connsiteY5" fmla="*/ 98068 h 1707176"/>
              <a:gd name="connsiteX6" fmla="*/ 369651 w 3540868"/>
              <a:gd name="connsiteY6" fmla="*/ 107796 h 1707176"/>
              <a:gd name="connsiteX7" fmla="*/ 311285 w 3540868"/>
              <a:gd name="connsiteY7" fmla="*/ 127251 h 1707176"/>
              <a:gd name="connsiteX8" fmla="*/ 272375 w 3540868"/>
              <a:gd name="connsiteY8" fmla="*/ 136979 h 1707176"/>
              <a:gd name="connsiteX9" fmla="*/ 214009 w 3540868"/>
              <a:gd name="connsiteY9" fmla="*/ 156434 h 1707176"/>
              <a:gd name="connsiteX10" fmla="*/ 184826 w 3540868"/>
              <a:gd name="connsiteY10" fmla="*/ 175890 h 1707176"/>
              <a:gd name="connsiteX11" fmla="*/ 126460 w 3540868"/>
              <a:gd name="connsiteY11" fmla="*/ 205073 h 1707176"/>
              <a:gd name="connsiteX12" fmla="*/ 58366 w 3540868"/>
              <a:gd name="connsiteY12" fmla="*/ 263439 h 1707176"/>
              <a:gd name="connsiteX13" fmla="*/ 19456 w 3540868"/>
              <a:gd name="connsiteY13" fmla="*/ 321805 h 1707176"/>
              <a:gd name="connsiteX14" fmla="*/ 0 w 3540868"/>
              <a:gd name="connsiteY14" fmla="*/ 360715 h 1707176"/>
              <a:gd name="connsiteX15" fmla="*/ 9728 w 3540868"/>
              <a:gd name="connsiteY15" fmla="*/ 652545 h 1707176"/>
              <a:gd name="connsiteX16" fmla="*/ 19456 w 3540868"/>
              <a:gd name="connsiteY16" fmla="*/ 691456 h 1707176"/>
              <a:gd name="connsiteX17" fmla="*/ 38911 w 3540868"/>
              <a:gd name="connsiteY17" fmla="*/ 769277 h 1707176"/>
              <a:gd name="connsiteX18" fmla="*/ 48639 w 3540868"/>
              <a:gd name="connsiteY18" fmla="*/ 1138928 h 1707176"/>
              <a:gd name="connsiteX19" fmla="*/ 58366 w 3540868"/>
              <a:gd name="connsiteY19" fmla="*/ 1197294 h 1707176"/>
              <a:gd name="connsiteX20" fmla="*/ 77822 w 3540868"/>
              <a:gd name="connsiteY20" fmla="*/ 1314026 h 1707176"/>
              <a:gd name="connsiteX21" fmla="*/ 97277 w 3540868"/>
              <a:gd name="connsiteY21" fmla="*/ 1352936 h 1707176"/>
              <a:gd name="connsiteX22" fmla="*/ 136188 w 3540868"/>
              <a:gd name="connsiteY22" fmla="*/ 1401575 h 1707176"/>
              <a:gd name="connsiteX23" fmla="*/ 214009 w 3540868"/>
              <a:gd name="connsiteY23" fmla="*/ 1459941 h 1707176"/>
              <a:gd name="connsiteX24" fmla="*/ 291830 w 3540868"/>
              <a:gd name="connsiteY24" fmla="*/ 1508579 h 1707176"/>
              <a:gd name="connsiteX25" fmla="*/ 321013 w 3540868"/>
              <a:gd name="connsiteY25" fmla="*/ 1528034 h 1707176"/>
              <a:gd name="connsiteX26" fmla="*/ 359924 w 3540868"/>
              <a:gd name="connsiteY26" fmla="*/ 1537762 h 1707176"/>
              <a:gd name="connsiteX27" fmla="*/ 408562 w 3540868"/>
              <a:gd name="connsiteY27" fmla="*/ 1557217 h 1707176"/>
              <a:gd name="connsiteX28" fmla="*/ 437745 w 3540868"/>
              <a:gd name="connsiteY28" fmla="*/ 1566945 h 1707176"/>
              <a:gd name="connsiteX29" fmla="*/ 515566 w 3540868"/>
              <a:gd name="connsiteY29" fmla="*/ 1596128 h 1707176"/>
              <a:gd name="connsiteX30" fmla="*/ 583660 w 3540868"/>
              <a:gd name="connsiteY30" fmla="*/ 1605856 h 1707176"/>
              <a:gd name="connsiteX31" fmla="*/ 622571 w 3540868"/>
              <a:gd name="connsiteY31" fmla="*/ 1615583 h 1707176"/>
              <a:gd name="connsiteX32" fmla="*/ 739302 w 3540868"/>
              <a:gd name="connsiteY32" fmla="*/ 1625311 h 1707176"/>
              <a:gd name="connsiteX33" fmla="*/ 778213 w 3540868"/>
              <a:gd name="connsiteY33" fmla="*/ 1635039 h 1707176"/>
              <a:gd name="connsiteX34" fmla="*/ 807396 w 3540868"/>
              <a:gd name="connsiteY34" fmla="*/ 1644766 h 1707176"/>
              <a:gd name="connsiteX35" fmla="*/ 914400 w 3540868"/>
              <a:gd name="connsiteY35" fmla="*/ 1654494 h 1707176"/>
              <a:gd name="connsiteX36" fmla="*/ 1001949 w 3540868"/>
              <a:gd name="connsiteY36" fmla="*/ 1673949 h 1707176"/>
              <a:gd name="connsiteX37" fmla="*/ 1147864 w 3540868"/>
              <a:gd name="connsiteY37" fmla="*/ 1693405 h 1707176"/>
              <a:gd name="connsiteX38" fmla="*/ 1517515 w 3540868"/>
              <a:gd name="connsiteY38" fmla="*/ 1683677 h 1707176"/>
              <a:gd name="connsiteX39" fmla="*/ 1643975 w 3540868"/>
              <a:gd name="connsiteY39" fmla="*/ 1673949 h 1707176"/>
              <a:gd name="connsiteX40" fmla="*/ 1819073 w 3540868"/>
              <a:gd name="connsiteY40" fmla="*/ 1683677 h 1707176"/>
              <a:gd name="connsiteX41" fmla="*/ 2431915 w 3540868"/>
              <a:gd name="connsiteY41" fmla="*/ 1683677 h 1707176"/>
              <a:gd name="connsiteX42" fmla="*/ 2509736 w 3540868"/>
              <a:gd name="connsiteY42" fmla="*/ 1664222 h 1707176"/>
              <a:gd name="connsiteX43" fmla="*/ 2568102 w 3540868"/>
              <a:gd name="connsiteY43" fmla="*/ 1635039 h 1707176"/>
              <a:gd name="connsiteX44" fmla="*/ 2607013 w 3540868"/>
              <a:gd name="connsiteY44" fmla="*/ 1625311 h 1707176"/>
              <a:gd name="connsiteX45" fmla="*/ 2655651 w 3540868"/>
              <a:gd name="connsiteY45" fmla="*/ 1605856 h 1707176"/>
              <a:gd name="connsiteX46" fmla="*/ 2743200 w 3540868"/>
              <a:gd name="connsiteY46" fmla="*/ 1566945 h 1707176"/>
              <a:gd name="connsiteX47" fmla="*/ 2830749 w 3540868"/>
              <a:gd name="connsiteY47" fmla="*/ 1537762 h 1707176"/>
              <a:gd name="connsiteX48" fmla="*/ 2898843 w 3540868"/>
              <a:gd name="connsiteY48" fmla="*/ 1528034 h 1707176"/>
              <a:gd name="connsiteX49" fmla="*/ 2937753 w 3540868"/>
              <a:gd name="connsiteY49" fmla="*/ 1518307 h 1707176"/>
              <a:gd name="connsiteX50" fmla="*/ 3200400 w 3540868"/>
              <a:gd name="connsiteY50" fmla="*/ 1508579 h 1707176"/>
              <a:gd name="connsiteX51" fmla="*/ 3258766 w 3540868"/>
              <a:gd name="connsiteY51" fmla="*/ 1489124 h 1707176"/>
              <a:gd name="connsiteX52" fmla="*/ 3336588 w 3540868"/>
              <a:gd name="connsiteY52" fmla="*/ 1450213 h 1707176"/>
              <a:gd name="connsiteX53" fmla="*/ 3394953 w 3540868"/>
              <a:gd name="connsiteY53" fmla="*/ 1401575 h 1707176"/>
              <a:gd name="connsiteX54" fmla="*/ 3414409 w 3540868"/>
              <a:gd name="connsiteY54" fmla="*/ 1382119 h 1707176"/>
              <a:gd name="connsiteX55" fmla="*/ 3472775 w 3540868"/>
              <a:gd name="connsiteY55" fmla="*/ 1343209 h 1707176"/>
              <a:gd name="connsiteX56" fmla="*/ 3511685 w 3540868"/>
              <a:gd name="connsiteY56" fmla="*/ 1284843 h 1707176"/>
              <a:gd name="connsiteX57" fmla="*/ 3531141 w 3540868"/>
              <a:gd name="connsiteY57" fmla="*/ 1226477 h 1707176"/>
              <a:gd name="connsiteX58" fmla="*/ 3540868 w 3540868"/>
              <a:gd name="connsiteY58" fmla="*/ 1148656 h 1707176"/>
              <a:gd name="connsiteX59" fmla="*/ 3531141 w 3540868"/>
              <a:gd name="connsiteY59" fmla="*/ 963830 h 1707176"/>
              <a:gd name="connsiteX60" fmla="*/ 3492230 w 3540868"/>
              <a:gd name="connsiteY60" fmla="*/ 866554 h 1707176"/>
              <a:gd name="connsiteX61" fmla="*/ 3463047 w 3540868"/>
              <a:gd name="connsiteY61" fmla="*/ 837371 h 1707176"/>
              <a:gd name="connsiteX62" fmla="*/ 3433864 w 3540868"/>
              <a:gd name="connsiteY62" fmla="*/ 798460 h 1707176"/>
              <a:gd name="connsiteX63" fmla="*/ 3414409 w 3540868"/>
              <a:gd name="connsiteY63" fmla="*/ 769277 h 1707176"/>
              <a:gd name="connsiteX64" fmla="*/ 3326860 w 3540868"/>
              <a:gd name="connsiteY64" fmla="*/ 681728 h 1707176"/>
              <a:gd name="connsiteX65" fmla="*/ 3258766 w 3540868"/>
              <a:gd name="connsiteY65" fmla="*/ 613634 h 1707176"/>
              <a:gd name="connsiteX66" fmla="*/ 3171217 w 3540868"/>
              <a:gd name="connsiteY66" fmla="*/ 555268 h 1707176"/>
              <a:gd name="connsiteX67" fmla="*/ 3142034 w 3540868"/>
              <a:gd name="connsiteY67" fmla="*/ 545541 h 1707176"/>
              <a:gd name="connsiteX68" fmla="*/ 3122579 w 3540868"/>
              <a:gd name="connsiteY68" fmla="*/ 526085 h 1707176"/>
              <a:gd name="connsiteX69" fmla="*/ 3093396 w 3540868"/>
              <a:gd name="connsiteY69" fmla="*/ 516358 h 1707176"/>
              <a:gd name="connsiteX70" fmla="*/ 3005847 w 3540868"/>
              <a:gd name="connsiteY70" fmla="*/ 477447 h 1707176"/>
              <a:gd name="connsiteX71" fmla="*/ 2957209 w 3540868"/>
              <a:gd name="connsiteY71" fmla="*/ 448264 h 1707176"/>
              <a:gd name="connsiteX72" fmla="*/ 2821022 w 3540868"/>
              <a:gd name="connsiteY72" fmla="*/ 399626 h 1707176"/>
              <a:gd name="connsiteX73" fmla="*/ 2782111 w 3540868"/>
              <a:gd name="connsiteY73" fmla="*/ 389898 h 1707176"/>
              <a:gd name="connsiteX74" fmla="*/ 2694562 w 3540868"/>
              <a:gd name="connsiteY74" fmla="*/ 360715 h 1707176"/>
              <a:gd name="connsiteX75" fmla="*/ 2665379 w 3540868"/>
              <a:gd name="connsiteY75" fmla="*/ 341260 h 1707176"/>
              <a:gd name="connsiteX76" fmla="*/ 2607013 w 3540868"/>
              <a:gd name="connsiteY76" fmla="*/ 321805 h 1707176"/>
              <a:gd name="connsiteX77" fmla="*/ 2577830 w 3540868"/>
              <a:gd name="connsiteY77" fmla="*/ 292622 h 1707176"/>
              <a:gd name="connsiteX78" fmla="*/ 2490281 w 3540868"/>
              <a:gd name="connsiteY78" fmla="*/ 263439 h 1707176"/>
              <a:gd name="connsiteX79" fmla="*/ 2422188 w 3540868"/>
              <a:gd name="connsiteY79" fmla="*/ 224528 h 1707176"/>
              <a:gd name="connsiteX80" fmla="*/ 2344366 w 3540868"/>
              <a:gd name="connsiteY80" fmla="*/ 205073 h 1707176"/>
              <a:gd name="connsiteX81" fmla="*/ 2315183 w 3540868"/>
              <a:gd name="connsiteY81" fmla="*/ 195345 h 1707176"/>
              <a:gd name="connsiteX82" fmla="*/ 2217907 w 3540868"/>
              <a:gd name="connsiteY82" fmla="*/ 185617 h 1707176"/>
              <a:gd name="connsiteX83" fmla="*/ 1575881 w 3540868"/>
              <a:gd name="connsiteY83" fmla="*/ 195345 h 1707176"/>
              <a:gd name="connsiteX84" fmla="*/ 1546698 w 3540868"/>
              <a:gd name="connsiteY84" fmla="*/ 205073 h 1707176"/>
              <a:gd name="connsiteX85" fmla="*/ 1478605 w 3540868"/>
              <a:gd name="connsiteY85" fmla="*/ 234256 h 1707176"/>
              <a:gd name="connsiteX86" fmla="*/ 1420239 w 3540868"/>
              <a:gd name="connsiteY86" fmla="*/ 243983 h 1707176"/>
              <a:gd name="connsiteX87" fmla="*/ 1313234 w 3540868"/>
              <a:gd name="connsiteY87" fmla="*/ 263439 h 1707176"/>
              <a:gd name="connsiteX88" fmla="*/ 1225685 w 3540868"/>
              <a:gd name="connsiteY88" fmla="*/ 253711 h 1707176"/>
              <a:gd name="connsiteX89" fmla="*/ 1138136 w 3540868"/>
              <a:gd name="connsiteY89" fmla="*/ 205073 h 1707176"/>
              <a:gd name="connsiteX90" fmla="*/ 1070043 w 3540868"/>
              <a:gd name="connsiteY90" fmla="*/ 175890 h 1707176"/>
              <a:gd name="connsiteX91" fmla="*/ 1001949 w 3540868"/>
              <a:gd name="connsiteY91" fmla="*/ 127251 h 1707176"/>
              <a:gd name="connsiteX92" fmla="*/ 904673 w 3540868"/>
              <a:gd name="connsiteY92" fmla="*/ 68885 h 1707176"/>
              <a:gd name="connsiteX93" fmla="*/ 875490 w 3540868"/>
              <a:gd name="connsiteY93" fmla="*/ 59158 h 1707176"/>
              <a:gd name="connsiteX94" fmla="*/ 700392 w 3540868"/>
              <a:gd name="connsiteY94" fmla="*/ 68885 h 1707176"/>
              <a:gd name="connsiteX0" fmla="*/ 875490 w 3540868"/>
              <a:gd name="connsiteY0" fmla="*/ 40608 h 1688626"/>
              <a:gd name="connsiteX1" fmla="*/ 758758 w 3540868"/>
              <a:gd name="connsiteY1" fmla="*/ 1697 h 1688626"/>
              <a:gd name="connsiteX2" fmla="*/ 583660 w 3540868"/>
              <a:gd name="connsiteY2" fmla="*/ 11425 h 1688626"/>
              <a:gd name="connsiteX3" fmla="*/ 554477 w 3540868"/>
              <a:gd name="connsiteY3" fmla="*/ 30880 h 1688626"/>
              <a:gd name="connsiteX4" fmla="*/ 515566 w 3540868"/>
              <a:gd name="connsiteY4" fmla="*/ 40608 h 1688626"/>
              <a:gd name="connsiteX5" fmla="*/ 408562 w 3540868"/>
              <a:gd name="connsiteY5" fmla="*/ 79518 h 1688626"/>
              <a:gd name="connsiteX6" fmla="*/ 369651 w 3540868"/>
              <a:gd name="connsiteY6" fmla="*/ 89246 h 1688626"/>
              <a:gd name="connsiteX7" fmla="*/ 311285 w 3540868"/>
              <a:gd name="connsiteY7" fmla="*/ 108701 h 1688626"/>
              <a:gd name="connsiteX8" fmla="*/ 272375 w 3540868"/>
              <a:gd name="connsiteY8" fmla="*/ 118429 h 1688626"/>
              <a:gd name="connsiteX9" fmla="*/ 214009 w 3540868"/>
              <a:gd name="connsiteY9" fmla="*/ 137884 h 1688626"/>
              <a:gd name="connsiteX10" fmla="*/ 184826 w 3540868"/>
              <a:gd name="connsiteY10" fmla="*/ 157340 h 1688626"/>
              <a:gd name="connsiteX11" fmla="*/ 126460 w 3540868"/>
              <a:gd name="connsiteY11" fmla="*/ 186523 h 1688626"/>
              <a:gd name="connsiteX12" fmla="*/ 58366 w 3540868"/>
              <a:gd name="connsiteY12" fmla="*/ 244889 h 1688626"/>
              <a:gd name="connsiteX13" fmla="*/ 19456 w 3540868"/>
              <a:gd name="connsiteY13" fmla="*/ 303255 h 1688626"/>
              <a:gd name="connsiteX14" fmla="*/ 0 w 3540868"/>
              <a:gd name="connsiteY14" fmla="*/ 342165 h 1688626"/>
              <a:gd name="connsiteX15" fmla="*/ 9728 w 3540868"/>
              <a:gd name="connsiteY15" fmla="*/ 633995 h 1688626"/>
              <a:gd name="connsiteX16" fmla="*/ 19456 w 3540868"/>
              <a:gd name="connsiteY16" fmla="*/ 672906 h 1688626"/>
              <a:gd name="connsiteX17" fmla="*/ 38911 w 3540868"/>
              <a:gd name="connsiteY17" fmla="*/ 750727 h 1688626"/>
              <a:gd name="connsiteX18" fmla="*/ 48639 w 3540868"/>
              <a:gd name="connsiteY18" fmla="*/ 1120378 h 1688626"/>
              <a:gd name="connsiteX19" fmla="*/ 58366 w 3540868"/>
              <a:gd name="connsiteY19" fmla="*/ 1178744 h 1688626"/>
              <a:gd name="connsiteX20" fmla="*/ 77822 w 3540868"/>
              <a:gd name="connsiteY20" fmla="*/ 1295476 h 1688626"/>
              <a:gd name="connsiteX21" fmla="*/ 97277 w 3540868"/>
              <a:gd name="connsiteY21" fmla="*/ 1334386 h 1688626"/>
              <a:gd name="connsiteX22" fmla="*/ 136188 w 3540868"/>
              <a:gd name="connsiteY22" fmla="*/ 1383025 h 1688626"/>
              <a:gd name="connsiteX23" fmla="*/ 214009 w 3540868"/>
              <a:gd name="connsiteY23" fmla="*/ 1441391 h 1688626"/>
              <a:gd name="connsiteX24" fmla="*/ 291830 w 3540868"/>
              <a:gd name="connsiteY24" fmla="*/ 1490029 h 1688626"/>
              <a:gd name="connsiteX25" fmla="*/ 321013 w 3540868"/>
              <a:gd name="connsiteY25" fmla="*/ 1509484 h 1688626"/>
              <a:gd name="connsiteX26" fmla="*/ 359924 w 3540868"/>
              <a:gd name="connsiteY26" fmla="*/ 1519212 h 1688626"/>
              <a:gd name="connsiteX27" fmla="*/ 408562 w 3540868"/>
              <a:gd name="connsiteY27" fmla="*/ 1538667 h 1688626"/>
              <a:gd name="connsiteX28" fmla="*/ 437745 w 3540868"/>
              <a:gd name="connsiteY28" fmla="*/ 1548395 h 1688626"/>
              <a:gd name="connsiteX29" fmla="*/ 515566 w 3540868"/>
              <a:gd name="connsiteY29" fmla="*/ 1577578 h 1688626"/>
              <a:gd name="connsiteX30" fmla="*/ 583660 w 3540868"/>
              <a:gd name="connsiteY30" fmla="*/ 1587306 h 1688626"/>
              <a:gd name="connsiteX31" fmla="*/ 622571 w 3540868"/>
              <a:gd name="connsiteY31" fmla="*/ 1597033 h 1688626"/>
              <a:gd name="connsiteX32" fmla="*/ 739302 w 3540868"/>
              <a:gd name="connsiteY32" fmla="*/ 1606761 h 1688626"/>
              <a:gd name="connsiteX33" fmla="*/ 778213 w 3540868"/>
              <a:gd name="connsiteY33" fmla="*/ 1616489 h 1688626"/>
              <a:gd name="connsiteX34" fmla="*/ 807396 w 3540868"/>
              <a:gd name="connsiteY34" fmla="*/ 1626216 h 1688626"/>
              <a:gd name="connsiteX35" fmla="*/ 914400 w 3540868"/>
              <a:gd name="connsiteY35" fmla="*/ 1635944 h 1688626"/>
              <a:gd name="connsiteX36" fmla="*/ 1001949 w 3540868"/>
              <a:gd name="connsiteY36" fmla="*/ 1655399 h 1688626"/>
              <a:gd name="connsiteX37" fmla="*/ 1147864 w 3540868"/>
              <a:gd name="connsiteY37" fmla="*/ 1674855 h 1688626"/>
              <a:gd name="connsiteX38" fmla="*/ 1517515 w 3540868"/>
              <a:gd name="connsiteY38" fmla="*/ 1665127 h 1688626"/>
              <a:gd name="connsiteX39" fmla="*/ 1643975 w 3540868"/>
              <a:gd name="connsiteY39" fmla="*/ 1655399 h 1688626"/>
              <a:gd name="connsiteX40" fmla="*/ 1819073 w 3540868"/>
              <a:gd name="connsiteY40" fmla="*/ 1665127 h 1688626"/>
              <a:gd name="connsiteX41" fmla="*/ 2431915 w 3540868"/>
              <a:gd name="connsiteY41" fmla="*/ 1665127 h 1688626"/>
              <a:gd name="connsiteX42" fmla="*/ 2509736 w 3540868"/>
              <a:gd name="connsiteY42" fmla="*/ 1645672 h 1688626"/>
              <a:gd name="connsiteX43" fmla="*/ 2568102 w 3540868"/>
              <a:gd name="connsiteY43" fmla="*/ 1616489 h 1688626"/>
              <a:gd name="connsiteX44" fmla="*/ 2607013 w 3540868"/>
              <a:gd name="connsiteY44" fmla="*/ 1606761 h 1688626"/>
              <a:gd name="connsiteX45" fmla="*/ 2655651 w 3540868"/>
              <a:gd name="connsiteY45" fmla="*/ 1587306 h 1688626"/>
              <a:gd name="connsiteX46" fmla="*/ 2743200 w 3540868"/>
              <a:gd name="connsiteY46" fmla="*/ 1548395 h 1688626"/>
              <a:gd name="connsiteX47" fmla="*/ 2830749 w 3540868"/>
              <a:gd name="connsiteY47" fmla="*/ 1519212 h 1688626"/>
              <a:gd name="connsiteX48" fmla="*/ 2898843 w 3540868"/>
              <a:gd name="connsiteY48" fmla="*/ 1509484 h 1688626"/>
              <a:gd name="connsiteX49" fmla="*/ 2937753 w 3540868"/>
              <a:gd name="connsiteY49" fmla="*/ 1499757 h 1688626"/>
              <a:gd name="connsiteX50" fmla="*/ 3200400 w 3540868"/>
              <a:gd name="connsiteY50" fmla="*/ 1490029 h 1688626"/>
              <a:gd name="connsiteX51" fmla="*/ 3258766 w 3540868"/>
              <a:gd name="connsiteY51" fmla="*/ 1470574 h 1688626"/>
              <a:gd name="connsiteX52" fmla="*/ 3336588 w 3540868"/>
              <a:gd name="connsiteY52" fmla="*/ 1431663 h 1688626"/>
              <a:gd name="connsiteX53" fmla="*/ 3394953 w 3540868"/>
              <a:gd name="connsiteY53" fmla="*/ 1383025 h 1688626"/>
              <a:gd name="connsiteX54" fmla="*/ 3414409 w 3540868"/>
              <a:gd name="connsiteY54" fmla="*/ 1363569 h 1688626"/>
              <a:gd name="connsiteX55" fmla="*/ 3472775 w 3540868"/>
              <a:gd name="connsiteY55" fmla="*/ 1324659 h 1688626"/>
              <a:gd name="connsiteX56" fmla="*/ 3511685 w 3540868"/>
              <a:gd name="connsiteY56" fmla="*/ 1266293 h 1688626"/>
              <a:gd name="connsiteX57" fmla="*/ 3531141 w 3540868"/>
              <a:gd name="connsiteY57" fmla="*/ 1207927 h 1688626"/>
              <a:gd name="connsiteX58" fmla="*/ 3540868 w 3540868"/>
              <a:gd name="connsiteY58" fmla="*/ 1130106 h 1688626"/>
              <a:gd name="connsiteX59" fmla="*/ 3531141 w 3540868"/>
              <a:gd name="connsiteY59" fmla="*/ 945280 h 1688626"/>
              <a:gd name="connsiteX60" fmla="*/ 3492230 w 3540868"/>
              <a:gd name="connsiteY60" fmla="*/ 848004 h 1688626"/>
              <a:gd name="connsiteX61" fmla="*/ 3463047 w 3540868"/>
              <a:gd name="connsiteY61" fmla="*/ 818821 h 1688626"/>
              <a:gd name="connsiteX62" fmla="*/ 3433864 w 3540868"/>
              <a:gd name="connsiteY62" fmla="*/ 779910 h 1688626"/>
              <a:gd name="connsiteX63" fmla="*/ 3414409 w 3540868"/>
              <a:gd name="connsiteY63" fmla="*/ 750727 h 1688626"/>
              <a:gd name="connsiteX64" fmla="*/ 3326860 w 3540868"/>
              <a:gd name="connsiteY64" fmla="*/ 663178 h 1688626"/>
              <a:gd name="connsiteX65" fmla="*/ 3258766 w 3540868"/>
              <a:gd name="connsiteY65" fmla="*/ 595084 h 1688626"/>
              <a:gd name="connsiteX66" fmla="*/ 3171217 w 3540868"/>
              <a:gd name="connsiteY66" fmla="*/ 536718 h 1688626"/>
              <a:gd name="connsiteX67" fmla="*/ 3142034 w 3540868"/>
              <a:gd name="connsiteY67" fmla="*/ 526991 h 1688626"/>
              <a:gd name="connsiteX68" fmla="*/ 3122579 w 3540868"/>
              <a:gd name="connsiteY68" fmla="*/ 507535 h 1688626"/>
              <a:gd name="connsiteX69" fmla="*/ 3093396 w 3540868"/>
              <a:gd name="connsiteY69" fmla="*/ 497808 h 1688626"/>
              <a:gd name="connsiteX70" fmla="*/ 3005847 w 3540868"/>
              <a:gd name="connsiteY70" fmla="*/ 458897 h 1688626"/>
              <a:gd name="connsiteX71" fmla="*/ 2957209 w 3540868"/>
              <a:gd name="connsiteY71" fmla="*/ 429714 h 1688626"/>
              <a:gd name="connsiteX72" fmla="*/ 2821022 w 3540868"/>
              <a:gd name="connsiteY72" fmla="*/ 381076 h 1688626"/>
              <a:gd name="connsiteX73" fmla="*/ 2782111 w 3540868"/>
              <a:gd name="connsiteY73" fmla="*/ 371348 h 1688626"/>
              <a:gd name="connsiteX74" fmla="*/ 2694562 w 3540868"/>
              <a:gd name="connsiteY74" fmla="*/ 342165 h 1688626"/>
              <a:gd name="connsiteX75" fmla="*/ 2665379 w 3540868"/>
              <a:gd name="connsiteY75" fmla="*/ 322710 h 1688626"/>
              <a:gd name="connsiteX76" fmla="*/ 2607013 w 3540868"/>
              <a:gd name="connsiteY76" fmla="*/ 303255 h 1688626"/>
              <a:gd name="connsiteX77" fmla="*/ 2577830 w 3540868"/>
              <a:gd name="connsiteY77" fmla="*/ 274072 h 1688626"/>
              <a:gd name="connsiteX78" fmla="*/ 2490281 w 3540868"/>
              <a:gd name="connsiteY78" fmla="*/ 244889 h 1688626"/>
              <a:gd name="connsiteX79" fmla="*/ 2422188 w 3540868"/>
              <a:gd name="connsiteY79" fmla="*/ 205978 h 1688626"/>
              <a:gd name="connsiteX80" fmla="*/ 2344366 w 3540868"/>
              <a:gd name="connsiteY80" fmla="*/ 186523 h 1688626"/>
              <a:gd name="connsiteX81" fmla="*/ 2315183 w 3540868"/>
              <a:gd name="connsiteY81" fmla="*/ 176795 h 1688626"/>
              <a:gd name="connsiteX82" fmla="*/ 2217907 w 3540868"/>
              <a:gd name="connsiteY82" fmla="*/ 167067 h 1688626"/>
              <a:gd name="connsiteX83" fmla="*/ 1575881 w 3540868"/>
              <a:gd name="connsiteY83" fmla="*/ 176795 h 1688626"/>
              <a:gd name="connsiteX84" fmla="*/ 1546698 w 3540868"/>
              <a:gd name="connsiteY84" fmla="*/ 186523 h 1688626"/>
              <a:gd name="connsiteX85" fmla="*/ 1478605 w 3540868"/>
              <a:gd name="connsiteY85" fmla="*/ 215706 h 1688626"/>
              <a:gd name="connsiteX86" fmla="*/ 1420239 w 3540868"/>
              <a:gd name="connsiteY86" fmla="*/ 225433 h 1688626"/>
              <a:gd name="connsiteX87" fmla="*/ 1313234 w 3540868"/>
              <a:gd name="connsiteY87" fmla="*/ 244889 h 1688626"/>
              <a:gd name="connsiteX88" fmla="*/ 1225685 w 3540868"/>
              <a:gd name="connsiteY88" fmla="*/ 235161 h 1688626"/>
              <a:gd name="connsiteX89" fmla="*/ 1138136 w 3540868"/>
              <a:gd name="connsiteY89" fmla="*/ 186523 h 1688626"/>
              <a:gd name="connsiteX90" fmla="*/ 1070043 w 3540868"/>
              <a:gd name="connsiteY90" fmla="*/ 157340 h 1688626"/>
              <a:gd name="connsiteX91" fmla="*/ 1001949 w 3540868"/>
              <a:gd name="connsiteY91" fmla="*/ 108701 h 1688626"/>
              <a:gd name="connsiteX92" fmla="*/ 904673 w 3540868"/>
              <a:gd name="connsiteY92" fmla="*/ 50335 h 1688626"/>
              <a:gd name="connsiteX93" fmla="*/ 875490 w 3540868"/>
              <a:gd name="connsiteY93" fmla="*/ 40608 h 1688626"/>
              <a:gd name="connsiteX0" fmla="*/ 875490 w 3540868"/>
              <a:gd name="connsiteY0" fmla="*/ 340469 h 1988487"/>
              <a:gd name="connsiteX1" fmla="*/ 758758 w 3540868"/>
              <a:gd name="connsiteY1" fmla="*/ 301558 h 1988487"/>
              <a:gd name="connsiteX2" fmla="*/ 583660 w 3540868"/>
              <a:gd name="connsiteY2" fmla="*/ 311286 h 1988487"/>
              <a:gd name="connsiteX3" fmla="*/ 554477 w 3540868"/>
              <a:gd name="connsiteY3" fmla="*/ 330741 h 1988487"/>
              <a:gd name="connsiteX4" fmla="*/ 515566 w 3540868"/>
              <a:gd name="connsiteY4" fmla="*/ 340469 h 1988487"/>
              <a:gd name="connsiteX5" fmla="*/ 408562 w 3540868"/>
              <a:gd name="connsiteY5" fmla="*/ 379379 h 1988487"/>
              <a:gd name="connsiteX6" fmla="*/ 369651 w 3540868"/>
              <a:gd name="connsiteY6" fmla="*/ 389107 h 1988487"/>
              <a:gd name="connsiteX7" fmla="*/ 311285 w 3540868"/>
              <a:gd name="connsiteY7" fmla="*/ 408562 h 1988487"/>
              <a:gd name="connsiteX8" fmla="*/ 272375 w 3540868"/>
              <a:gd name="connsiteY8" fmla="*/ 418290 h 1988487"/>
              <a:gd name="connsiteX9" fmla="*/ 214009 w 3540868"/>
              <a:gd name="connsiteY9" fmla="*/ 437745 h 1988487"/>
              <a:gd name="connsiteX10" fmla="*/ 184826 w 3540868"/>
              <a:gd name="connsiteY10" fmla="*/ 457201 h 1988487"/>
              <a:gd name="connsiteX11" fmla="*/ 126460 w 3540868"/>
              <a:gd name="connsiteY11" fmla="*/ 486384 h 1988487"/>
              <a:gd name="connsiteX12" fmla="*/ 58366 w 3540868"/>
              <a:gd name="connsiteY12" fmla="*/ 544750 h 1988487"/>
              <a:gd name="connsiteX13" fmla="*/ 19456 w 3540868"/>
              <a:gd name="connsiteY13" fmla="*/ 603116 h 1988487"/>
              <a:gd name="connsiteX14" fmla="*/ 0 w 3540868"/>
              <a:gd name="connsiteY14" fmla="*/ 642026 h 1988487"/>
              <a:gd name="connsiteX15" fmla="*/ 9728 w 3540868"/>
              <a:gd name="connsiteY15" fmla="*/ 933856 h 1988487"/>
              <a:gd name="connsiteX16" fmla="*/ 19456 w 3540868"/>
              <a:gd name="connsiteY16" fmla="*/ 972767 h 1988487"/>
              <a:gd name="connsiteX17" fmla="*/ 38911 w 3540868"/>
              <a:gd name="connsiteY17" fmla="*/ 1050588 h 1988487"/>
              <a:gd name="connsiteX18" fmla="*/ 48639 w 3540868"/>
              <a:gd name="connsiteY18" fmla="*/ 1420239 h 1988487"/>
              <a:gd name="connsiteX19" fmla="*/ 58366 w 3540868"/>
              <a:gd name="connsiteY19" fmla="*/ 1478605 h 1988487"/>
              <a:gd name="connsiteX20" fmla="*/ 77822 w 3540868"/>
              <a:gd name="connsiteY20" fmla="*/ 1595337 h 1988487"/>
              <a:gd name="connsiteX21" fmla="*/ 97277 w 3540868"/>
              <a:gd name="connsiteY21" fmla="*/ 1634247 h 1988487"/>
              <a:gd name="connsiteX22" fmla="*/ 136188 w 3540868"/>
              <a:gd name="connsiteY22" fmla="*/ 1682886 h 1988487"/>
              <a:gd name="connsiteX23" fmla="*/ 214009 w 3540868"/>
              <a:gd name="connsiteY23" fmla="*/ 1741252 h 1988487"/>
              <a:gd name="connsiteX24" fmla="*/ 291830 w 3540868"/>
              <a:gd name="connsiteY24" fmla="*/ 1789890 h 1988487"/>
              <a:gd name="connsiteX25" fmla="*/ 321013 w 3540868"/>
              <a:gd name="connsiteY25" fmla="*/ 1809345 h 1988487"/>
              <a:gd name="connsiteX26" fmla="*/ 359924 w 3540868"/>
              <a:gd name="connsiteY26" fmla="*/ 1819073 h 1988487"/>
              <a:gd name="connsiteX27" fmla="*/ 408562 w 3540868"/>
              <a:gd name="connsiteY27" fmla="*/ 1838528 h 1988487"/>
              <a:gd name="connsiteX28" fmla="*/ 437745 w 3540868"/>
              <a:gd name="connsiteY28" fmla="*/ 1848256 h 1988487"/>
              <a:gd name="connsiteX29" fmla="*/ 515566 w 3540868"/>
              <a:gd name="connsiteY29" fmla="*/ 1877439 h 1988487"/>
              <a:gd name="connsiteX30" fmla="*/ 583660 w 3540868"/>
              <a:gd name="connsiteY30" fmla="*/ 1887167 h 1988487"/>
              <a:gd name="connsiteX31" fmla="*/ 622571 w 3540868"/>
              <a:gd name="connsiteY31" fmla="*/ 1896894 h 1988487"/>
              <a:gd name="connsiteX32" fmla="*/ 739302 w 3540868"/>
              <a:gd name="connsiteY32" fmla="*/ 1906622 h 1988487"/>
              <a:gd name="connsiteX33" fmla="*/ 778213 w 3540868"/>
              <a:gd name="connsiteY33" fmla="*/ 1916350 h 1988487"/>
              <a:gd name="connsiteX34" fmla="*/ 807396 w 3540868"/>
              <a:gd name="connsiteY34" fmla="*/ 1926077 h 1988487"/>
              <a:gd name="connsiteX35" fmla="*/ 914400 w 3540868"/>
              <a:gd name="connsiteY35" fmla="*/ 1935805 h 1988487"/>
              <a:gd name="connsiteX36" fmla="*/ 1001949 w 3540868"/>
              <a:gd name="connsiteY36" fmla="*/ 1955260 h 1988487"/>
              <a:gd name="connsiteX37" fmla="*/ 1147864 w 3540868"/>
              <a:gd name="connsiteY37" fmla="*/ 1974716 h 1988487"/>
              <a:gd name="connsiteX38" fmla="*/ 1517515 w 3540868"/>
              <a:gd name="connsiteY38" fmla="*/ 1964988 h 1988487"/>
              <a:gd name="connsiteX39" fmla="*/ 1643975 w 3540868"/>
              <a:gd name="connsiteY39" fmla="*/ 1955260 h 1988487"/>
              <a:gd name="connsiteX40" fmla="*/ 1819073 w 3540868"/>
              <a:gd name="connsiteY40" fmla="*/ 1964988 h 1988487"/>
              <a:gd name="connsiteX41" fmla="*/ 2431915 w 3540868"/>
              <a:gd name="connsiteY41" fmla="*/ 1964988 h 1988487"/>
              <a:gd name="connsiteX42" fmla="*/ 2509736 w 3540868"/>
              <a:gd name="connsiteY42" fmla="*/ 1945533 h 1988487"/>
              <a:gd name="connsiteX43" fmla="*/ 2568102 w 3540868"/>
              <a:gd name="connsiteY43" fmla="*/ 1916350 h 1988487"/>
              <a:gd name="connsiteX44" fmla="*/ 2607013 w 3540868"/>
              <a:gd name="connsiteY44" fmla="*/ 1906622 h 1988487"/>
              <a:gd name="connsiteX45" fmla="*/ 2655651 w 3540868"/>
              <a:gd name="connsiteY45" fmla="*/ 1887167 h 1988487"/>
              <a:gd name="connsiteX46" fmla="*/ 2743200 w 3540868"/>
              <a:gd name="connsiteY46" fmla="*/ 1848256 h 1988487"/>
              <a:gd name="connsiteX47" fmla="*/ 2830749 w 3540868"/>
              <a:gd name="connsiteY47" fmla="*/ 1819073 h 1988487"/>
              <a:gd name="connsiteX48" fmla="*/ 2898843 w 3540868"/>
              <a:gd name="connsiteY48" fmla="*/ 1809345 h 1988487"/>
              <a:gd name="connsiteX49" fmla="*/ 2937753 w 3540868"/>
              <a:gd name="connsiteY49" fmla="*/ 1799618 h 1988487"/>
              <a:gd name="connsiteX50" fmla="*/ 3200400 w 3540868"/>
              <a:gd name="connsiteY50" fmla="*/ 1789890 h 1988487"/>
              <a:gd name="connsiteX51" fmla="*/ 3258766 w 3540868"/>
              <a:gd name="connsiteY51" fmla="*/ 1770435 h 1988487"/>
              <a:gd name="connsiteX52" fmla="*/ 3336588 w 3540868"/>
              <a:gd name="connsiteY52" fmla="*/ 1731524 h 1988487"/>
              <a:gd name="connsiteX53" fmla="*/ 3394953 w 3540868"/>
              <a:gd name="connsiteY53" fmla="*/ 1682886 h 1988487"/>
              <a:gd name="connsiteX54" fmla="*/ 3414409 w 3540868"/>
              <a:gd name="connsiteY54" fmla="*/ 1663430 h 1988487"/>
              <a:gd name="connsiteX55" fmla="*/ 3472775 w 3540868"/>
              <a:gd name="connsiteY55" fmla="*/ 1624520 h 1988487"/>
              <a:gd name="connsiteX56" fmla="*/ 3511685 w 3540868"/>
              <a:gd name="connsiteY56" fmla="*/ 1566154 h 1988487"/>
              <a:gd name="connsiteX57" fmla="*/ 3531141 w 3540868"/>
              <a:gd name="connsiteY57" fmla="*/ 1507788 h 1988487"/>
              <a:gd name="connsiteX58" fmla="*/ 3540868 w 3540868"/>
              <a:gd name="connsiteY58" fmla="*/ 1429967 h 1988487"/>
              <a:gd name="connsiteX59" fmla="*/ 3531141 w 3540868"/>
              <a:gd name="connsiteY59" fmla="*/ 1245141 h 1988487"/>
              <a:gd name="connsiteX60" fmla="*/ 3492230 w 3540868"/>
              <a:gd name="connsiteY60" fmla="*/ 1147865 h 1988487"/>
              <a:gd name="connsiteX61" fmla="*/ 3463047 w 3540868"/>
              <a:gd name="connsiteY61" fmla="*/ 1118682 h 1988487"/>
              <a:gd name="connsiteX62" fmla="*/ 3433864 w 3540868"/>
              <a:gd name="connsiteY62" fmla="*/ 1079771 h 1988487"/>
              <a:gd name="connsiteX63" fmla="*/ 3414409 w 3540868"/>
              <a:gd name="connsiteY63" fmla="*/ 1050588 h 1988487"/>
              <a:gd name="connsiteX64" fmla="*/ 3326860 w 3540868"/>
              <a:gd name="connsiteY64" fmla="*/ 963039 h 1988487"/>
              <a:gd name="connsiteX65" fmla="*/ 3258766 w 3540868"/>
              <a:gd name="connsiteY65" fmla="*/ 894945 h 1988487"/>
              <a:gd name="connsiteX66" fmla="*/ 3171217 w 3540868"/>
              <a:gd name="connsiteY66" fmla="*/ 836579 h 1988487"/>
              <a:gd name="connsiteX67" fmla="*/ 3142034 w 3540868"/>
              <a:gd name="connsiteY67" fmla="*/ 826852 h 1988487"/>
              <a:gd name="connsiteX68" fmla="*/ 3122579 w 3540868"/>
              <a:gd name="connsiteY68" fmla="*/ 807396 h 1988487"/>
              <a:gd name="connsiteX69" fmla="*/ 3093396 w 3540868"/>
              <a:gd name="connsiteY69" fmla="*/ 797669 h 1988487"/>
              <a:gd name="connsiteX70" fmla="*/ 3005847 w 3540868"/>
              <a:gd name="connsiteY70" fmla="*/ 758758 h 1988487"/>
              <a:gd name="connsiteX71" fmla="*/ 2957209 w 3540868"/>
              <a:gd name="connsiteY71" fmla="*/ 729575 h 1988487"/>
              <a:gd name="connsiteX72" fmla="*/ 2821022 w 3540868"/>
              <a:gd name="connsiteY72" fmla="*/ 680937 h 1988487"/>
              <a:gd name="connsiteX73" fmla="*/ 2782111 w 3540868"/>
              <a:gd name="connsiteY73" fmla="*/ 671209 h 1988487"/>
              <a:gd name="connsiteX74" fmla="*/ 2694562 w 3540868"/>
              <a:gd name="connsiteY74" fmla="*/ 642026 h 1988487"/>
              <a:gd name="connsiteX75" fmla="*/ 2665379 w 3540868"/>
              <a:gd name="connsiteY75" fmla="*/ 622571 h 1988487"/>
              <a:gd name="connsiteX76" fmla="*/ 2607013 w 3540868"/>
              <a:gd name="connsiteY76" fmla="*/ 603116 h 1988487"/>
              <a:gd name="connsiteX77" fmla="*/ 2577830 w 3540868"/>
              <a:gd name="connsiteY77" fmla="*/ 573933 h 1988487"/>
              <a:gd name="connsiteX78" fmla="*/ 2490281 w 3540868"/>
              <a:gd name="connsiteY78" fmla="*/ 544750 h 1988487"/>
              <a:gd name="connsiteX79" fmla="*/ 2422188 w 3540868"/>
              <a:gd name="connsiteY79" fmla="*/ 505839 h 1988487"/>
              <a:gd name="connsiteX80" fmla="*/ 2344366 w 3540868"/>
              <a:gd name="connsiteY80" fmla="*/ 486384 h 1988487"/>
              <a:gd name="connsiteX81" fmla="*/ 2315183 w 3540868"/>
              <a:gd name="connsiteY81" fmla="*/ 476656 h 1988487"/>
              <a:gd name="connsiteX82" fmla="*/ 2198452 w 3540868"/>
              <a:gd name="connsiteY82" fmla="*/ 0 h 1988487"/>
              <a:gd name="connsiteX83" fmla="*/ 1575881 w 3540868"/>
              <a:gd name="connsiteY83" fmla="*/ 476656 h 1988487"/>
              <a:gd name="connsiteX84" fmla="*/ 1546698 w 3540868"/>
              <a:gd name="connsiteY84" fmla="*/ 486384 h 1988487"/>
              <a:gd name="connsiteX85" fmla="*/ 1478605 w 3540868"/>
              <a:gd name="connsiteY85" fmla="*/ 515567 h 1988487"/>
              <a:gd name="connsiteX86" fmla="*/ 1420239 w 3540868"/>
              <a:gd name="connsiteY86" fmla="*/ 525294 h 1988487"/>
              <a:gd name="connsiteX87" fmla="*/ 1313234 w 3540868"/>
              <a:gd name="connsiteY87" fmla="*/ 544750 h 1988487"/>
              <a:gd name="connsiteX88" fmla="*/ 1225685 w 3540868"/>
              <a:gd name="connsiteY88" fmla="*/ 535022 h 1988487"/>
              <a:gd name="connsiteX89" fmla="*/ 1138136 w 3540868"/>
              <a:gd name="connsiteY89" fmla="*/ 486384 h 1988487"/>
              <a:gd name="connsiteX90" fmla="*/ 1070043 w 3540868"/>
              <a:gd name="connsiteY90" fmla="*/ 457201 h 1988487"/>
              <a:gd name="connsiteX91" fmla="*/ 1001949 w 3540868"/>
              <a:gd name="connsiteY91" fmla="*/ 408562 h 1988487"/>
              <a:gd name="connsiteX92" fmla="*/ 904673 w 3540868"/>
              <a:gd name="connsiteY92" fmla="*/ 350196 h 1988487"/>
              <a:gd name="connsiteX93" fmla="*/ 875490 w 3540868"/>
              <a:gd name="connsiteY93" fmla="*/ 340469 h 1988487"/>
              <a:gd name="connsiteX0" fmla="*/ 875490 w 3540868"/>
              <a:gd name="connsiteY0" fmla="*/ 368674 h 2016692"/>
              <a:gd name="connsiteX1" fmla="*/ 758758 w 3540868"/>
              <a:gd name="connsiteY1" fmla="*/ 329763 h 2016692"/>
              <a:gd name="connsiteX2" fmla="*/ 583660 w 3540868"/>
              <a:gd name="connsiteY2" fmla="*/ 339491 h 2016692"/>
              <a:gd name="connsiteX3" fmla="*/ 554477 w 3540868"/>
              <a:gd name="connsiteY3" fmla="*/ 358946 h 2016692"/>
              <a:gd name="connsiteX4" fmla="*/ 515566 w 3540868"/>
              <a:gd name="connsiteY4" fmla="*/ 368674 h 2016692"/>
              <a:gd name="connsiteX5" fmla="*/ 408562 w 3540868"/>
              <a:gd name="connsiteY5" fmla="*/ 407584 h 2016692"/>
              <a:gd name="connsiteX6" fmla="*/ 369651 w 3540868"/>
              <a:gd name="connsiteY6" fmla="*/ 417312 h 2016692"/>
              <a:gd name="connsiteX7" fmla="*/ 311285 w 3540868"/>
              <a:gd name="connsiteY7" fmla="*/ 436767 h 2016692"/>
              <a:gd name="connsiteX8" fmla="*/ 272375 w 3540868"/>
              <a:gd name="connsiteY8" fmla="*/ 446495 h 2016692"/>
              <a:gd name="connsiteX9" fmla="*/ 214009 w 3540868"/>
              <a:gd name="connsiteY9" fmla="*/ 465950 h 2016692"/>
              <a:gd name="connsiteX10" fmla="*/ 184826 w 3540868"/>
              <a:gd name="connsiteY10" fmla="*/ 485406 h 2016692"/>
              <a:gd name="connsiteX11" fmla="*/ 126460 w 3540868"/>
              <a:gd name="connsiteY11" fmla="*/ 514589 h 2016692"/>
              <a:gd name="connsiteX12" fmla="*/ 58366 w 3540868"/>
              <a:gd name="connsiteY12" fmla="*/ 572955 h 2016692"/>
              <a:gd name="connsiteX13" fmla="*/ 19456 w 3540868"/>
              <a:gd name="connsiteY13" fmla="*/ 631321 h 2016692"/>
              <a:gd name="connsiteX14" fmla="*/ 0 w 3540868"/>
              <a:gd name="connsiteY14" fmla="*/ 670231 h 2016692"/>
              <a:gd name="connsiteX15" fmla="*/ 9728 w 3540868"/>
              <a:gd name="connsiteY15" fmla="*/ 962061 h 2016692"/>
              <a:gd name="connsiteX16" fmla="*/ 19456 w 3540868"/>
              <a:gd name="connsiteY16" fmla="*/ 1000972 h 2016692"/>
              <a:gd name="connsiteX17" fmla="*/ 38911 w 3540868"/>
              <a:gd name="connsiteY17" fmla="*/ 1078793 h 2016692"/>
              <a:gd name="connsiteX18" fmla="*/ 48639 w 3540868"/>
              <a:gd name="connsiteY18" fmla="*/ 1448444 h 2016692"/>
              <a:gd name="connsiteX19" fmla="*/ 58366 w 3540868"/>
              <a:gd name="connsiteY19" fmla="*/ 1506810 h 2016692"/>
              <a:gd name="connsiteX20" fmla="*/ 77822 w 3540868"/>
              <a:gd name="connsiteY20" fmla="*/ 1623542 h 2016692"/>
              <a:gd name="connsiteX21" fmla="*/ 97277 w 3540868"/>
              <a:gd name="connsiteY21" fmla="*/ 1662452 h 2016692"/>
              <a:gd name="connsiteX22" fmla="*/ 136188 w 3540868"/>
              <a:gd name="connsiteY22" fmla="*/ 1711091 h 2016692"/>
              <a:gd name="connsiteX23" fmla="*/ 214009 w 3540868"/>
              <a:gd name="connsiteY23" fmla="*/ 1769457 h 2016692"/>
              <a:gd name="connsiteX24" fmla="*/ 291830 w 3540868"/>
              <a:gd name="connsiteY24" fmla="*/ 1818095 h 2016692"/>
              <a:gd name="connsiteX25" fmla="*/ 321013 w 3540868"/>
              <a:gd name="connsiteY25" fmla="*/ 1837550 h 2016692"/>
              <a:gd name="connsiteX26" fmla="*/ 359924 w 3540868"/>
              <a:gd name="connsiteY26" fmla="*/ 1847278 h 2016692"/>
              <a:gd name="connsiteX27" fmla="*/ 408562 w 3540868"/>
              <a:gd name="connsiteY27" fmla="*/ 1866733 h 2016692"/>
              <a:gd name="connsiteX28" fmla="*/ 437745 w 3540868"/>
              <a:gd name="connsiteY28" fmla="*/ 1876461 h 2016692"/>
              <a:gd name="connsiteX29" fmla="*/ 515566 w 3540868"/>
              <a:gd name="connsiteY29" fmla="*/ 1905644 h 2016692"/>
              <a:gd name="connsiteX30" fmla="*/ 583660 w 3540868"/>
              <a:gd name="connsiteY30" fmla="*/ 1915372 h 2016692"/>
              <a:gd name="connsiteX31" fmla="*/ 622571 w 3540868"/>
              <a:gd name="connsiteY31" fmla="*/ 1925099 h 2016692"/>
              <a:gd name="connsiteX32" fmla="*/ 739302 w 3540868"/>
              <a:gd name="connsiteY32" fmla="*/ 1934827 h 2016692"/>
              <a:gd name="connsiteX33" fmla="*/ 778213 w 3540868"/>
              <a:gd name="connsiteY33" fmla="*/ 1944555 h 2016692"/>
              <a:gd name="connsiteX34" fmla="*/ 807396 w 3540868"/>
              <a:gd name="connsiteY34" fmla="*/ 1954282 h 2016692"/>
              <a:gd name="connsiteX35" fmla="*/ 914400 w 3540868"/>
              <a:gd name="connsiteY35" fmla="*/ 1964010 h 2016692"/>
              <a:gd name="connsiteX36" fmla="*/ 1001949 w 3540868"/>
              <a:gd name="connsiteY36" fmla="*/ 1983465 h 2016692"/>
              <a:gd name="connsiteX37" fmla="*/ 1147864 w 3540868"/>
              <a:gd name="connsiteY37" fmla="*/ 2002921 h 2016692"/>
              <a:gd name="connsiteX38" fmla="*/ 1517515 w 3540868"/>
              <a:gd name="connsiteY38" fmla="*/ 1993193 h 2016692"/>
              <a:gd name="connsiteX39" fmla="*/ 1643975 w 3540868"/>
              <a:gd name="connsiteY39" fmla="*/ 1983465 h 2016692"/>
              <a:gd name="connsiteX40" fmla="*/ 1819073 w 3540868"/>
              <a:gd name="connsiteY40" fmla="*/ 1993193 h 2016692"/>
              <a:gd name="connsiteX41" fmla="*/ 2431915 w 3540868"/>
              <a:gd name="connsiteY41" fmla="*/ 1993193 h 2016692"/>
              <a:gd name="connsiteX42" fmla="*/ 2509736 w 3540868"/>
              <a:gd name="connsiteY42" fmla="*/ 1973738 h 2016692"/>
              <a:gd name="connsiteX43" fmla="*/ 2568102 w 3540868"/>
              <a:gd name="connsiteY43" fmla="*/ 1944555 h 2016692"/>
              <a:gd name="connsiteX44" fmla="*/ 2607013 w 3540868"/>
              <a:gd name="connsiteY44" fmla="*/ 1934827 h 2016692"/>
              <a:gd name="connsiteX45" fmla="*/ 2655651 w 3540868"/>
              <a:gd name="connsiteY45" fmla="*/ 1915372 h 2016692"/>
              <a:gd name="connsiteX46" fmla="*/ 2743200 w 3540868"/>
              <a:gd name="connsiteY46" fmla="*/ 1876461 h 2016692"/>
              <a:gd name="connsiteX47" fmla="*/ 2830749 w 3540868"/>
              <a:gd name="connsiteY47" fmla="*/ 1847278 h 2016692"/>
              <a:gd name="connsiteX48" fmla="*/ 2898843 w 3540868"/>
              <a:gd name="connsiteY48" fmla="*/ 1837550 h 2016692"/>
              <a:gd name="connsiteX49" fmla="*/ 2937753 w 3540868"/>
              <a:gd name="connsiteY49" fmla="*/ 1827823 h 2016692"/>
              <a:gd name="connsiteX50" fmla="*/ 3200400 w 3540868"/>
              <a:gd name="connsiteY50" fmla="*/ 1818095 h 2016692"/>
              <a:gd name="connsiteX51" fmla="*/ 3258766 w 3540868"/>
              <a:gd name="connsiteY51" fmla="*/ 1798640 h 2016692"/>
              <a:gd name="connsiteX52" fmla="*/ 3336588 w 3540868"/>
              <a:gd name="connsiteY52" fmla="*/ 1759729 h 2016692"/>
              <a:gd name="connsiteX53" fmla="*/ 3394953 w 3540868"/>
              <a:gd name="connsiteY53" fmla="*/ 1711091 h 2016692"/>
              <a:gd name="connsiteX54" fmla="*/ 3414409 w 3540868"/>
              <a:gd name="connsiteY54" fmla="*/ 1691635 h 2016692"/>
              <a:gd name="connsiteX55" fmla="*/ 3472775 w 3540868"/>
              <a:gd name="connsiteY55" fmla="*/ 1652725 h 2016692"/>
              <a:gd name="connsiteX56" fmla="*/ 3511685 w 3540868"/>
              <a:gd name="connsiteY56" fmla="*/ 1594359 h 2016692"/>
              <a:gd name="connsiteX57" fmla="*/ 3531141 w 3540868"/>
              <a:gd name="connsiteY57" fmla="*/ 1535993 h 2016692"/>
              <a:gd name="connsiteX58" fmla="*/ 3540868 w 3540868"/>
              <a:gd name="connsiteY58" fmla="*/ 1458172 h 2016692"/>
              <a:gd name="connsiteX59" fmla="*/ 3531141 w 3540868"/>
              <a:gd name="connsiteY59" fmla="*/ 1273346 h 2016692"/>
              <a:gd name="connsiteX60" fmla="*/ 3492230 w 3540868"/>
              <a:gd name="connsiteY60" fmla="*/ 1176070 h 2016692"/>
              <a:gd name="connsiteX61" fmla="*/ 3463047 w 3540868"/>
              <a:gd name="connsiteY61" fmla="*/ 1146887 h 2016692"/>
              <a:gd name="connsiteX62" fmla="*/ 3433864 w 3540868"/>
              <a:gd name="connsiteY62" fmla="*/ 1107976 h 2016692"/>
              <a:gd name="connsiteX63" fmla="*/ 3414409 w 3540868"/>
              <a:gd name="connsiteY63" fmla="*/ 1078793 h 2016692"/>
              <a:gd name="connsiteX64" fmla="*/ 3326860 w 3540868"/>
              <a:gd name="connsiteY64" fmla="*/ 991244 h 2016692"/>
              <a:gd name="connsiteX65" fmla="*/ 3258766 w 3540868"/>
              <a:gd name="connsiteY65" fmla="*/ 923150 h 2016692"/>
              <a:gd name="connsiteX66" fmla="*/ 3171217 w 3540868"/>
              <a:gd name="connsiteY66" fmla="*/ 864784 h 2016692"/>
              <a:gd name="connsiteX67" fmla="*/ 3142034 w 3540868"/>
              <a:gd name="connsiteY67" fmla="*/ 855057 h 2016692"/>
              <a:gd name="connsiteX68" fmla="*/ 3122579 w 3540868"/>
              <a:gd name="connsiteY68" fmla="*/ 835601 h 2016692"/>
              <a:gd name="connsiteX69" fmla="*/ 3093396 w 3540868"/>
              <a:gd name="connsiteY69" fmla="*/ 825874 h 2016692"/>
              <a:gd name="connsiteX70" fmla="*/ 3005847 w 3540868"/>
              <a:gd name="connsiteY70" fmla="*/ 786963 h 2016692"/>
              <a:gd name="connsiteX71" fmla="*/ 2957209 w 3540868"/>
              <a:gd name="connsiteY71" fmla="*/ 757780 h 2016692"/>
              <a:gd name="connsiteX72" fmla="*/ 2821022 w 3540868"/>
              <a:gd name="connsiteY72" fmla="*/ 709142 h 2016692"/>
              <a:gd name="connsiteX73" fmla="*/ 2782111 w 3540868"/>
              <a:gd name="connsiteY73" fmla="*/ 699414 h 2016692"/>
              <a:gd name="connsiteX74" fmla="*/ 2694562 w 3540868"/>
              <a:gd name="connsiteY74" fmla="*/ 670231 h 2016692"/>
              <a:gd name="connsiteX75" fmla="*/ 2665379 w 3540868"/>
              <a:gd name="connsiteY75" fmla="*/ 650776 h 2016692"/>
              <a:gd name="connsiteX76" fmla="*/ 2607013 w 3540868"/>
              <a:gd name="connsiteY76" fmla="*/ 631321 h 2016692"/>
              <a:gd name="connsiteX77" fmla="*/ 2577830 w 3540868"/>
              <a:gd name="connsiteY77" fmla="*/ 602138 h 2016692"/>
              <a:gd name="connsiteX78" fmla="*/ 2490281 w 3540868"/>
              <a:gd name="connsiteY78" fmla="*/ 572955 h 2016692"/>
              <a:gd name="connsiteX79" fmla="*/ 2422188 w 3540868"/>
              <a:gd name="connsiteY79" fmla="*/ 534044 h 2016692"/>
              <a:gd name="connsiteX80" fmla="*/ 2344366 w 3540868"/>
              <a:gd name="connsiteY80" fmla="*/ 514589 h 2016692"/>
              <a:gd name="connsiteX81" fmla="*/ 2490281 w 3540868"/>
              <a:gd name="connsiteY81" fmla="*/ 37933 h 2016692"/>
              <a:gd name="connsiteX82" fmla="*/ 2198452 w 3540868"/>
              <a:gd name="connsiteY82" fmla="*/ 28205 h 2016692"/>
              <a:gd name="connsiteX83" fmla="*/ 1575881 w 3540868"/>
              <a:gd name="connsiteY83" fmla="*/ 504861 h 2016692"/>
              <a:gd name="connsiteX84" fmla="*/ 1546698 w 3540868"/>
              <a:gd name="connsiteY84" fmla="*/ 514589 h 2016692"/>
              <a:gd name="connsiteX85" fmla="*/ 1478605 w 3540868"/>
              <a:gd name="connsiteY85" fmla="*/ 543772 h 2016692"/>
              <a:gd name="connsiteX86" fmla="*/ 1420239 w 3540868"/>
              <a:gd name="connsiteY86" fmla="*/ 553499 h 2016692"/>
              <a:gd name="connsiteX87" fmla="*/ 1313234 w 3540868"/>
              <a:gd name="connsiteY87" fmla="*/ 572955 h 2016692"/>
              <a:gd name="connsiteX88" fmla="*/ 1225685 w 3540868"/>
              <a:gd name="connsiteY88" fmla="*/ 563227 h 2016692"/>
              <a:gd name="connsiteX89" fmla="*/ 1138136 w 3540868"/>
              <a:gd name="connsiteY89" fmla="*/ 514589 h 2016692"/>
              <a:gd name="connsiteX90" fmla="*/ 1070043 w 3540868"/>
              <a:gd name="connsiteY90" fmla="*/ 485406 h 2016692"/>
              <a:gd name="connsiteX91" fmla="*/ 1001949 w 3540868"/>
              <a:gd name="connsiteY91" fmla="*/ 436767 h 2016692"/>
              <a:gd name="connsiteX92" fmla="*/ 904673 w 3540868"/>
              <a:gd name="connsiteY92" fmla="*/ 378401 h 2016692"/>
              <a:gd name="connsiteX93" fmla="*/ 875490 w 3540868"/>
              <a:gd name="connsiteY93" fmla="*/ 368674 h 2016692"/>
              <a:gd name="connsiteX0" fmla="*/ 875490 w 3540868"/>
              <a:gd name="connsiteY0" fmla="*/ 352508 h 2000526"/>
              <a:gd name="connsiteX1" fmla="*/ 758758 w 3540868"/>
              <a:gd name="connsiteY1" fmla="*/ 313597 h 2000526"/>
              <a:gd name="connsiteX2" fmla="*/ 583660 w 3540868"/>
              <a:gd name="connsiteY2" fmla="*/ 323325 h 2000526"/>
              <a:gd name="connsiteX3" fmla="*/ 554477 w 3540868"/>
              <a:gd name="connsiteY3" fmla="*/ 342780 h 2000526"/>
              <a:gd name="connsiteX4" fmla="*/ 515566 w 3540868"/>
              <a:gd name="connsiteY4" fmla="*/ 352508 h 2000526"/>
              <a:gd name="connsiteX5" fmla="*/ 408562 w 3540868"/>
              <a:gd name="connsiteY5" fmla="*/ 391418 h 2000526"/>
              <a:gd name="connsiteX6" fmla="*/ 369651 w 3540868"/>
              <a:gd name="connsiteY6" fmla="*/ 401146 h 2000526"/>
              <a:gd name="connsiteX7" fmla="*/ 311285 w 3540868"/>
              <a:gd name="connsiteY7" fmla="*/ 420601 h 2000526"/>
              <a:gd name="connsiteX8" fmla="*/ 272375 w 3540868"/>
              <a:gd name="connsiteY8" fmla="*/ 430329 h 2000526"/>
              <a:gd name="connsiteX9" fmla="*/ 214009 w 3540868"/>
              <a:gd name="connsiteY9" fmla="*/ 449784 h 2000526"/>
              <a:gd name="connsiteX10" fmla="*/ 184826 w 3540868"/>
              <a:gd name="connsiteY10" fmla="*/ 469240 h 2000526"/>
              <a:gd name="connsiteX11" fmla="*/ 126460 w 3540868"/>
              <a:gd name="connsiteY11" fmla="*/ 498423 h 2000526"/>
              <a:gd name="connsiteX12" fmla="*/ 58366 w 3540868"/>
              <a:gd name="connsiteY12" fmla="*/ 556789 h 2000526"/>
              <a:gd name="connsiteX13" fmla="*/ 19456 w 3540868"/>
              <a:gd name="connsiteY13" fmla="*/ 615155 h 2000526"/>
              <a:gd name="connsiteX14" fmla="*/ 0 w 3540868"/>
              <a:gd name="connsiteY14" fmla="*/ 654065 h 2000526"/>
              <a:gd name="connsiteX15" fmla="*/ 9728 w 3540868"/>
              <a:gd name="connsiteY15" fmla="*/ 945895 h 2000526"/>
              <a:gd name="connsiteX16" fmla="*/ 19456 w 3540868"/>
              <a:gd name="connsiteY16" fmla="*/ 984806 h 2000526"/>
              <a:gd name="connsiteX17" fmla="*/ 38911 w 3540868"/>
              <a:gd name="connsiteY17" fmla="*/ 1062627 h 2000526"/>
              <a:gd name="connsiteX18" fmla="*/ 48639 w 3540868"/>
              <a:gd name="connsiteY18" fmla="*/ 1432278 h 2000526"/>
              <a:gd name="connsiteX19" fmla="*/ 58366 w 3540868"/>
              <a:gd name="connsiteY19" fmla="*/ 1490644 h 2000526"/>
              <a:gd name="connsiteX20" fmla="*/ 77822 w 3540868"/>
              <a:gd name="connsiteY20" fmla="*/ 1607376 h 2000526"/>
              <a:gd name="connsiteX21" fmla="*/ 97277 w 3540868"/>
              <a:gd name="connsiteY21" fmla="*/ 1646286 h 2000526"/>
              <a:gd name="connsiteX22" fmla="*/ 136188 w 3540868"/>
              <a:gd name="connsiteY22" fmla="*/ 1694925 h 2000526"/>
              <a:gd name="connsiteX23" fmla="*/ 214009 w 3540868"/>
              <a:gd name="connsiteY23" fmla="*/ 1753291 h 2000526"/>
              <a:gd name="connsiteX24" fmla="*/ 291830 w 3540868"/>
              <a:gd name="connsiteY24" fmla="*/ 1801929 h 2000526"/>
              <a:gd name="connsiteX25" fmla="*/ 321013 w 3540868"/>
              <a:gd name="connsiteY25" fmla="*/ 1821384 h 2000526"/>
              <a:gd name="connsiteX26" fmla="*/ 359924 w 3540868"/>
              <a:gd name="connsiteY26" fmla="*/ 1831112 h 2000526"/>
              <a:gd name="connsiteX27" fmla="*/ 408562 w 3540868"/>
              <a:gd name="connsiteY27" fmla="*/ 1850567 h 2000526"/>
              <a:gd name="connsiteX28" fmla="*/ 437745 w 3540868"/>
              <a:gd name="connsiteY28" fmla="*/ 1860295 h 2000526"/>
              <a:gd name="connsiteX29" fmla="*/ 515566 w 3540868"/>
              <a:gd name="connsiteY29" fmla="*/ 1889478 h 2000526"/>
              <a:gd name="connsiteX30" fmla="*/ 583660 w 3540868"/>
              <a:gd name="connsiteY30" fmla="*/ 1899206 h 2000526"/>
              <a:gd name="connsiteX31" fmla="*/ 622571 w 3540868"/>
              <a:gd name="connsiteY31" fmla="*/ 1908933 h 2000526"/>
              <a:gd name="connsiteX32" fmla="*/ 739302 w 3540868"/>
              <a:gd name="connsiteY32" fmla="*/ 1918661 h 2000526"/>
              <a:gd name="connsiteX33" fmla="*/ 778213 w 3540868"/>
              <a:gd name="connsiteY33" fmla="*/ 1928389 h 2000526"/>
              <a:gd name="connsiteX34" fmla="*/ 807396 w 3540868"/>
              <a:gd name="connsiteY34" fmla="*/ 1938116 h 2000526"/>
              <a:gd name="connsiteX35" fmla="*/ 914400 w 3540868"/>
              <a:gd name="connsiteY35" fmla="*/ 1947844 h 2000526"/>
              <a:gd name="connsiteX36" fmla="*/ 1001949 w 3540868"/>
              <a:gd name="connsiteY36" fmla="*/ 1967299 h 2000526"/>
              <a:gd name="connsiteX37" fmla="*/ 1147864 w 3540868"/>
              <a:gd name="connsiteY37" fmla="*/ 1986755 h 2000526"/>
              <a:gd name="connsiteX38" fmla="*/ 1517515 w 3540868"/>
              <a:gd name="connsiteY38" fmla="*/ 1977027 h 2000526"/>
              <a:gd name="connsiteX39" fmla="*/ 1643975 w 3540868"/>
              <a:gd name="connsiteY39" fmla="*/ 1967299 h 2000526"/>
              <a:gd name="connsiteX40" fmla="*/ 1819073 w 3540868"/>
              <a:gd name="connsiteY40" fmla="*/ 1977027 h 2000526"/>
              <a:gd name="connsiteX41" fmla="*/ 2431915 w 3540868"/>
              <a:gd name="connsiteY41" fmla="*/ 1977027 h 2000526"/>
              <a:gd name="connsiteX42" fmla="*/ 2509736 w 3540868"/>
              <a:gd name="connsiteY42" fmla="*/ 1957572 h 2000526"/>
              <a:gd name="connsiteX43" fmla="*/ 2568102 w 3540868"/>
              <a:gd name="connsiteY43" fmla="*/ 1928389 h 2000526"/>
              <a:gd name="connsiteX44" fmla="*/ 2607013 w 3540868"/>
              <a:gd name="connsiteY44" fmla="*/ 1918661 h 2000526"/>
              <a:gd name="connsiteX45" fmla="*/ 2655651 w 3540868"/>
              <a:gd name="connsiteY45" fmla="*/ 1899206 h 2000526"/>
              <a:gd name="connsiteX46" fmla="*/ 2743200 w 3540868"/>
              <a:gd name="connsiteY46" fmla="*/ 1860295 h 2000526"/>
              <a:gd name="connsiteX47" fmla="*/ 2830749 w 3540868"/>
              <a:gd name="connsiteY47" fmla="*/ 1831112 h 2000526"/>
              <a:gd name="connsiteX48" fmla="*/ 2898843 w 3540868"/>
              <a:gd name="connsiteY48" fmla="*/ 1821384 h 2000526"/>
              <a:gd name="connsiteX49" fmla="*/ 2937753 w 3540868"/>
              <a:gd name="connsiteY49" fmla="*/ 1811657 h 2000526"/>
              <a:gd name="connsiteX50" fmla="*/ 3200400 w 3540868"/>
              <a:gd name="connsiteY50" fmla="*/ 1801929 h 2000526"/>
              <a:gd name="connsiteX51" fmla="*/ 3258766 w 3540868"/>
              <a:gd name="connsiteY51" fmla="*/ 1782474 h 2000526"/>
              <a:gd name="connsiteX52" fmla="*/ 3336588 w 3540868"/>
              <a:gd name="connsiteY52" fmla="*/ 1743563 h 2000526"/>
              <a:gd name="connsiteX53" fmla="*/ 3394953 w 3540868"/>
              <a:gd name="connsiteY53" fmla="*/ 1694925 h 2000526"/>
              <a:gd name="connsiteX54" fmla="*/ 3414409 w 3540868"/>
              <a:gd name="connsiteY54" fmla="*/ 1675469 h 2000526"/>
              <a:gd name="connsiteX55" fmla="*/ 3472775 w 3540868"/>
              <a:gd name="connsiteY55" fmla="*/ 1636559 h 2000526"/>
              <a:gd name="connsiteX56" fmla="*/ 3511685 w 3540868"/>
              <a:gd name="connsiteY56" fmla="*/ 1578193 h 2000526"/>
              <a:gd name="connsiteX57" fmla="*/ 3531141 w 3540868"/>
              <a:gd name="connsiteY57" fmla="*/ 1519827 h 2000526"/>
              <a:gd name="connsiteX58" fmla="*/ 3540868 w 3540868"/>
              <a:gd name="connsiteY58" fmla="*/ 1442006 h 2000526"/>
              <a:gd name="connsiteX59" fmla="*/ 3531141 w 3540868"/>
              <a:gd name="connsiteY59" fmla="*/ 1257180 h 2000526"/>
              <a:gd name="connsiteX60" fmla="*/ 3492230 w 3540868"/>
              <a:gd name="connsiteY60" fmla="*/ 1159904 h 2000526"/>
              <a:gd name="connsiteX61" fmla="*/ 3463047 w 3540868"/>
              <a:gd name="connsiteY61" fmla="*/ 1130721 h 2000526"/>
              <a:gd name="connsiteX62" fmla="*/ 3433864 w 3540868"/>
              <a:gd name="connsiteY62" fmla="*/ 1091810 h 2000526"/>
              <a:gd name="connsiteX63" fmla="*/ 3414409 w 3540868"/>
              <a:gd name="connsiteY63" fmla="*/ 1062627 h 2000526"/>
              <a:gd name="connsiteX64" fmla="*/ 3326860 w 3540868"/>
              <a:gd name="connsiteY64" fmla="*/ 975078 h 2000526"/>
              <a:gd name="connsiteX65" fmla="*/ 3258766 w 3540868"/>
              <a:gd name="connsiteY65" fmla="*/ 906984 h 2000526"/>
              <a:gd name="connsiteX66" fmla="*/ 3171217 w 3540868"/>
              <a:gd name="connsiteY66" fmla="*/ 848618 h 2000526"/>
              <a:gd name="connsiteX67" fmla="*/ 3142034 w 3540868"/>
              <a:gd name="connsiteY67" fmla="*/ 838891 h 2000526"/>
              <a:gd name="connsiteX68" fmla="*/ 3122579 w 3540868"/>
              <a:gd name="connsiteY68" fmla="*/ 819435 h 2000526"/>
              <a:gd name="connsiteX69" fmla="*/ 3093396 w 3540868"/>
              <a:gd name="connsiteY69" fmla="*/ 809708 h 2000526"/>
              <a:gd name="connsiteX70" fmla="*/ 3005847 w 3540868"/>
              <a:gd name="connsiteY70" fmla="*/ 770797 h 2000526"/>
              <a:gd name="connsiteX71" fmla="*/ 2957209 w 3540868"/>
              <a:gd name="connsiteY71" fmla="*/ 741614 h 2000526"/>
              <a:gd name="connsiteX72" fmla="*/ 2821022 w 3540868"/>
              <a:gd name="connsiteY72" fmla="*/ 692976 h 2000526"/>
              <a:gd name="connsiteX73" fmla="*/ 2782111 w 3540868"/>
              <a:gd name="connsiteY73" fmla="*/ 683248 h 2000526"/>
              <a:gd name="connsiteX74" fmla="*/ 2694562 w 3540868"/>
              <a:gd name="connsiteY74" fmla="*/ 654065 h 2000526"/>
              <a:gd name="connsiteX75" fmla="*/ 2665379 w 3540868"/>
              <a:gd name="connsiteY75" fmla="*/ 634610 h 2000526"/>
              <a:gd name="connsiteX76" fmla="*/ 2607013 w 3540868"/>
              <a:gd name="connsiteY76" fmla="*/ 615155 h 2000526"/>
              <a:gd name="connsiteX77" fmla="*/ 2577830 w 3540868"/>
              <a:gd name="connsiteY77" fmla="*/ 585972 h 2000526"/>
              <a:gd name="connsiteX78" fmla="*/ 2490281 w 3540868"/>
              <a:gd name="connsiteY78" fmla="*/ 556789 h 2000526"/>
              <a:gd name="connsiteX79" fmla="*/ 2422188 w 3540868"/>
              <a:gd name="connsiteY79" fmla="*/ 517878 h 2000526"/>
              <a:gd name="connsiteX80" fmla="*/ 2762655 w 3540868"/>
              <a:gd name="connsiteY80" fmla="*/ 41223 h 2000526"/>
              <a:gd name="connsiteX81" fmla="*/ 2490281 w 3540868"/>
              <a:gd name="connsiteY81" fmla="*/ 21767 h 2000526"/>
              <a:gd name="connsiteX82" fmla="*/ 2198452 w 3540868"/>
              <a:gd name="connsiteY82" fmla="*/ 12039 h 2000526"/>
              <a:gd name="connsiteX83" fmla="*/ 1575881 w 3540868"/>
              <a:gd name="connsiteY83" fmla="*/ 488695 h 2000526"/>
              <a:gd name="connsiteX84" fmla="*/ 1546698 w 3540868"/>
              <a:gd name="connsiteY84" fmla="*/ 498423 h 2000526"/>
              <a:gd name="connsiteX85" fmla="*/ 1478605 w 3540868"/>
              <a:gd name="connsiteY85" fmla="*/ 527606 h 2000526"/>
              <a:gd name="connsiteX86" fmla="*/ 1420239 w 3540868"/>
              <a:gd name="connsiteY86" fmla="*/ 537333 h 2000526"/>
              <a:gd name="connsiteX87" fmla="*/ 1313234 w 3540868"/>
              <a:gd name="connsiteY87" fmla="*/ 556789 h 2000526"/>
              <a:gd name="connsiteX88" fmla="*/ 1225685 w 3540868"/>
              <a:gd name="connsiteY88" fmla="*/ 547061 h 2000526"/>
              <a:gd name="connsiteX89" fmla="*/ 1138136 w 3540868"/>
              <a:gd name="connsiteY89" fmla="*/ 498423 h 2000526"/>
              <a:gd name="connsiteX90" fmla="*/ 1070043 w 3540868"/>
              <a:gd name="connsiteY90" fmla="*/ 469240 h 2000526"/>
              <a:gd name="connsiteX91" fmla="*/ 1001949 w 3540868"/>
              <a:gd name="connsiteY91" fmla="*/ 420601 h 2000526"/>
              <a:gd name="connsiteX92" fmla="*/ 904673 w 3540868"/>
              <a:gd name="connsiteY92" fmla="*/ 362235 h 2000526"/>
              <a:gd name="connsiteX93" fmla="*/ 875490 w 3540868"/>
              <a:gd name="connsiteY93" fmla="*/ 352508 h 2000526"/>
              <a:gd name="connsiteX0" fmla="*/ 875490 w 3540868"/>
              <a:gd name="connsiteY0" fmla="*/ 341257 h 1989275"/>
              <a:gd name="connsiteX1" fmla="*/ 758758 w 3540868"/>
              <a:gd name="connsiteY1" fmla="*/ 302346 h 1989275"/>
              <a:gd name="connsiteX2" fmla="*/ 583660 w 3540868"/>
              <a:gd name="connsiteY2" fmla="*/ 312074 h 1989275"/>
              <a:gd name="connsiteX3" fmla="*/ 554477 w 3540868"/>
              <a:gd name="connsiteY3" fmla="*/ 331529 h 1989275"/>
              <a:gd name="connsiteX4" fmla="*/ 515566 w 3540868"/>
              <a:gd name="connsiteY4" fmla="*/ 341257 h 1989275"/>
              <a:gd name="connsiteX5" fmla="*/ 408562 w 3540868"/>
              <a:gd name="connsiteY5" fmla="*/ 380167 h 1989275"/>
              <a:gd name="connsiteX6" fmla="*/ 369651 w 3540868"/>
              <a:gd name="connsiteY6" fmla="*/ 389895 h 1989275"/>
              <a:gd name="connsiteX7" fmla="*/ 311285 w 3540868"/>
              <a:gd name="connsiteY7" fmla="*/ 409350 h 1989275"/>
              <a:gd name="connsiteX8" fmla="*/ 272375 w 3540868"/>
              <a:gd name="connsiteY8" fmla="*/ 419078 h 1989275"/>
              <a:gd name="connsiteX9" fmla="*/ 214009 w 3540868"/>
              <a:gd name="connsiteY9" fmla="*/ 438533 h 1989275"/>
              <a:gd name="connsiteX10" fmla="*/ 184826 w 3540868"/>
              <a:gd name="connsiteY10" fmla="*/ 457989 h 1989275"/>
              <a:gd name="connsiteX11" fmla="*/ 126460 w 3540868"/>
              <a:gd name="connsiteY11" fmla="*/ 487172 h 1989275"/>
              <a:gd name="connsiteX12" fmla="*/ 58366 w 3540868"/>
              <a:gd name="connsiteY12" fmla="*/ 545538 h 1989275"/>
              <a:gd name="connsiteX13" fmla="*/ 19456 w 3540868"/>
              <a:gd name="connsiteY13" fmla="*/ 603904 h 1989275"/>
              <a:gd name="connsiteX14" fmla="*/ 0 w 3540868"/>
              <a:gd name="connsiteY14" fmla="*/ 642814 h 1989275"/>
              <a:gd name="connsiteX15" fmla="*/ 9728 w 3540868"/>
              <a:gd name="connsiteY15" fmla="*/ 934644 h 1989275"/>
              <a:gd name="connsiteX16" fmla="*/ 19456 w 3540868"/>
              <a:gd name="connsiteY16" fmla="*/ 973555 h 1989275"/>
              <a:gd name="connsiteX17" fmla="*/ 38911 w 3540868"/>
              <a:gd name="connsiteY17" fmla="*/ 1051376 h 1989275"/>
              <a:gd name="connsiteX18" fmla="*/ 48639 w 3540868"/>
              <a:gd name="connsiteY18" fmla="*/ 1421027 h 1989275"/>
              <a:gd name="connsiteX19" fmla="*/ 58366 w 3540868"/>
              <a:gd name="connsiteY19" fmla="*/ 1479393 h 1989275"/>
              <a:gd name="connsiteX20" fmla="*/ 77822 w 3540868"/>
              <a:gd name="connsiteY20" fmla="*/ 1596125 h 1989275"/>
              <a:gd name="connsiteX21" fmla="*/ 97277 w 3540868"/>
              <a:gd name="connsiteY21" fmla="*/ 1635035 h 1989275"/>
              <a:gd name="connsiteX22" fmla="*/ 136188 w 3540868"/>
              <a:gd name="connsiteY22" fmla="*/ 1683674 h 1989275"/>
              <a:gd name="connsiteX23" fmla="*/ 214009 w 3540868"/>
              <a:gd name="connsiteY23" fmla="*/ 1742040 h 1989275"/>
              <a:gd name="connsiteX24" fmla="*/ 291830 w 3540868"/>
              <a:gd name="connsiteY24" fmla="*/ 1790678 h 1989275"/>
              <a:gd name="connsiteX25" fmla="*/ 321013 w 3540868"/>
              <a:gd name="connsiteY25" fmla="*/ 1810133 h 1989275"/>
              <a:gd name="connsiteX26" fmla="*/ 359924 w 3540868"/>
              <a:gd name="connsiteY26" fmla="*/ 1819861 h 1989275"/>
              <a:gd name="connsiteX27" fmla="*/ 408562 w 3540868"/>
              <a:gd name="connsiteY27" fmla="*/ 1839316 h 1989275"/>
              <a:gd name="connsiteX28" fmla="*/ 437745 w 3540868"/>
              <a:gd name="connsiteY28" fmla="*/ 1849044 h 1989275"/>
              <a:gd name="connsiteX29" fmla="*/ 515566 w 3540868"/>
              <a:gd name="connsiteY29" fmla="*/ 1878227 h 1989275"/>
              <a:gd name="connsiteX30" fmla="*/ 583660 w 3540868"/>
              <a:gd name="connsiteY30" fmla="*/ 1887955 h 1989275"/>
              <a:gd name="connsiteX31" fmla="*/ 622571 w 3540868"/>
              <a:gd name="connsiteY31" fmla="*/ 1897682 h 1989275"/>
              <a:gd name="connsiteX32" fmla="*/ 739302 w 3540868"/>
              <a:gd name="connsiteY32" fmla="*/ 1907410 h 1989275"/>
              <a:gd name="connsiteX33" fmla="*/ 778213 w 3540868"/>
              <a:gd name="connsiteY33" fmla="*/ 1917138 h 1989275"/>
              <a:gd name="connsiteX34" fmla="*/ 807396 w 3540868"/>
              <a:gd name="connsiteY34" fmla="*/ 1926865 h 1989275"/>
              <a:gd name="connsiteX35" fmla="*/ 914400 w 3540868"/>
              <a:gd name="connsiteY35" fmla="*/ 1936593 h 1989275"/>
              <a:gd name="connsiteX36" fmla="*/ 1001949 w 3540868"/>
              <a:gd name="connsiteY36" fmla="*/ 1956048 h 1989275"/>
              <a:gd name="connsiteX37" fmla="*/ 1147864 w 3540868"/>
              <a:gd name="connsiteY37" fmla="*/ 1975504 h 1989275"/>
              <a:gd name="connsiteX38" fmla="*/ 1517515 w 3540868"/>
              <a:gd name="connsiteY38" fmla="*/ 1965776 h 1989275"/>
              <a:gd name="connsiteX39" fmla="*/ 1643975 w 3540868"/>
              <a:gd name="connsiteY39" fmla="*/ 1956048 h 1989275"/>
              <a:gd name="connsiteX40" fmla="*/ 1819073 w 3540868"/>
              <a:gd name="connsiteY40" fmla="*/ 1965776 h 1989275"/>
              <a:gd name="connsiteX41" fmla="*/ 2431915 w 3540868"/>
              <a:gd name="connsiteY41" fmla="*/ 1965776 h 1989275"/>
              <a:gd name="connsiteX42" fmla="*/ 2509736 w 3540868"/>
              <a:gd name="connsiteY42" fmla="*/ 1946321 h 1989275"/>
              <a:gd name="connsiteX43" fmla="*/ 2568102 w 3540868"/>
              <a:gd name="connsiteY43" fmla="*/ 1917138 h 1989275"/>
              <a:gd name="connsiteX44" fmla="*/ 2607013 w 3540868"/>
              <a:gd name="connsiteY44" fmla="*/ 1907410 h 1989275"/>
              <a:gd name="connsiteX45" fmla="*/ 2655651 w 3540868"/>
              <a:gd name="connsiteY45" fmla="*/ 1887955 h 1989275"/>
              <a:gd name="connsiteX46" fmla="*/ 2743200 w 3540868"/>
              <a:gd name="connsiteY46" fmla="*/ 1849044 h 1989275"/>
              <a:gd name="connsiteX47" fmla="*/ 2830749 w 3540868"/>
              <a:gd name="connsiteY47" fmla="*/ 1819861 h 1989275"/>
              <a:gd name="connsiteX48" fmla="*/ 2898843 w 3540868"/>
              <a:gd name="connsiteY48" fmla="*/ 1810133 h 1989275"/>
              <a:gd name="connsiteX49" fmla="*/ 2937753 w 3540868"/>
              <a:gd name="connsiteY49" fmla="*/ 1800406 h 1989275"/>
              <a:gd name="connsiteX50" fmla="*/ 3200400 w 3540868"/>
              <a:gd name="connsiteY50" fmla="*/ 1790678 h 1989275"/>
              <a:gd name="connsiteX51" fmla="*/ 3258766 w 3540868"/>
              <a:gd name="connsiteY51" fmla="*/ 1771223 h 1989275"/>
              <a:gd name="connsiteX52" fmla="*/ 3336588 w 3540868"/>
              <a:gd name="connsiteY52" fmla="*/ 1732312 h 1989275"/>
              <a:gd name="connsiteX53" fmla="*/ 3394953 w 3540868"/>
              <a:gd name="connsiteY53" fmla="*/ 1683674 h 1989275"/>
              <a:gd name="connsiteX54" fmla="*/ 3414409 w 3540868"/>
              <a:gd name="connsiteY54" fmla="*/ 1664218 h 1989275"/>
              <a:gd name="connsiteX55" fmla="*/ 3472775 w 3540868"/>
              <a:gd name="connsiteY55" fmla="*/ 1625308 h 1989275"/>
              <a:gd name="connsiteX56" fmla="*/ 3511685 w 3540868"/>
              <a:gd name="connsiteY56" fmla="*/ 1566942 h 1989275"/>
              <a:gd name="connsiteX57" fmla="*/ 3531141 w 3540868"/>
              <a:gd name="connsiteY57" fmla="*/ 1508576 h 1989275"/>
              <a:gd name="connsiteX58" fmla="*/ 3540868 w 3540868"/>
              <a:gd name="connsiteY58" fmla="*/ 1430755 h 1989275"/>
              <a:gd name="connsiteX59" fmla="*/ 3531141 w 3540868"/>
              <a:gd name="connsiteY59" fmla="*/ 1245929 h 1989275"/>
              <a:gd name="connsiteX60" fmla="*/ 3492230 w 3540868"/>
              <a:gd name="connsiteY60" fmla="*/ 1148653 h 1989275"/>
              <a:gd name="connsiteX61" fmla="*/ 3463047 w 3540868"/>
              <a:gd name="connsiteY61" fmla="*/ 1119470 h 1989275"/>
              <a:gd name="connsiteX62" fmla="*/ 3433864 w 3540868"/>
              <a:gd name="connsiteY62" fmla="*/ 1080559 h 1989275"/>
              <a:gd name="connsiteX63" fmla="*/ 3414409 w 3540868"/>
              <a:gd name="connsiteY63" fmla="*/ 1051376 h 1989275"/>
              <a:gd name="connsiteX64" fmla="*/ 3326860 w 3540868"/>
              <a:gd name="connsiteY64" fmla="*/ 963827 h 1989275"/>
              <a:gd name="connsiteX65" fmla="*/ 3258766 w 3540868"/>
              <a:gd name="connsiteY65" fmla="*/ 895733 h 1989275"/>
              <a:gd name="connsiteX66" fmla="*/ 3171217 w 3540868"/>
              <a:gd name="connsiteY66" fmla="*/ 837367 h 1989275"/>
              <a:gd name="connsiteX67" fmla="*/ 3142034 w 3540868"/>
              <a:gd name="connsiteY67" fmla="*/ 827640 h 1989275"/>
              <a:gd name="connsiteX68" fmla="*/ 3122579 w 3540868"/>
              <a:gd name="connsiteY68" fmla="*/ 808184 h 1989275"/>
              <a:gd name="connsiteX69" fmla="*/ 3093396 w 3540868"/>
              <a:gd name="connsiteY69" fmla="*/ 798457 h 1989275"/>
              <a:gd name="connsiteX70" fmla="*/ 3005847 w 3540868"/>
              <a:gd name="connsiteY70" fmla="*/ 759546 h 1989275"/>
              <a:gd name="connsiteX71" fmla="*/ 2957209 w 3540868"/>
              <a:gd name="connsiteY71" fmla="*/ 730363 h 1989275"/>
              <a:gd name="connsiteX72" fmla="*/ 2821022 w 3540868"/>
              <a:gd name="connsiteY72" fmla="*/ 681725 h 1989275"/>
              <a:gd name="connsiteX73" fmla="*/ 2782111 w 3540868"/>
              <a:gd name="connsiteY73" fmla="*/ 671997 h 1989275"/>
              <a:gd name="connsiteX74" fmla="*/ 2694562 w 3540868"/>
              <a:gd name="connsiteY74" fmla="*/ 642814 h 1989275"/>
              <a:gd name="connsiteX75" fmla="*/ 2665379 w 3540868"/>
              <a:gd name="connsiteY75" fmla="*/ 623359 h 1989275"/>
              <a:gd name="connsiteX76" fmla="*/ 2607013 w 3540868"/>
              <a:gd name="connsiteY76" fmla="*/ 603904 h 1989275"/>
              <a:gd name="connsiteX77" fmla="*/ 2577830 w 3540868"/>
              <a:gd name="connsiteY77" fmla="*/ 574721 h 1989275"/>
              <a:gd name="connsiteX78" fmla="*/ 2490281 w 3540868"/>
              <a:gd name="connsiteY78" fmla="*/ 545538 h 1989275"/>
              <a:gd name="connsiteX79" fmla="*/ 3093396 w 3540868"/>
              <a:gd name="connsiteY79" fmla="*/ 39699 h 1989275"/>
              <a:gd name="connsiteX80" fmla="*/ 2762655 w 3540868"/>
              <a:gd name="connsiteY80" fmla="*/ 29972 h 1989275"/>
              <a:gd name="connsiteX81" fmla="*/ 2490281 w 3540868"/>
              <a:gd name="connsiteY81" fmla="*/ 10516 h 1989275"/>
              <a:gd name="connsiteX82" fmla="*/ 2198452 w 3540868"/>
              <a:gd name="connsiteY82" fmla="*/ 788 h 1989275"/>
              <a:gd name="connsiteX83" fmla="*/ 1575881 w 3540868"/>
              <a:gd name="connsiteY83" fmla="*/ 477444 h 1989275"/>
              <a:gd name="connsiteX84" fmla="*/ 1546698 w 3540868"/>
              <a:gd name="connsiteY84" fmla="*/ 487172 h 1989275"/>
              <a:gd name="connsiteX85" fmla="*/ 1478605 w 3540868"/>
              <a:gd name="connsiteY85" fmla="*/ 516355 h 1989275"/>
              <a:gd name="connsiteX86" fmla="*/ 1420239 w 3540868"/>
              <a:gd name="connsiteY86" fmla="*/ 526082 h 1989275"/>
              <a:gd name="connsiteX87" fmla="*/ 1313234 w 3540868"/>
              <a:gd name="connsiteY87" fmla="*/ 545538 h 1989275"/>
              <a:gd name="connsiteX88" fmla="*/ 1225685 w 3540868"/>
              <a:gd name="connsiteY88" fmla="*/ 535810 h 1989275"/>
              <a:gd name="connsiteX89" fmla="*/ 1138136 w 3540868"/>
              <a:gd name="connsiteY89" fmla="*/ 487172 h 1989275"/>
              <a:gd name="connsiteX90" fmla="*/ 1070043 w 3540868"/>
              <a:gd name="connsiteY90" fmla="*/ 457989 h 1989275"/>
              <a:gd name="connsiteX91" fmla="*/ 1001949 w 3540868"/>
              <a:gd name="connsiteY91" fmla="*/ 409350 h 1989275"/>
              <a:gd name="connsiteX92" fmla="*/ 904673 w 3540868"/>
              <a:gd name="connsiteY92" fmla="*/ 350984 h 1989275"/>
              <a:gd name="connsiteX93" fmla="*/ 875490 w 3540868"/>
              <a:gd name="connsiteY93" fmla="*/ 341257 h 1989275"/>
              <a:gd name="connsiteX0" fmla="*/ 875490 w 3540868"/>
              <a:gd name="connsiteY0" fmla="*/ 340469 h 1988487"/>
              <a:gd name="connsiteX1" fmla="*/ 758758 w 3540868"/>
              <a:gd name="connsiteY1" fmla="*/ 301558 h 1988487"/>
              <a:gd name="connsiteX2" fmla="*/ 583660 w 3540868"/>
              <a:gd name="connsiteY2" fmla="*/ 311286 h 1988487"/>
              <a:gd name="connsiteX3" fmla="*/ 554477 w 3540868"/>
              <a:gd name="connsiteY3" fmla="*/ 330741 h 1988487"/>
              <a:gd name="connsiteX4" fmla="*/ 515566 w 3540868"/>
              <a:gd name="connsiteY4" fmla="*/ 340469 h 1988487"/>
              <a:gd name="connsiteX5" fmla="*/ 408562 w 3540868"/>
              <a:gd name="connsiteY5" fmla="*/ 379379 h 1988487"/>
              <a:gd name="connsiteX6" fmla="*/ 369651 w 3540868"/>
              <a:gd name="connsiteY6" fmla="*/ 389107 h 1988487"/>
              <a:gd name="connsiteX7" fmla="*/ 311285 w 3540868"/>
              <a:gd name="connsiteY7" fmla="*/ 408562 h 1988487"/>
              <a:gd name="connsiteX8" fmla="*/ 272375 w 3540868"/>
              <a:gd name="connsiteY8" fmla="*/ 418290 h 1988487"/>
              <a:gd name="connsiteX9" fmla="*/ 214009 w 3540868"/>
              <a:gd name="connsiteY9" fmla="*/ 437745 h 1988487"/>
              <a:gd name="connsiteX10" fmla="*/ 184826 w 3540868"/>
              <a:gd name="connsiteY10" fmla="*/ 457201 h 1988487"/>
              <a:gd name="connsiteX11" fmla="*/ 126460 w 3540868"/>
              <a:gd name="connsiteY11" fmla="*/ 486384 h 1988487"/>
              <a:gd name="connsiteX12" fmla="*/ 58366 w 3540868"/>
              <a:gd name="connsiteY12" fmla="*/ 544750 h 1988487"/>
              <a:gd name="connsiteX13" fmla="*/ 19456 w 3540868"/>
              <a:gd name="connsiteY13" fmla="*/ 603116 h 1988487"/>
              <a:gd name="connsiteX14" fmla="*/ 0 w 3540868"/>
              <a:gd name="connsiteY14" fmla="*/ 642026 h 1988487"/>
              <a:gd name="connsiteX15" fmla="*/ 9728 w 3540868"/>
              <a:gd name="connsiteY15" fmla="*/ 933856 h 1988487"/>
              <a:gd name="connsiteX16" fmla="*/ 19456 w 3540868"/>
              <a:gd name="connsiteY16" fmla="*/ 972767 h 1988487"/>
              <a:gd name="connsiteX17" fmla="*/ 38911 w 3540868"/>
              <a:gd name="connsiteY17" fmla="*/ 1050588 h 1988487"/>
              <a:gd name="connsiteX18" fmla="*/ 48639 w 3540868"/>
              <a:gd name="connsiteY18" fmla="*/ 1420239 h 1988487"/>
              <a:gd name="connsiteX19" fmla="*/ 58366 w 3540868"/>
              <a:gd name="connsiteY19" fmla="*/ 1478605 h 1988487"/>
              <a:gd name="connsiteX20" fmla="*/ 77822 w 3540868"/>
              <a:gd name="connsiteY20" fmla="*/ 1595337 h 1988487"/>
              <a:gd name="connsiteX21" fmla="*/ 97277 w 3540868"/>
              <a:gd name="connsiteY21" fmla="*/ 1634247 h 1988487"/>
              <a:gd name="connsiteX22" fmla="*/ 136188 w 3540868"/>
              <a:gd name="connsiteY22" fmla="*/ 1682886 h 1988487"/>
              <a:gd name="connsiteX23" fmla="*/ 214009 w 3540868"/>
              <a:gd name="connsiteY23" fmla="*/ 1741252 h 1988487"/>
              <a:gd name="connsiteX24" fmla="*/ 291830 w 3540868"/>
              <a:gd name="connsiteY24" fmla="*/ 1789890 h 1988487"/>
              <a:gd name="connsiteX25" fmla="*/ 321013 w 3540868"/>
              <a:gd name="connsiteY25" fmla="*/ 1809345 h 1988487"/>
              <a:gd name="connsiteX26" fmla="*/ 359924 w 3540868"/>
              <a:gd name="connsiteY26" fmla="*/ 1819073 h 1988487"/>
              <a:gd name="connsiteX27" fmla="*/ 408562 w 3540868"/>
              <a:gd name="connsiteY27" fmla="*/ 1838528 h 1988487"/>
              <a:gd name="connsiteX28" fmla="*/ 437745 w 3540868"/>
              <a:gd name="connsiteY28" fmla="*/ 1848256 h 1988487"/>
              <a:gd name="connsiteX29" fmla="*/ 515566 w 3540868"/>
              <a:gd name="connsiteY29" fmla="*/ 1877439 h 1988487"/>
              <a:gd name="connsiteX30" fmla="*/ 583660 w 3540868"/>
              <a:gd name="connsiteY30" fmla="*/ 1887167 h 1988487"/>
              <a:gd name="connsiteX31" fmla="*/ 622571 w 3540868"/>
              <a:gd name="connsiteY31" fmla="*/ 1896894 h 1988487"/>
              <a:gd name="connsiteX32" fmla="*/ 739302 w 3540868"/>
              <a:gd name="connsiteY32" fmla="*/ 1906622 h 1988487"/>
              <a:gd name="connsiteX33" fmla="*/ 778213 w 3540868"/>
              <a:gd name="connsiteY33" fmla="*/ 1916350 h 1988487"/>
              <a:gd name="connsiteX34" fmla="*/ 807396 w 3540868"/>
              <a:gd name="connsiteY34" fmla="*/ 1926077 h 1988487"/>
              <a:gd name="connsiteX35" fmla="*/ 914400 w 3540868"/>
              <a:gd name="connsiteY35" fmla="*/ 1935805 h 1988487"/>
              <a:gd name="connsiteX36" fmla="*/ 1001949 w 3540868"/>
              <a:gd name="connsiteY36" fmla="*/ 1955260 h 1988487"/>
              <a:gd name="connsiteX37" fmla="*/ 1147864 w 3540868"/>
              <a:gd name="connsiteY37" fmla="*/ 1974716 h 1988487"/>
              <a:gd name="connsiteX38" fmla="*/ 1517515 w 3540868"/>
              <a:gd name="connsiteY38" fmla="*/ 1964988 h 1988487"/>
              <a:gd name="connsiteX39" fmla="*/ 1643975 w 3540868"/>
              <a:gd name="connsiteY39" fmla="*/ 1955260 h 1988487"/>
              <a:gd name="connsiteX40" fmla="*/ 1819073 w 3540868"/>
              <a:gd name="connsiteY40" fmla="*/ 1964988 h 1988487"/>
              <a:gd name="connsiteX41" fmla="*/ 2431915 w 3540868"/>
              <a:gd name="connsiteY41" fmla="*/ 1964988 h 1988487"/>
              <a:gd name="connsiteX42" fmla="*/ 2509736 w 3540868"/>
              <a:gd name="connsiteY42" fmla="*/ 1945533 h 1988487"/>
              <a:gd name="connsiteX43" fmla="*/ 2568102 w 3540868"/>
              <a:gd name="connsiteY43" fmla="*/ 1916350 h 1988487"/>
              <a:gd name="connsiteX44" fmla="*/ 2607013 w 3540868"/>
              <a:gd name="connsiteY44" fmla="*/ 1906622 h 1988487"/>
              <a:gd name="connsiteX45" fmla="*/ 2655651 w 3540868"/>
              <a:gd name="connsiteY45" fmla="*/ 1887167 h 1988487"/>
              <a:gd name="connsiteX46" fmla="*/ 2743200 w 3540868"/>
              <a:gd name="connsiteY46" fmla="*/ 1848256 h 1988487"/>
              <a:gd name="connsiteX47" fmla="*/ 2830749 w 3540868"/>
              <a:gd name="connsiteY47" fmla="*/ 1819073 h 1988487"/>
              <a:gd name="connsiteX48" fmla="*/ 2898843 w 3540868"/>
              <a:gd name="connsiteY48" fmla="*/ 1809345 h 1988487"/>
              <a:gd name="connsiteX49" fmla="*/ 2937753 w 3540868"/>
              <a:gd name="connsiteY49" fmla="*/ 1799618 h 1988487"/>
              <a:gd name="connsiteX50" fmla="*/ 3200400 w 3540868"/>
              <a:gd name="connsiteY50" fmla="*/ 1789890 h 1988487"/>
              <a:gd name="connsiteX51" fmla="*/ 3258766 w 3540868"/>
              <a:gd name="connsiteY51" fmla="*/ 1770435 h 1988487"/>
              <a:gd name="connsiteX52" fmla="*/ 3336588 w 3540868"/>
              <a:gd name="connsiteY52" fmla="*/ 1731524 h 1988487"/>
              <a:gd name="connsiteX53" fmla="*/ 3394953 w 3540868"/>
              <a:gd name="connsiteY53" fmla="*/ 1682886 h 1988487"/>
              <a:gd name="connsiteX54" fmla="*/ 3414409 w 3540868"/>
              <a:gd name="connsiteY54" fmla="*/ 1663430 h 1988487"/>
              <a:gd name="connsiteX55" fmla="*/ 3472775 w 3540868"/>
              <a:gd name="connsiteY55" fmla="*/ 1624520 h 1988487"/>
              <a:gd name="connsiteX56" fmla="*/ 3511685 w 3540868"/>
              <a:gd name="connsiteY56" fmla="*/ 1566154 h 1988487"/>
              <a:gd name="connsiteX57" fmla="*/ 3531141 w 3540868"/>
              <a:gd name="connsiteY57" fmla="*/ 1507788 h 1988487"/>
              <a:gd name="connsiteX58" fmla="*/ 3540868 w 3540868"/>
              <a:gd name="connsiteY58" fmla="*/ 1429967 h 1988487"/>
              <a:gd name="connsiteX59" fmla="*/ 3531141 w 3540868"/>
              <a:gd name="connsiteY59" fmla="*/ 1245141 h 1988487"/>
              <a:gd name="connsiteX60" fmla="*/ 3492230 w 3540868"/>
              <a:gd name="connsiteY60" fmla="*/ 1147865 h 1988487"/>
              <a:gd name="connsiteX61" fmla="*/ 3463047 w 3540868"/>
              <a:gd name="connsiteY61" fmla="*/ 1118682 h 1988487"/>
              <a:gd name="connsiteX62" fmla="*/ 3433864 w 3540868"/>
              <a:gd name="connsiteY62" fmla="*/ 1079771 h 1988487"/>
              <a:gd name="connsiteX63" fmla="*/ 3414409 w 3540868"/>
              <a:gd name="connsiteY63" fmla="*/ 1050588 h 1988487"/>
              <a:gd name="connsiteX64" fmla="*/ 3326860 w 3540868"/>
              <a:gd name="connsiteY64" fmla="*/ 963039 h 1988487"/>
              <a:gd name="connsiteX65" fmla="*/ 3258766 w 3540868"/>
              <a:gd name="connsiteY65" fmla="*/ 894945 h 1988487"/>
              <a:gd name="connsiteX66" fmla="*/ 3171217 w 3540868"/>
              <a:gd name="connsiteY66" fmla="*/ 836579 h 1988487"/>
              <a:gd name="connsiteX67" fmla="*/ 3142034 w 3540868"/>
              <a:gd name="connsiteY67" fmla="*/ 826852 h 1988487"/>
              <a:gd name="connsiteX68" fmla="*/ 3122579 w 3540868"/>
              <a:gd name="connsiteY68" fmla="*/ 807396 h 1988487"/>
              <a:gd name="connsiteX69" fmla="*/ 3093396 w 3540868"/>
              <a:gd name="connsiteY69" fmla="*/ 797669 h 1988487"/>
              <a:gd name="connsiteX70" fmla="*/ 3005847 w 3540868"/>
              <a:gd name="connsiteY70" fmla="*/ 758758 h 1988487"/>
              <a:gd name="connsiteX71" fmla="*/ 2957209 w 3540868"/>
              <a:gd name="connsiteY71" fmla="*/ 729575 h 1988487"/>
              <a:gd name="connsiteX72" fmla="*/ 2821022 w 3540868"/>
              <a:gd name="connsiteY72" fmla="*/ 680937 h 1988487"/>
              <a:gd name="connsiteX73" fmla="*/ 2782111 w 3540868"/>
              <a:gd name="connsiteY73" fmla="*/ 671209 h 1988487"/>
              <a:gd name="connsiteX74" fmla="*/ 2694562 w 3540868"/>
              <a:gd name="connsiteY74" fmla="*/ 642026 h 1988487"/>
              <a:gd name="connsiteX75" fmla="*/ 2665379 w 3540868"/>
              <a:gd name="connsiteY75" fmla="*/ 622571 h 1988487"/>
              <a:gd name="connsiteX76" fmla="*/ 2607013 w 3540868"/>
              <a:gd name="connsiteY76" fmla="*/ 603116 h 1988487"/>
              <a:gd name="connsiteX77" fmla="*/ 2577830 w 3540868"/>
              <a:gd name="connsiteY77" fmla="*/ 573933 h 1988487"/>
              <a:gd name="connsiteX78" fmla="*/ 3083669 w 3540868"/>
              <a:gd name="connsiteY78" fmla="*/ 282103 h 1988487"/>
              <a:gd name="connsiteX79" fmla="*/ 3093396 w 3540868"/>
              <a:gd name="connsiteY79" fmla="*/ 38911 h 1988487"/>
              <a:gd name="connsiteX80" fmla="*/ 2762655 w 3540868"/>
              <a:gd name="connsiteY80" fmla="*/ 29184 h 1988487"/>
              <a:gd name="connsiteX81" fmla="*/ 2490281 w 3540868"/>
              <a:gd name="connsiteY81" fmla="*/ 9728 h 1988487"/>
              <a:gd name="connsiteX82" fmla="*/ 2198452 w 3540868"/>
              <a:gd name="connsiteY82" fmla="*/ 0 h 1988487"/>
              <a:gd name="connsiteX83" fmla="*/ 1575881 w 3540868"/>
              <a:gd name="connsiteY83" fmla="*/ 476656 h 1988487"/>
              <a:gd name="connsiteX84" fmla="*/ 1546698 w 3540868"/>
              <a:gd name="connsiteY84" fmla="*/ 486384 h 1988487"/>
              <a:gd name="connsiteX85" fmla="*/ 1478605 w 3540868"/>
              <a:gd name="connsiteY85" fmla="*/ 515567 h 1988487"/>
              <a:gd name="connsiteX86" fmla="*/ 1420239 w 3540868"/>
              <a:gd name="connsiteY86" fmla="*/ 525294 h 1988487"/>
              <a:gd name="connsiteX87" fmla="*/ 1313234 w 3540868"/>
              <a:gd name="connsiteY87" fmla="*/ 544750 h 1988487"/>
              <a:gd name="connsiteX88" fmla="*/ 1225685 w 3540868"/>
              <a:gd name="connsiteY88" fmla="*/ 535022 h 1988487"/>
              <a:gd name="connsiteX89" fmla="*/ 1138136 w 3540868"/>
              <a:gd name="connsiteY89" fmla="*/ 486384 h 1988487"/>
              <a:gd name="connsiteX90" fmla="*/ 1070043 w 3540868"/>
              <a:gd name="connsiteY90" fmla="*/ 457201 h 1988487"/>
              <a:gd name="connsiteX91" fmla="*/ 1001949 w 3540868"/>
              <a:gd name="connsiteY91" fmla="*/ 408562 h 1988487"/>
              <a:gd name="connsiteX92" fmla="*/ 904673 w 3540868"/>
              <a:gd name="connsiteY92" fmla="*/ 350196 h 1988487"/>
              <a:gd name="connsiteX93" fmla="*/ 875490 w 3540868"/>
              <a:gd name="connsiteY93" fmla="*/ 340469 h 1988487"/>
              <a:gd name="connsiteX0" fmla="*/ 875490 w 3540868"/>
              <a:gd name="connsiteY0" fmla="*/ 340469 h 1988487"/>
              <a:gd name="connsiteX1" fmla="*/ 758758 w 3540868"/>
              <a:gd name="connsiteY1" fmla="*/ 301558 h 1988487"/>
              <a:gd name="connsiteX2" fmla="*/ 583660 w 3540868"/>
              <a:gd name="connsiteY2" fmla="*/ 311286 h 1988487"/>
              <a:gd name="connsiteX3" fmla="*/ 554477 w 3540868"/>
              <a:gd name="connsiteY3" fmla="*/ 330741 h 1988487"/>
              <a:gd name="connsiteX4" fmla="*/ 515566 w 3540868"/>
              <a:gd name="connsiteY4" fmla="*/ 340469 h 1988487"/>
              <a:gd name="connsiteX5" fmla="*/ 408562 w 3540868"/>
              <a:gd name="connsiteY5" fmla="*/ 379379 h 1988487"/>
              <a:gd name="connsiteX6" fmla="*/ 369651 w 3540868"/>
              <a:gd name="connsiteY6" fmla="*/ 389107 h 1988487"/>
              <a:gd name="connsiteX7" fmla="*/ 311285 w 3540868"/>
              <a:gd name="connsiteY7" fmla="*/ 408562 h 1988487"/>
              <a:gd name="connsiteX8" fmla="*/ 272375 w 3540868"/>
              <a:gd name="connsiteY8" fmla="*/ 418290 h 1988487"/>
              <a:gd name="connsiteX9" fmla="*/ 214009 w 3540868"/>
              <a:gd name="connsiteY9" fmla="*/ 437745 h 1988487"/>
              <a:gd name="connsiteX10" fmla="*/ 184826 w 3540868"/>
              <a:gd name="connsiteY10" fmla="*/ 457201 h 1988487"/>
              <a:gd name="connsiteX11" fmla="*/ 126460 w 3540868"/>
              <a:gd name="connsiteY11" fmla="*/ 486384 h 1988487"/>
              <a:gd name="connsiteX12" fmla="*/ 58366 w 3540868"/>
              <a:gd name="connsiteY12" fmla="*/ 544750 h 1988487"/>
              <a:gd name="connsiteX13" fmla="*/ 19456 w 3540868"/>
              <a:gd name="connsiteY13" fmla="*/ 603116 h 1988487"/>
              <a:gd name="connsiteX14" fmla="*/ 0 w 3540868"/>
              <a:gd name="connsiteY14" fmla="*/ 642026 h 1988487"/>
              <a:gd name="connsiteX15" fmla="*/ 9728 w 3540868"/>
              <a:gd name="connsiteY15" fmla="*/ 933856 h 1988487"/>
              <a:gd name="connsiteX16" fmla="*/ 19456 w 3540868"/>
              <a:gd name="connsiteY16" fmla="*/ 972767 h 1988487"/>
              <a:gd name="connsiteX17" fmla="*/ 38911 w 3540868"/>
              <a:gd name="connsiteY17" fmla="*/ 1050588 h 1988487"/>
              <a:gd name="connsiteX18" fmla="*/ 48639 w 3540868"/>
              <a:gd name="connsiteY18" fmla="*/ 1420239 h 1988487"/>
              <a:gd name="connsiteX19" fmla="*/ 58366 w 3540868"/>
              <a:gd name="connsiteY19" fmla="*/ 1478605 h 1988487"/>
              <a:gd name="connsiteX20" fmla="*/ 77822 w 3540868"/>
              <a:gd name="connsiteY20" fmla="*/ 1595337 h 1988487"/>
              <a:gd name="connsiteX21" fmla="*/ 97277 w 3540868"/>
              <a:gd name="connsiteY21" fmla="*/ 1634247 h 1988487"/>
              <a:gd name="connsiteX22" fmla="*/ 136188 w 3540868"/>
              <a:gd name="connsiteY22" fmla="*/ 1682886 h 1988487"/>
              <a:gd name="connsiteX23" fmla="*/ 214009 w 3540868"/>
              <a:gd name="connsiteY23" fmla="*/ 1741252 h 1988487"/>
              <a:gd name="connsiteX24" fmla="*/ 291830 w 3540868"/>
              <a:gd name="connsiteY24" fmla="*/ 1789890 h 1988487"/>
              <a:gd name="connsiteX25" fmla="*/ 321013 w 3540868"/>
              <a:gd name="connsiteY25" fmla="*/ 1809345 h 1988487"/>
              <a:gd name="connsiteX26" fmla="*/ 359924 w 3540868"/>
              <a:gd name="connsiteY26" fmla="*/ 1819073 h 1988487"/>
              <a:gd name="connsiteX27" fmla="*/ 408562 w 3540868"/>
              <a:gd name="connsiteY27" fmla="*/ 1838528 h 1988487"/>
              <a:gd name="connsiteX28" fmla="*/ 437745 w 3540868"/>
              <a:gd name="connsiteY28" fmla="*/ 1848256 h 1988487"/>
              <a:gd name="connsiteX29" fmla="*/ 515566 w 3540868"/>
              <a:gd name="connsiteY29" fmla="*/ 1877439 h 1988487"/>
              <a:gd name="connsiteX30" fmla="*/ 583660 w 3540868"/>
              <a:gd name="connsiteY30" fmla="*/ 1887167 h 1988487"/>
              <a:gd name="connsiteX31" fmla="*/ 622571 w 3540868"/>
              <a:gd name="connsiteY31" fmla="*/ 1896894 h 1988487"/>
              <a:gd name="connsiteX32" fmla="*/ 739302 w 3540868"/>
              <a:gd name="connsiteY32" fmla="*/ 1906622 h 1988487"/>
              <a:gd name="connsiteX33" fmla="*/ 778213 w 3540868"/>
              <a:gd name="connsiteY33" fmla="*/ 1916350 h 1988487"/>
              <a:gd name="connsiteX34" fmla="*/ 807396 w 3540868"/>
              <a:gd name="connsiteY34" fmla="*/ 1926077 h 1988487"/>
              <a:gd name="connsiteX35" fmla="*/ 914400 w 3540868"/>
              <a:gd name="connsiteY35" fmla="*/ 1935805 h 1988487"/>
              <a:gd name="connsiteX36" fmla="*/ 1001949 w 3540868"/>
              <a:gd name="connsiteY36" fmla="*/ 1955260 h 1988487"/>
              <a:gd name="connsiteX37" fmla="*/ 1147864 w 3540868"/>
              <a:gd name="connsiteY37" fmla="*/ 1974716 h 1988487"/>
              <a:gd name="connsiteX38" fmla="*/ 1517515 w 3540868"/>
              <a:gd name="connsiteY38" fmla="*/ 1964988 h 1988487"/>
              <a:gd name="connsiteX39" fmla="*/ 1643975 w 3540868"/>
              <a:gd name="connsiteY39" fmla="*/ 1955260 h 1988487"/>
              <a:gd name="connsiteX40" fmla="*/ 1819073 w 3540868"/>
              <a:gd name="connsiteY40" fmla="*/ 1964988 h 1988487"/>
              <a:gd name="connsiteX41" fmla="*/ 2431915 w 3540868"/>
              <a:gd name="connsiteY41" fmla="*/ 1964988 h 1988487"/>
              <a:gd name="connsiteX42" fmla="*/ 2509736 w 3540868"/>
              <a:gd name="connsiteY42" fmla="*/ 1945533 h 1988487"/>
              <a:gd name="connsiteX43" fmla="*/ 2568102 w 3540868"/>
              <a:gd name="connsiteY43" fmla="*/ 1916350 h 1988487"/>
              <a:gd name="connsiteX44" fmla="*/ 2607013 w 3540868"/>
              <a:gd name="connsiteY44" fmla="*/ 1906622 h 1988487"/>
              <a:gd name="connsiteX45" fmla="*/ 2655651 w 3540868"/>
              <a:gd name="connsiteY45" fmla="*/ 1887167 h 1988487"/>
              <a:gd name="connsiteX46" fmla="*/ 2743200 w 3540868"/>
              <a:gd name="connsiteY46" fmla="*/ 1848256 h 1988487"/>
              <a:gd name="connsiteX47" fmla="*/ 2830749 w 3540868"/>
              <a:gd name="connsiteY47" fmla="*/ 1819073 h 1988487"/>
              <a:gd name="connsiteX48" fmla="*/ 2898843 w 3540868"/>
              <a:gd name="connsiteY48" fmla="*/ 1809345 h 1988487"/>
              <a:gd name="connsiteX49" fmla="*/ 2937753 w 3540868"/>
              <a:gd name="connsiteY49" fmla="*/ 1799618 h 1988487"/>
              <a:gd name="connsiteX50" fmla="*/ 3200400 w 3540868"/>
              <a:gd name="connsiteY50" fmla="*/ 1789890 h 1988487"/>
              <a:gd name="connsiteX51" fmla="*/ 3258766 w 3540868"/>
              <a:gd name="connsiteY51" fmla="*/ 1770435 h 1988487"/>
              <a:gd name="connsiteX52" fmla="*/ 3336588 w 3540868"/>
              <a:gd name="connsiteY52" fmla="*/ 1731524 h 1988487"/>
              <a:gd name="connsiteX53" fmla="*/ 3394953 w 3540868"/>
              <a:gd name="connsiteY53" fmla="*/ 1682886 h 1988487"/>
              <a:gd name="connsiteX54" fmla="*/ 3414409 w 3540868"/>
              <a:gd name="connsiteY54" fmla="*/ 1663430 h 1988487"/>
              <a:gd name="connsiteX55" fmla="*/ 3472775 w 3540868"/>
              <a:gd name="connsiteY55" fmla="*/ 1624520 h 1988487"/>
              <a:gd name="connsiteX56" fmla="*/ 3511685 w 3540868"/>
              <a:gd name="connsiteY56" fmla="*/ 1566154 h 1988487"/>
              <a:gd name="connsiteX57" fmla="*/ 3531141 w 3540868"/>
              <a:gd name="connsiteY57" fmla="*/ 1507788 h 1988487"/>
              <a:gd name="connsiteX58" fmla="*/ 3540868 w 3540868"/>
              <a:gd name="connsiteY58" fmla="*/ 1429967 h 1988487"/>
              <a:gd name="connsiteX59" fmla="*/ 3531141 w 3540868"/>
              <a:gd name="connsiteY59" fmla="*/ 1245141 h 1988487"/>
              <a:gd name="connsiteX60" fmla="*/ 3492230 w 3540868"/>
              <a:gd name="connsiteY60" fmla="*/ 1147865 h 1988487"/>
              <a:gd name="connsiteX61" fmla="*/ 3463047 w 3540868"/>
              <a:gd name="connsiteY61" fmla="*/ 1118682 h 1988487"/>
              <a:gd name="connsiteX62" fmla="*/ 3433864 w 3540868"/>
              <a:gd name="connsiteY62" fmla="*/ 1079771 h 1988487"/>
              <a:gd name="connsiteX63" fmla="*/ 3414409 w 3540868"/>
              <a:gd name="connsiteY63" fmla="*/ 1050588 h 1988487"/>
              <a:gd name="connsiteX64" fmla="*/ 3326860 w 3540868"/>
              <a:gd name="connsiteY64" fmla="*/ 963039 h 1988487"/>
              <a:gd name="connsiteX65" fmla="*/ 3258766 w 3540868"/>
              <a:gd name="connsiteY65" fmla="*/ 894945 h 1988487"/>
              <a:gd name="connsiteX66" fmla="*/ 3171217 w 3540868"/>
              <a:gd name="connsiteY66" fmla="*/ 836579 h 1988487"/>
              <a:gd name="connsiteX67" fmla="*/ 3142034 w 3540868"/>
              <a:gd name="connsiteY67" fmla="*/ 826852 h 1988487"/>
              <a:gd name="connsiteX68" fmla="*/ 3122579 w 3540868"/>
              <a:gd name="connsiteY68" fmla="*/ 807396 h 1988487"/>
              <a:gd name="connsiteX69" fmla="*/ 3093396 w 3540868"/>
              <a:gd name="connsiteY69" fmla="*/ 797669 h 1988487"/>
              <a:gd name="connsiteX70" fmla="*/ 3005847 w 3540868"/>
              <a:gd name="connsiteY70" fmla="*/ 758758 h 1988487"/>
              <a:gd name="connsiteX71" fmla="*/ 2957209 w 3540868"/>
              <a:gd name="connsiteY71" fmla="*/ 729575 h 1988487"/>
              <a:gd name="connsiteX72" fmla="*/ 2821022 w 3540868"/>
              <a:gd name="connsiteY72" fmla="*/ 680937 h 1988487"/>
              <a:gd name="connsiteX73" fmla="*/ 2782111 w 3540868"/>
              <a:gd name="connsiteY73" fmla="*/ 671209 h 1988487"/>
              <a:gd name="connsiteX74" fmla="*/ 2694562 w 3540868"/>
              <a:gd name="connsiteY74" fmla="*/ 642026 h 1988487"/>
              <a:gd name="connsiteX75" fmla="*/ 2665379 w 3540868"/>
              <a:gd name="connsiteY75" fmla="*/ 622571 h 1988487"/>
              <a:gd name="connsiteX76" fmla="*/ 2607013 w 3540868"/>
              <a:gd name="connsiteY76" fmla="*/ 603116 h 1988487"/>
              <a:gd name="connsiteX77" fmla="*/ 2869660 w 3540868"/>
              <a:gd name="connsiteY77" fmla="*/ 544750 h 1988487"/>
              <a:gd name="connsiteX78" fmla="*/ 3083669 w 3540868"/>
              <a:gd name="connsiteY78" fmla="*/ 282103 h 1988487"/>
              <a:gd name="connsiteX79" fmla="*/ 3093396 w 3540868"/>
              <a:gd name="connsiteY79" fmla="*/ 38911 h 1988487"/>
              <a:gd name="connsiteX80" fmla="*/ 2762655 w 3540868"/>
              <a:gd name="connsiteY80" fmla="*/ 29184 h 1988487"/>
              <a:gd name="connsiteX81" fmla="*/ 2490281 w 3540868"/>
              <a:gd name="connsiteY81" fmla="*/ 9728 h 1988487"/>
              <a:gd name="connsiteX82" fmla="*/ 2198452 w 3540868"/>
              <a:gd name="connsiteY82" fmla="*/ 0 h 1988487"/>
              <a:gd name="connsiteX83" fmla="*/ 1575881 w 3540868"/>
              <a:gd name="connsiteY83" fmla="*/ 476656 h 1988487"/>
              <a:gd name="connsiteX84" fmla="*/ 1546698 w 3540868"/>
              <a:gd name="connsiteY84" fmla="*/ 486384 h 1988487"/>
              <a:gd name="connsiteX85" fmla="*/ 1478605 w 3540868"/>
              <a:gd name="connsiteY85" fmla="*/ 515567 h 1988487"/>
              <a:gd name="connsiteX86" fmla="*/ 1420239 w 3540868"/>
              <a:gd name="connsiteY86" fmla="*/ 525294 h 1988487"/>
              <a:gd name="connsiteX87" fmla="*/ 1313234 w 3540868"/>
              <a:gd name="connsiteY87" fmla="*/ 544750 h 1988487"/>
              <a:gd name="connsiteX88" fmla="*/ 1225685 w 3540868"/>
              <a:gd name="connsiteY88" fmla="*/ 535022 h 1988487"/>
              <a:gd name="connsiteX89" fmla="*/ 1138136 w 3540868"/>
              <a:gd name="connsiteY89" fmla="*/ 486384 h 1988487"/>
              <a:gd name="connsiteX90" fmla="*/ 1070043 w 3540868"/>
              <a:gd name="connsiteY90" fmla="*/ 457201 h 1988487"/>
              <a:gd name="connsiteX91" fmla="*/ 1001949 w 3540868"/>
              <a:gd name="connsiteY91" fmla="*/ 408562 h 1988487"/>
              <a:gd name="connsiteX92" fmla="*/ 904673 w 3540868"/>
              <a:gd name="connsiteY92" fmla="*/ 350196 h 1988487"/>
              <a:gd name="connsiteX93" fmla="*/ 875490 w 3540868"/>
              <a:gd name="connsiteY93" fmla="*/ 340469 h 1988487"/>
              <a:gd name="connsiteX0" fmla="*/ 875490 w 3540868"/>
              <a:gd name="connsiteY0" fmla="*/ 340469 h 1988487"/>
              <a:gd name="connsiteX1" fmla="*/ 758758 w 3540868"/>
              <a:gd name="connsiteY1" fmla="*/ 301558 h 1988487"/>
              <a:gd name="connsiteX2" fmla="*/ 583660 w 3540868"/>
              <a:gd name="connsiteY2" fmla="*/ 311286 h 1988487"/>
              <a:gd name="connsiteX3" fmla="*/ 554477 w 3540868"/>
              <a:gd name="connsiteY3" fmla="*/ 330741 h 1988487"/>
              <a:gd name="connsiteX4" fmla="*/ 515566 w 3540868"/>
              <a:gd name="connsiteY4" fmla="*/ 340469 h 1988487"/>
              <a:gd name="connsiteX5" fmla="*/ 408562 w 3540868"/>
              <a:gd name="connsiteY5" fmla="*/ 379379 h 1988487"/>
              <a:gd name="connsiteX6" fmla="*/ 369651 w 3540868"/>
              <a:gd name="connsiteY6" fmla="*/ 389107 h 1988487"/>
              <a:gd name="connsiteX7" fmla="*/ 311285 w 3540868"/>
              <a:gd name="connsiteY7" fmla="*/ 408562 h 1988487"/>
              <a:gd name="connsiteX8" fmla="*/ 272375 w 3540868"/>
              <a:gd name="connsiteY8" fmla="*/ 418290 h 1988487"/>
              <a:gd name="connsiteX9" fmla="*/ 214009 w 3540868"/>
              <a:gd name="connsiteY9" fmla="*/ 437745 h 1988487"/>
              <a:gd name="connsiteX10" fmla="*/ 184826 w 3540868"/>
              <a:gd name="connsiteY10" fmla="*/ 457201 h 1988487"/>
              <a:gd name="connsiteX11" fmla="*/ 126460 w 3540868"/>
              <a:gd name="connsiteY11" fmla="*/ 486384 h 1988487"/>
              <a:gd name="connsiteX12" fmla="*/ 58366 w 3540868"/>
              <a:gd name="connsiteY12" fmla="*/ 544750 h 1988487"/>
              <a:gd name="connsiteX13" fmla="*/ 19456 w 3540868"/>
              <a:gd name="connsiteY13" fmla="*/ 603116 h 1988487"/>
              <a:gd name="connsiteX14" fmla="*/ 0 w 3540868"/>
              <a:gd name="connsiteY14" fmla="*/ 642026 h 1988487"/>
              <a:gd name="connsiteX15" fmla="*/ 9728 w 3540868"/>
              <a:gd name="connsiteY15" fmla="*/ 933856 h 1988487"/>
              <a:gd name="connsiteX16" fmla="*/ 19456 w 3540868"/>
              <a:gd name="connsiteY16" fmla="*/ 972767 h 1988487"/>
              <a:gd name="connsiteX17" fmla="*/ 38911 w 3540868"/>
              <a:gd name="connsiteY17" fmla="*/ 1050588 h 1988487"/>
              <a:gd name="connsiteX18" fmla="*/ 48639 w 3540868"/>
              <a:gd name="connsiteY18" fmla="*/ 1420239 h 1988487"/>
              <a:gd name="connsiteX19" fmla="*/ 58366 w 3540868"/>
              <a:gd name="connsiteY19" fmla="*/ 1478605 h 1988487"/>
              <a:gd name="connsiteX20" fmla="*/ 77822 w 3540868"/>
              <a:gd name="connsiteY20" fmla="*/ 1595337 h 1988487"/>
              <a:gd name="connsiteX21" fmla="*/ 97277 w 3540868"/>
              <a:gd name="connsiteY21" fmla="*/ 1634247 h 1988487"/>
              <a:gd name="connsiteX22" fmla="*/ 136188 w 3540868"/>
              <a:gd name="connsiteY22" fmla="*/ 1682886 h 1988487"/>
              <a:gd name="connsiteX23" fmla="*/ 214009 w 3540868"/>
              <a:gd name="connsiteY23" fmla="*/ 1741252 h 1988487"/>
              <a:gd name="connsiteX24" fmla="*/ 291830 w 3540868"/>
              <a:gd name="connsiteY24" fmla="*/ 1789890 h 1988487"/>
              <a:gd name="connsiteX25" fmla="*/ 321013 w 3540868"/>
              <a:gd name="connsiteY25" fmla="*/ 1809345 h 1988487"/>
              <a:gd name="connsiteX26" fmla="*/ 359924 w 3540868"/>
              <a:gd name="connsiteY26" fmla="*/ 1819073 h 1988487"/>
              <a:gd name="connsiteX27" fmla="*/ 408562 w 3540868"/>
              <a:gd name="connsiteY27" fmla="*/ 1838528 h 1988487"/>
              <a:gd name="connsiteX28" fmla="*/ 437745 w 3540868"/>
              <a:gd name="connsiteY28" fmla="*/ 1848256 h 1988487"/>
              <a:gd name="connsiteX29" fmla="*/ 515566 w 3540868"/>
              <a:gd name="connsiteY29" fmla="*/ 1877439 h 1988487"/>
              <a:gd name="connsiteX30" fmla="*/ 583660 w 3540868"/>
              <a:gd name="connsiteY30" fmla="*/ 1887167 h 1988487"/>
              <a:gd name="connsiteX31" fmla="*/ 622571 w 3540868"/>
              <a:gd name="connsiteY31" fmla="*/ 1896894 h 1988487"/>
              <a:gd name="connsiteX32" fmla="*/ 739302 w 3540868"/>
              <a:gd name="connsiteY32" fmla="*/ 1906622 h 1988487"/>
              <a:gd name="connsiteX33" fmla="*/ 778213 w 3540868"/>
              <a:gd name="connsiteY33" fmla="*/ 1916350 h 1988487"/>
              <a:gd name="connsiteX34" fmla="*/ 807396 w 3540868"/>
              <a:gd name="connsiteY34" fmla="*/ 1926077 h 1988487"/>
              <a:gd name="connsiteX35" fmla="*/ 914400 w 3540868"/>
              <a:gd name="connsiteY35" fmla="*/ 1935805 h 1988487"/>
              <a:gd name="connsiteX36" fmla="*/ 1001949 w 3540868"/>
              <a:gd name="connsiteY36" fmla="*/ 1955260 h 1988487"/>
              <a:gd name="connsiteX37" fmla="*/ 1147864 w 3540868"/>
              <a:gd name="connsiteY37" fmla="*/ 1974716 h 1988487"/>
              <a:gd name="connsiteX38" fmla="*/ 1517515 w 3540868"/>
              <a:gd name="connsiteY38" fmla="*/ 1964988 h 1988487"/>
              <a:gd name="connsiteX39" fmla="*/ 1643975 w 3540868"/>
              <a:gd name="connsiteY39" fmla="*/ 1955260 h 1988487"/>
              <a:gd name="connsiteX40" fmla="*/ 1819073 w 3540868"/>
              <a:gd name="connsiteY40" fmla="*/ 1964988 h 1988487"/>
              <a:gd name="connsiteX41" fmla="*/ 2431915 w 3540868"/>
              <a:gd name="connsiteY41" fmla="*/ 1964988 h 1988487"/>
              <a:gd name="connsiteX42" fmla="*/ 2509736 w 3540868"/>
              <a:gd name="connsiteY42" fmla="*/ 1945533 h 1988487"/>
              <a:gd name="connsiteX43" fmla="*/ 2568102 w 3540868"/>
              <a:gd name="connsiteY43" fmla="*/ 1916350 h 1988487"/>
              <a:gd name="connsiteX44" fmla="*/ 2607013 w 3540868"/>
              <a:gd name="connsiteY44" fmla="*/ 1906622 h 1988487"/>
              <a:gd name="connsiteX45" fmla="*/ 2655651 w 3540868"/>
              <a:gd name="connsiteY45" fmla="*/ 1887167 h 1988487"/>
              <a:gd name="connsiteX46" fmla="*/ 2743200 w 3540868"/>
              <a:gd name="connsiteY46" fmla="*/ 1848256 h 1988487"/>
              <a:gd name="connsiteX47" fmla="*/ 2830749 w 3540868"/>
              <a:gd name="connsiteY47" fmla="*/ 1819073 h 1988487"/>
              <a:gd name="connsiteX48" fmla="*/ 2898843 w 3540868"/>
              <a:gd name="connsiteY48" fmla="*/ 1809345 h 1988487"/>
              <a:gd name="connsiteX49" fmla="*/ 2937753 w 3540868"/>
              <a:gd name="connsiteY49" fmla="*/ 1799618 h 1988487"/>
              <a:gd name="connsiteX50" fmla="*/ 3200400 w 3540868"/>
              <a:gd name="connsiteY50" fmla="*/ 1789890 h 1988487"/>
              <a:gd name="connsiteX51" fmla="*/ 3258766 w 3540868"/>
              <a:gd name="connsiteY51" fmla="*/ 1770435 h 1988487"/>
              <a:gd name="connsiteX52" fmla="*/ 3336588 w 3540868"/>
              <a:gd name="connsiteY52" fmla="*/ 1731524 h 1988487"/>
              <a:gd name="connsiteX53" fmla="*/ 3394953 w 3540868"/>
              <a:gd name="connsiteY53" fmla="*/ 1682886 h 1988487"/>
              <a:gd name="connsiteX54" fmla="*/ 3414409 w 3540868"/>
              <a:gd name="connsiteY54" fmla="*/ 1663430 h 1988487"/>
              <a:gd name="connsiteX55" fmla="*/ 3472775 w 3540868"/>
              <a:gd name="connsiteY55" fmla="*/ 1624520 h 1988487"/>
              <a:gd name="connsiteX56" fmla="*/ 3511685 w 3540868"/>
              <a:gd name="connsiteY56" fmla="*/ 1566154 h 1988487"/>
              <a:gd name="connsiteX57" fmla="*/ 3531141 w 3540868"/>
              <a:gd name="connsiteY57" fmla="*/ 1507788 h 1988487"/>
              <a:gd name="connsiteX58" fmla="*/ 3540868 w 3540868"/>
              <a:gd name="connsiteY58" fmla="*/ 1429967 h 1988487"/>
              <a:gd name="connsiteX59" fmla="*/ 3531141 w 3540868"/>
              <a:gd name="connsiteY59" fmla="*/ 1245141 h 1988487"/>
              <a:gd name="connsiteX60" fmla="*/ 3492230 w 3540868"/>
              <a:gd name="connsiteY60" fmla="*/ 1147865 h 1988487"/>
              <a:gd name="connsiteX61" fmla="*/ 3463047 w 3540868"/>
              <a:gd name="connsiteY61" fmla="*/ 1118682 h 1988487"/>
              <a:gd name="connsiteX62" fmla="*/ 3433864 w 3540868"/>
              <a:gd name="connsiteY62" fmla="*/ 1079771 h 1988487"/>
              <a:gd name="connsiteX63" fmla="*/ 3414409 w 3540868"/>
              <a:gd name="connsiteY63" fmla="*/ 1050588 h 1988487"/>
              <a:gd name="connsiteX64" fmla="*/ 3326860 w 3540868"/>
              <a:gd name="connsiteY64" fmla="*/ 963039 h 1988487"/>
              <a:gd name="connsiteX65" fmla="*/ 3258766 w 3540868"/>
              <a:gd name="connsiteY65" fmla="*/ 894945 h 1988487"/>
              <a:gd name="connsiteX66" fmla="*/ 3171217 w 3540868"/>
              <a:gd name="connsiteY66" fmla="*/ 836579 h 1988487"/>
              <a:gd name="connsiteX67" fmla="*/ 3142034 w 3540868"/>
              <a:gd name="connsiteY67" fmla="*/ 826852 h 1988487"/>
              <a:gd name="connsiteX68" fmla="*/ 3122579 w 3540868"/>
              <a:gd name="connsiteY68" fmla="*/ 807396 h 1988487"/>
              <a:gd name="connsiteX69" fmla="*/ 3093396 w 3540868"/>
              <a:gd name="connsiteY69" fmla="*/ 797669 h 1988487"/>
              <a:gd name="connsiteX70" fmla="*/ 3005847 w 3540868"/>
              <a:gd name="connsiteY70" fmla="*/ 758758 h 1988487"/>
              <a:gd name="connsiteX71" fmla="*/ 2957209 w 3540868"/>
              <a:gd name="connsiteY71" fmla="*/ 729575 h 1988487"/>
              <a:gd name="connsiteX72" fmla="*/ 2821022 w 3540868"/>
              <a:gd name="connsiteY72" fmla="*/ 680937 h 1988487"/>
              <a:gd name="connsiteX73" fmla="*/ 2782111 w 3540868"/>
              <a:gd name="connsiteY73" fmla="*/ 671209 h 1988487"/>
              <a:gd name="connsiteX74" fmla="*/ 2957208 w 3540868"/>
              <a:gd name="connsiteY74" fmla="*/ 622570 h 1988487"/>
              <a:gd name="connsiteX75" fmla="*/ 2665379 w 3540868"/>
              <a:gd name="connsiteY75" fmla="*/ 622571 h 1988487"/>
              <a:gd name="connsiteX76" fmla="*/ 2607013 w 3540868"/>
              <a:gd name="connsiteY76" fmla="*/ 603116 h 1988487"/>
              <a:gd name="connsiteX77" fmla="*/ 2869660 w 3540868"/>
              <a:gd name="connsiteY77" fmla="*/ 544750 h 1988487"/>
              <a:gd name="connsiteX78" fmla="*/ 3083669 w 3540868"/>
              <a:gd name="connsiteY78" fmla="*/ 282103 h 1988487"/>
              <a:gd name="connsiteX79" fmla="*/ 3093396 w 3540868"/>
              <a:gd name="connsiteY79" fmla="*/ 38911 h 1988487"/>
              <a:gd name="connsiteX80" fmla="*/ 2762655 w 3540868"/>
              <a:gd name="connsiteY80" fmla="*/ 29184 h 1988487"/>
              <a:gd name="connsiteX81" fmla="*/ 2490281 w 3540868"/>
              <a:gd name="connsiteY81" fmla="*/ 9728 h 1988487"/>
              <a:gd name="connsiteX82" fmla="*/ 2198452 w 3540868"/>
              <a:gd name="connsiteY82" fmla="*/ 0 h 1988487"/>
              <a:gd name="connsiteX83" fmla="*/ 1575881 w 3540868"/>
              <a:gd name="connsiteY83" fmla="*/ 476656 h 1988487"/>
              <a:gd name="connsiteX84" fmla="*/ 1546698 w 3540868"/>
              <a:gd name="connsiteY84" fmla="*/ 486384 h 1988487"/>
              <a:gd name="connsiteX85" fmla="*/ 1478605 w 3540868"/>
              <a:gd name="connsiteY85" fmla="*/ 515567 h 1988487"/>
              <a:gd name="connsiteX86" fmla="*/ 1420239 w 3540868"/>
              <a:gd name="connsiteY86" fmla="*/ 525294 h 1988487"/>
              <a:gd name="connsiteX87" fmla="*/ 1313234 w 3540868"/>
              <a:gd name="connsiteY87" fmla="*/ 544750 h 1988487"/>
              <a:gd name="connsiteX88" fmla="*/ 1225685 w 3540868"/>
              <a:gd name="connsiteY88" fmla="*/ 535022 h 1988487"/>
              <a:gd name="connsiteX89" fmla="*/ 1138136 w 3540868"/>
              <a:gd name="connsiteY89" fmla="*/ 486384 h 1988487"/>
              <a:gd name="connsiteX90" fmla="*/ 1070043 w 3540868"/>
              <a:gd name="connsiteY90" fmla="*/ 457201 h 1988487"/>
              <a:gd name="connsiteX91" fmla="*/ 1001949 w 3540868"/>
              <a:gd name="connsiteY91" fmla="*/ 408562 h 1988487"/>
              <a:gd name="connsiteX92" fmla="*/ 904673 w 3540868"/>
              <a:gd name="connsiteY92" fmla="*/ 350196 h 1988487"/>
              <a:gd name="connsiteX93" fmla="*/ 875490 w 3540868"/>
              <a:gd name="connsiteY93" fmla="*/ 340469 h 1988487"/>
              <a:gd name="connsiteX0" fmla="*/ 875490 w 3540868"/>
              <a:gd name="connsiteY0" fmla="*/ 340469 h 1988487"/>
              <a:gd name="connsiteX1" fmla="*/ 758758 w 3540868"/>
              <a:gd name="connsiteY1" fmla="*/ 301558 h 1988487"/>
              <a:gd name="connsiteX2" fmla="*/ 583660 w 3540868"/>
              <a:gd name="connsiteY2" fmla="*/ 311286 h 1988487"/>
              <a:gd name="connsiteX3" fmla="*/ 554477 w 3540868"/>
              <a:gd name="connsiteY3" fmla="*/ 330741 h 1988487"/>
              <a:gd name="connsiteX4" fmla="*/ 515566 w 3540868"/>
              <a:gd name="connsiteY4" fmla="*/ 340469 h 1988487"/>
              <a:gd name="connsiteX5" fmla="*/ 408562 w 3540868"/>
              <a:gd name="connsiteY5" fmla="*/ 379379 h 1988487"/>
              <a:gd name="connsiteX6" fmla="*/ 369651 w 3540868"/>
              <a:gd name="connsiteY6" fmla="*/ 389107 h 1988487"/>
              <a:gd name="connsiteX7" fmla="*/ 311285 w 3540868"/>
              <a:gd name="connsiteY7" fmla="*/ 408562 h 1988487"/>
              <a:gd name="connsiteX8" fmla="*/ 272375 w 3540868"/>
              <a:gd name="connsiteY8" fmla="*/ 418290 h 1988487"/>
              <a:gd name="connsiteX9" fmla="*/ 214009 w 3540868"/>
              <a:gd name="connsiteY9" fmla="*/ 437745 h 1988487"/>
              <a:gd name="connsiteX10" fmla="*/ 184826 w 3540868"/>
              <a:gd name="connsiteY10" fmla="*/ 457201 h 1988487"/>
              <a:gd name="connsiteX11" fmla="*/ 126460 w 3540868"/>
              <a:gd name="connsiteY11" fmla="*/ 486384 h 1988487"/>
              <a:gd name="connsiteX12" fmla="*/ 58366 w 3540868"/>
              <a:gd name="connsiteY12" fmla="*/ 544750 h 1988487"/>
              <a:gd name="connsiteX13" fmla="*/ 19456 w 3540868"/>
              <a:gd name="connsiteY13" fmla="*/ 603116 h 1988487"/>
              <a:gd name="connsiteX14" fmla="*/ 0 w 3540868"/>
              <a:gd name="connsiteY14" fmla="*/ 642026 h 1988487"/>
              <a:gd name="connsiteX15" fmla="*/ 9728 w 3540868"/>
              <a:gd name="connsiteY15" fmla="*/ 933856 h 1988487"/>
              <a:gd name="connsiteX16" fmla="*/ 19456 w 3540868"/>
              <a:gd name="connsiteY16" fmla="*/ 972767 h 1988487"/>
              <a:gd name="connsiteX17" fmla="*/ 38911 w 3540868"/>
              <a:gd name="connsiteY17" fmla="*/ 1050588 h 1988487"/>
              <a:gd name="connsiteX18" fmla="*/ 48639 w 3540868"/>
              <a:gd name="connsiteY18" fmla="*/ 1420239 h 1988487"/>
              <a:gd name="connsiteX19" fmla="*/ 58366 w 3540868"/>
              <a:gd name="connsiteY19" fmla="*/ 1478605 h 1988487"/>
              <a:gd name="connsiteX20" fmla="*/ 77822 w 3540868"/>
              <a:gd name="connsiteY20" fmla="*/ 1595337 h 1988487"/>
              <a:gd name="connsiteX21" fmla="*/ 97277 w 3540868"/>
              <a:gd name="connsiteY21" fmla="*/ 1634247 h 1988487"/>
              <a:gd name="connsiteX22" fmla="*/ 136188 w 3540868"/>
              <a:gd name="connsiteY22" fmla="*/ 1682886 h 1988487"/>
              <a:gd name="connsiteX23" fmla="*/ 214009 w 3540868"/>
              <a:gd name="connsiteY23" fmla="*/ 1741252 h 1988487"/>
              <a:gd name="connsiteX24" fmla="*/ 291830 w 3540868"/>
              <a:gd name="connsiteY24" fmla="*/ 1789890 h 1988487"/>
              <a:gd name="connsiteX25" fmla="*/ 321013 w 3540868"/>
              <a:gd name="connsiteY25" fmla="*/ 1809345 h 1988487"/>
              <a:gd name="connsiteX26" fmla="*/ 359924 w 3540868"/>
              <a:gd name="connsiteY26" fmla="*/ 1819073 h 1988487"/>
              <a:gd name="connsiteX27" fmla="*/ 408562 w 3540868"/>
              <a:gd name="connsiteY27" fmla="*/ 1838528 h 1988487"/>
              <a:gd name="connsiteX28" fmla="*/ 437745 w 3540868"/>
              <a:gd name="connsiteY28" fmla="*/ 1848256 h 1988487"/>
              <a:gd name="connsiteX29" fmla="*/ 515566 w 3540868"/>
              <a:gd name="connsiteY29" fmla="*/ 1877439 h 1988487"/>
              <a:gd name="connsiteX30" fmla="*/ 583660 w 3540868"/>
              <a:gd name="connsiteY30" fmla="*/ 1887167 h 1988487"/>
              <a:gd name="connsiteX31" fmla="*/ 622571 w 3540868"/>
              <a:gd name="connsiteY31" fmla="*/ 1896894 h 1988487"/>
              <a:gd name="connsiteX32" fmla="*/ 739302 w 3540868"/>
              <a:gd name="connsiteY32" fmla="*/ 1906622 h 1988487"/>
              <a:gd name="connsiteX33" fmla="*/ 778213 w 3540868"/>
              <a:gd name="connsiteY33" fmla="*/ 1916350 h 1988487"/>
              <a:gd name="connsiteX34" fmla="*/ 807396 w 3540868"/>
              <a:gd name="connsiteY34" fmla="*/ 1926077 h 1988487"/>
              <a:gd name="connsiteX35" fmla="*/ 914400 w 3540868"/>
              <a:gd name="connsiteY35" fmla="*/ 1935805 h 1988487"/>
              <a:gd name="connsiteX36" fmla="*/ 1001949 w 3540868"/>
              <a:gd name="connsiteY36" fmla="*/ 1955260 h 1988487"/>
              <a:gd name="connsiteX37" fmla="*/ 1147864 w 3540868"/>
              <a:gd name="connsiteY37" fmla="*/ 1974716 h 1988487"/>
              <a:gd name="connsiteX38" fmla="*/ 1517515 w 3540868"/>
              <a:gd name="connsiteY38" fmla="*/ 1964988 h 1988487"/>
              <a:gd name="connsiteX39" fmla="*/ 1643975 w 3540868"/>
              <a:gd name="connsiteY39" fmla="*/ 1955260 h 1988487"/>
              <a:gd name="connsiteX40" fmla="*/ 1819073 w 3540868"/>
              <a:gd name="connsiteY40" fmla="*/ 1964988 h 1988487"/>
              <a:gd name="connsiteX41" fmla="*/ 2431915 w 3540868"/>
              <a:gd name="connsiteY41" fmla="*/ 1964988 h 1988487"/>
              <a:gd name="connsiteX42" fmla="*/ 2509736 w 3540868"/>
              <a:gd name="connsiteY42" fmla="*/ 1945533 h 1988487"/>
              <a:gd name="connsiteX43" fmla="*/ 2568102 w 3540868"/>
              <a:gd name="connsiteY43" fmla="*/ 1916350 h 1988487"/>
              <a:gd name="connsiteX44" fmla="*/ 2607013 w 3540868"/>
              <a:gd name="connsiteY44" fmla="*/ 1906622 h 1988487"/>
              <a:gd name="connsiteX45" fmla="*/ 2655651 w 3540868"/>
              <a:gd name="connsiteY45" fmla="*/ 1887167 h 1988487"/>
              <a:gd name="connsiteX46" fmla="*/ 2743200 w 3540868"/>
              <a:gd name="connsiteY46" fmla="*/ 1848256 h 1988487"/>
              <a:gd name="connsiteX47" fmla="*/ 2830749 w 3540868"/>
              <a:gd name="connsiteY47" fmla="*/ 1819073 h 1988487"/>
              <a:gd name="connsiteX48" fmla="*/ 2898843 w 3540868"/>
              <a:gd name="connsiteY48" fmla="*/ 1809345 h 1988487"/>
              <a:gd name="connsiteX49" fmla="*/ 2937753 w 3540868"/>
              <a:gd name="connsiteY49" fmla="*/ 1799618 h 1988487"/>
              <a:gd name="connsiteX50" fmla="*/ 3200400 w 3540868"/>
              <a:gd name="connsiteY50" fmla="*/ 1789890 h 1988487"/>
              <a:gd name="connsiteX51" fmla="*/ 3258766 w 3540868"/>
              <a:gd name="connsiteY51" fmla="*/ 1770435 h 1988487"/>
              <a:gd name="connsiteX52" fmla="*/ 3336588 w 3540868"/>
              <a:gd name="connsiteY52" fmla="*/ 1731524 h 1988487"/>
              <a:gd name="connsiteX53" fmla="*/ 3394953 w 3540868"/>
              <a:gd name="connsiteY53" fmla="*/ 1682886 h 1988487"/>
              <a:gd name="connsiteX54" fmla="*/ 3414409 w 3540868"/>
              <a:gd name="connsiteY54" fmla="*/ 1663430 h 1988487"/>
              <a:gd name="connsiteX55" fmla="*/ 3472775 w 3540868"/>
              <a:gd name="connsiteY55" fmla="*/ 1624520 h 1988487"/>
              <a:gd name="connsiteX56" fmla="*/ 3511685 w 3540868"/>
              <a:gd name="connsiteY56" fmla="*/ 1566154 h 1988487"/>
              <a:gd name="connsiteX57" fmla="*/ 3531141 w 3540868"/>
              <a:gd name="connsiteY57" fmla="*/ 1507788 h 1988487"/>
              <a:gd name="connsiteX58" fmla="*/ 3540868 w 3540868"/>
              <a:gd name="connsiteY58" fmla="*/ 1429967 h 1988487"/>
              <a:gd name="connsiteX59" fmla="*/ 3531141 w 3540868"/>
              <a:gd name="connsiteY59" fmla="*/ 1245141 h 1988487"/>
              <a:gd name="connsiteX60" fmla="*/ 3492230 w 3540868"/>
              <a:gd name="connsiteY60" fmla="*/ 1147865 h 1988487"/>
              <a:gd name="connsiteX61" fmla="*/ 3463047 w 3540868"/>
              <a:gd name="connsiteY61" fmla="*/ 1118682 h 1988487"/>
              <a:gd name="connsiteX62" fmla="*/ 3433864 w 3540868"/>
              <a:gd name="connsiteY62" fmla="*/ 1079771 h 1988487"/>
              <a:gd name="connsiteX63" fmla="*/ 3414409 w 3540868"/>
              <a:gd name="connsiteY63" fmla="*/ 1050588 h 1988487"/>
              <a:gd name="connsiteX64" fmla="*/ 3326860 w 3540868"/>
              <a:gd name="connsiteY64" fmla="*/ 963039 h 1988487"/>
              <a:gd name="connsiteX65" fmla="*/ 3258766 w 3540868"/>
              <a:gd name="connsiteY65" fmla="*/ 894945 h 1988487"/>
              <a:gd name="connsiteX66" fmla="*/ 3171217 w 3540868"/>
              <a:gd name="connsiteY66" fmla="*/ 836579 h 1988487"/>
              <a:gd name="connsiteX67" fmla="*/ 3142034 w 3540868"/>
              <a:gd name="connsiteY67" fmla="*/ 826852 h 1988487"/>
              <a:gd name="connsiteX68" fmla="*/ 3122579 w 3540868"/>
              <a:gd name="connsiteY68" fmla="*/ 807396 h 1988487"/>
              <a:gd name="connsiteX69" fmla="*/ 3093396 w 3540868"/>
              <a:gd name="connsiteY69" fmla="*/ 797669 h 1988487"/>
              <a:gd name="connsiteX70" fmla="*/ 3005847 w 3540868"/>
              <a:gd name="connsiteY70" fmla="*/ 758758 h 1988487"/>
              <a:gd name="connsiteX71" fmla="*/ 2957209 w 3540868"/>
              <a:gd name="connsiteY71" fmla="*/ 729575 h 1988487"/>
              <a:gd name="connsiteX72" fmla="*/ 2821022 w 3540868"/>
              <a:gd name="connsiteY72" fmla="*/ 680937 h 1988487"/>
              <a:gd name="connsiteX73" fmla="*/ 2782111 w 3540868"/>
              <a:gd name="connsiteY73" fmla="*/ 671209 h 1988487"/>
              <a:gd name="connsiteX74" fmla="*/ 2957208 w 3540868"/>
              <a:gd name="connsiteY74" fmla="*/ 622570 h 1988487"/>
              <a:gd name="connsiteX75" fmla="*/ 2665379 w 3540868"/>
              <a:gd name="connsiteY75" fmla="*/ 622571 h 1988487"/>
              <a:gd name="connsiteX76" fmla="*/ 2869660 w 3540868"/>
              <a:gd name="connsiteY76" fmla="*/ 544750 h 1988487"/>
              <a:gd name="connsiteX77" fmla="*/ 3083669 w 3540868"/>
              <a:gd name="connsiteY77" fmla="*/ 282103 h 1988487"/>
              <a:gd name="connsiteX78" fmla="*/ 3093396 w 3540868"/>
              <a:gd name="connsiteY78" fmla="*/ 38911 h 1988487"/>
              <a:gd name="connsiteX79" fmla="*/ 2762655 w 3540868"/>
              <a:gd name="connsiteY79" fmla="*/ 29184 h 1988487"/>
              <a:gd name="connsiteX80" fmla="*/ 2490281 w 3540868"/>
              <a:gd name="connsiteY80" fmla="*/ 9728 h 1988487"/>
              <a:gd name="connsiteX81" fmla="*/ 2198452 w 3540868"/>
              <a:gd name="connsiteY81" fmla="*/ 0 h 1988487"/>
              <a:gd name="connsiteX82" fmla="*/ 1575881 w 3540868"/>
              <a:gd name="connsiteY82" fmla="*/ 476656 h 1988487"/>
              <a:gd name="connsiteX83" fmla="*/ 1546698 w 3540868"/>
              <a:gd name="connsiteY83" fmla="*/ 486384 h 1988487"/>
              <a:gd name="connsiteX84" fmla="*/ 1478605 w 3540868"/>
              <a:gd name="connsiteY84" fmla="*/ 515567 h 1988487"/>
              <a:gd name="connsiteX85" fmla="*/ 1420239 w 3540868"/>
              <a:gd name="connsiteY85" fmla="*/ 525294 h 1988487"/>
              <a:gd name="connsiteX86" fmla="*/ 1313234 w 3540868"/>
              <a:gd name="connsiteY86" fmla="*/ 544750 h 1988487"/>
              <a:gd name="connsiteX87" fmla="*/ 1225685 w 3540868"/>
              <a:gd name="connsiteY87" fmla="*/ 535022 h 1988487"/>
              <a:gd name="connsiteX88" fmla="*/ 1138136 w 3540868"/>
              <a:gd name="connsiteY88" fmla="*/ 486384 h 1988487"/>
              <a:gd name="connsiteX89" fmla="*/ 1070043 w 3540868"/>
              <a:gd name="connsiteY89" fmla="*/ 457201 h 1988487"/>
              <a:gd name="connsiteX90" fmla="*/ 1001949 w 3540868"/>
              <a:gd name="connsiteY90" fmla="*/ 408562 h 1988487"/>
              <a:gd name="connsiteX91" fmla="*/ 904673 w 3540868"/>
              <a:gd name="connsiteY91" fmla="*/ 350196 h 1988487"/>
              <a:gd name="connsiteX92" fmla="*/ 875490 w 3540868"/>
              <a:gd name="connsiteY92" fmla="*/ 340469 h 1988487"/>
              <a:gd name="connsiteX0" fmla="*/ 875490 w 3540868"/>
              <a:gd name="connsiteY0" fmla="*/ 340469 h 1988487"/>
              <a:gd name="connsiteX1" fmla="*/ 758758 w 3540868"/>
              <a:gd name="connsiteY1" fmla="*/ 301558 h 1988487"/>
              <a:gd name="connsiteX2" fmla="*/ 583660 w 3540868"/>
              <a:gd name="connsiteY2" fmla="*/ 311286 h 1988487"/>
              <a:gd name="connsiteX3" fmla="*/ 554477 w 3540868"/>
              <a:gd name="connsiteY3" fmla="*/ 330741 h 1988487"/>
              <a:gd name="connsiteX4" fmla="*/ 515566 w 3540868"/>
              <a:gd name="connsiteY4" fmla="*/ 340469 h 1988487"/>
              <a:gd name="connsiteX5" fmla="*/ 408562 w 3540868"/>
              <a:gd name="connsiteY5" fmla="*/ 379379 h 1988487"/>
              <a:gd name="connsiteX6" fmla="*/ 369651 w 3540868"/>
              <a:gd name="connsiteY6" fmla="*/ 389107 h 1988487"/>
              <a:gd name="connsiteX7" fmla="*/ 311285 w 3540868"/>
              <a:gd name="connsiteY7" fmla="*/ 408562 h 1988487"/>
              <a:gd name="connsiteX8" fmla="*/ 272375 w 3540868"/>
              <a:gd name="connsiteY8" fmla="*/ 418290 h 1988487"/>
              <a:gd name="connsiteX9" fmla="*/ 214009 w 3540868"/>
              <a:gd name="connsiteY9" fmla="*/ 437745 h 1988487"/>
              <a:gd name="connsiteX10" fmla="*/ 184826 w 3540868"/>
              <a:gd name="connsiteY10" fmla="*/ 457201 h 1988487"/>
              <a:gd name="connsiteX11" fmla="*/ 126460 w 3540868"/>
              <a:gd name="connsiteY11" fmla="*/ 486384 h 1988487"/>
              <a:gd name="connsiteX12" fmla="*/ 58366 w 3540868"/>
              <a:gd name="connsiteY12" fmla="*/ 544750 h 1988487"/>
              <a:gd name="connsiteX13" fmla="*/ 19456 w 3540868"/>
              <a:gd name="connsiteY13" fmla="*/ 603116 h 1988487"/>
              <a:gd name="connsiteX14" fmla="*/ 0 w 3540868"/>
              <a:gd name="connsiteY14" fmla="*/ 642026 h 1988487"/>
              <a:gd name="connsiteX15" fmla="*/ 9728 w 3540868"/>
              <a:gd name="connsiteY15" fmla="*/ 933856 h 1988487"/>
              <a:gd name="connsiteX16" fmla="*/ 19456 w 3540868"/>
              <a:gd name="connsiteY16" fmla="*/ 972767 h 1988487"/>
              <a:gd name="connsiteX17" fmla="*/ 38911 w 3540868"/>
              <a:gd name="connsiteY17" fmla="*/ 1050588 h 1988487"/>
              <a:gd name="connsiteX18" fmla="*/ 48639 w 3540868"/>
              <a:gd name="connsiteY18" fmla="*/ 1420239 h 1988487"/>
              <a:gd name="connsiteX19" fmla="*/ 58366 w 3540868"/>
              <a:gd name="connsiteY19" fmla="*/ 1478605 h 1988487"/>
              <a:gd name="connsiteX20" fmla="*/ 77822 w 3540868"/>
              <a:gd name="connsiteY20" fmla="*/ 1595337 h 1988487"/>
              <a:gd name="connsiteX21" fmla="*/ 97277 w 3540868"/>
              <a:gd name="connsiteY21" fmla="*/ 1634247 h 1988487"/>
              <a:gd name="connsiteX22" fmla="*/ 136188 w 3540868"/>
              <a:gd name="connsiteY22" fmla="*/ 1682886 h 1988487"/>
              <a:gd name="connsiteX23" fmla="*/ 214009 w 3540868"/>
              <a:gd name="connsiteY23" fmla="*/ 1741252 h 1988487"/>
              <a:gd name="connsiteX24" fmla="*/ 291830 w 3540868"/>
              <a:gd name="connsiteY24" fmla="*/ 1789890 h 1988487"/>
              <a:gd name="connsiteX25" fmla="*/ 321013 w 3540868"/>
              <a:gd name="connsiteY25" fmla="*/ 1809345 h 1988487"/>
              <a:gd name="connsiteX26" fmla="*/ 359924 w 3540868"/>
              <a:gd name="connsiteY26" fmla="*/ 1819073 h 1988487"/>
              <a:gd name="connsiteX27" fmla="*/ 408562 w 3540868"/>
              <a:gd name="connsiteY27" fmla="*/ 1838528 h 1988487"/>
              <a:gd name="connsiteX28" fmla="*/ 437745 w 3540868"/>
              <a:gd name="connsiteY28" fmla="*/ 1848256 h 1988487"/>
              <a:gd name="connsiteX29" fmla="*/ 515566 w 3540868"/>
              <a:gd name="connsiteY29" fmla="*/ 1877439 h 1988487"/>
              <a:gd name="connsiteX30" fmla="*/ 583660 w 3540868"/>
              <a:gd name="connsiteY30" fmla="*/ 1887167 h 1988487"/>
              <a:gd name="connsiteX31" fmla="*/ 622571 w 3540868"/>
              <a:gd name="connsiteY31" fmla="*/ 1896894 h 1988487"/>
              <a:gd name="connsiteX32" fmla="*/ 739302 w 3540868"/>
              <a:gd name="connsiteY32" fmla="*/ 1906622 h 1988487"/>
              <a:gd name="connsiteX33" fmla="*/ 778213 w 3540868"/>
              <a:gd name="connsiteY33" fmla="*/ 1916350 h 1988487"/>
              <a:gd name="connsiteX34" fmla="*/ 807396 w 3540868"/>
              <a:gd name="connsiteY34" fmla="*/ 1926077 h 1988487"/>
              <a:gd name="connsiteX35" fmla="*/ 914400 w 3540868"/>
              <a:gd name="connsiteY35" fmla="*/ 1935805 h 1988487"/>
              <a:gd name="connsiteX36" fmla="*/ 1001949 w 3540868"/>
              <a:gd name="connsiteY36" fmla="*/ 1955260 h 1988487"/>
              <a:gd name="connsiteX37" fmla="*/ 1147864 w 3540868"/>
              <a:gd name="connsiteY37" fmla="*/ 1974716 h 1988487"/>
              <a:gd name="connsiteX38" fmla="*/ 1517515 w 3540868"/>
              <a:gd name="connsiteY38" fmla="*/ 1964988 h 1988487"/>
              <a:gd name="connsiteX39" fmla="*/ 1643975 w 3540868"/>
              <a:gd name="connsiteY39" fmla="*/ 1955260 h 1988487"/>
              <a:gd name="connsiteX40" fmla="*/ 1819073 w 3540868"/>
              <a:gd name="connsiteY40" fmla="*/ 1964988 h 1988487"/>
              <a:gd name="connsiteX41" fmla="*/ 2431915 w 3540868"/>
              <a:gd name="connsiteY41" fmla="*/ 1964988 h 1988487"/>
              <a:gd name="connsiteX42" fmla="*/ 2509736 w 3540868"/>
              <a:gd name="connsiteY42" fmla="*/ 1945533 h 1988487"/>
              <a:gd name="connsiteX43" fmla="*/ 2568102 w 3540868"/>
              <a:gd name="connsiteY43" fmla="*/ 1916350 h 1988487"/>
              <a:gd name="connsiteX44" fmla="*/ 2607013 w 3540868"/>
              <a:gd name="connsiteY44" fmla="*/ 1906622 h 1988487"/>
              <a:gd name="connsiteX45" fmla="*/ 2655651 w 3540868"/>
              <a:gd name="connsiteY45" fmla="*/ 1887167 h 1988487"/>
              <a:gd name="connsiteX46" fmla="*/ 2743200 w 3540868"/>
              <a:gd name="connsiteY46" fmla="*/ 1848256 h 1988487"/>
              <a:gd name="connsiteX47" fmla="*/ 2830749 w 3540868"/>
              <a:gd name="connsiteY47" fmla="*/ 1819073 h 1988487"/>
              <a:gd name="connsiteX48" fmla="*/ 2898843 w 3540868"/>
              <a:gd name="connsiteY48" fmla="*/ 1809345 h 1988487"/>
              <a:gd name="connsiteX49" fmla="*/ 2937753 w 3540868"/>
              <a:gd name="connsiteY49" fmla="*/ 1799618 h 1988487"/>
              <a:gd name="connsiteX50" fmla="*/ 3200400 w 3540868"/>
              <a:gd name="connsiteY50" fmla="*/ 1789890 h 1988487"/>
              <a:gd name="connsiteX51" fmla="*/ 3258766 w 3540868"/>
              <a:gd name="connsiteY51" fmla="*/ 1770435 h 1988487"/>
              <a:gd name="connsiteX52" fmla="*/ 3336588 w 3540868"/>
              <a:gd name="connsiteY52" fmla="*/ 1731524 h 1988487"/>
              <a:gd name="connsiteX53" fmla="*/ 3394953 w 3540868"/>
              <a:gd name="connsiteY53" fmla="*/ 1682886 h 1988487"/>
              <a:gd name="connsiteX54" fmla="*/ 3414409 w 3540868"/>
              <a:gd name="connsiteY54" fmla="*/ 1663430 h 1988487"/>
              <a:gd name="connsiteX55" fmla="*/ 3472775 w 3540868"/>
              <a:gd name="connsiteY55" fmla="*/ 1624520 h 1988487"/>
              <a:gd name="connsiteX56" fmla="*/ 3511685 w 3540868"/>
              <a:gd name="connsiteY56" fmla="*/ 1566154 h 1988487"/>
              <a:gd name="connsiteX57" fmla="*/ 3531141 w 3540868"/>
              <a:gd name="connsiteY57" fmla="*/ 1507788 h 1988487"/>
              <a:gd name="connsiteX58" fmla="*/ 3540868 w 3540868"/>
              <a:gd name="connsiteY58" fmla="*/ 1429967 h 1988487"/>
              <a:gd name="connsiteX59" fmla="*/ 3531141 w 3540868"/>
              <a:gd name="connsiteY59" fmla="*/ 1245141 h 1988487"/>
              <a:gd name="connsiteX60" fmla="*/ 3492230 w 3540868"/>
              <a:gd name="connsiteY60" fmla="*/ 1147865 h 1988487"/>
              <a:gd name="connsiteX61" fmla="*/ 3463047 w 3540868"/>
              <a:gd name="connsiteY61" fmla="*/ 1118682 h 1988487"/>
              <a:gd name="connsiteX62" fmla="*/ 3433864 w 3540868"/>
              <a:gd name="connsiteY62" fmla="*/ 1079771 h 1988487"/>
              <a:gd name="connsiteX63" fmla="*/ 3414409 w 3540868"/>
              <a:gd name="connsiteY63" fmla="*/ 1050588 h 1988487"/>
              <a:gd name="connsiteX64" fmla="*/ 3326860 w 3540868"/>
              <a:gd name="connsiteY64" fmla="*/ 963039 h 1988487"/>
              <a:gd name="connsiteX65" fmla="*/ 3258766 w 3540868"/>
              <a:gd name="connsiteY65" fmla="*/ 894945 h 1988487"/>
              <a:gd name="connsiteX66" fmla="*/ 3171217 w 3540868"/>
              <a:gd name="connsiteY66" fmla="*/ 836579 h 1988487"/>
              <a:gd name="connsiteX67" fmla="*/ 3142034 w 3540868"/>
              <a:gd name="connsiteY67" fmla="*/ 826852 h 1988487"/>
              <a:gd name="connsiteX68" fmla="*/ 3122579 w 3540868"/>
              <a:gd name="connsiteY68" fmla="*/ 807396 h 1988487"/>
              <a:gd name="connsiteX69" fmla="*/ 3093396 w 3540868"/>
              <a:gd name="connsiteY69" fmla="*/ 797669 h 1988487"/>
              <a:gd name="connsiteX70" fmla="*/ 3005847 w 3540868"/>
              <a:gd name="connsiteY70" fmla="*/ 758758 h 1988487"/>
              <a:gd name="connsiteX71" fmla="*/ 2957209 w 3540868"/>
              <a:gd name="connsiteY71" fmla="*/ 729575 h 1988487"/>
              <a:gd name="connsiteX72" fmla="*/ 2821022 w 3540868"/>
              <a:gd name="connsiteY72" fmla="*/ 680937 h 1988487"/>
              <a:gd name="connsiteX73" fmla="*/ 2782111 w 3540868"/>
              <a:gd name="connsiteY73" fmla="*/ 671209 h 1988487"/>
              <a:gd name="connsiteX74" fmla="*/ 2957208 w 3540868"/>
              <a:gd name="connsiteY74" fmla="*/ 622570 h 1988487"/>
              <a:gd name="connsiteX75" fmla="*/ 2869660 w 3540868"/>
              <a:gd name="connsiteY75" fmla="*/ 544750 h 1988487"/>
              <a:gd name="connsiteX76" fmla="*/ 3083669 w 3540868"/>
              <a:gd name="connsiteY76" fmla="*/ 282103 h 1988487"/>
              <a:gd name="connsiteX77" fmla="*/ 3093396 w 3540868"/>
              <a:gd name="connsiteY77" fmla="*/ 38911 h 1988487"/>
              <a:gd name="connsiteX78" fmla="*/ 2762655 w 3540868"/>
              <a:gd name="connsiteY78" fmla="*/ 29184 h 1988487"/>
              <a:gd name="connsiteX79" fmla="*/ 2490281 w 3540868"/>
              <a:gd name="connsiteY79" fmla="*/ 9728 h 1988487"/>
              <a:gd name="connsiteX80" fmla="*/ 2198452 w 3540868"/>
              <a:gd name="connsiteY80" fmla="*/ 0 h 1988487"/>
              <a:gd name="connsiteX81" fmla="*/ 1575881 w 3540868"/>
              <a:gd name="connsiteY81" fmla="*/ 476656 h 1988487"/>
              <a:gd name="connsiteX82" fmla="*/ 1546698 w 3540868"/>
              <a:gd name="connsiteY82" fmla="*/ 486384 h 1988487"/>
              <a:gd name="connsiteX83" fmla="*/ 1478605 w 3540868"/>
              <a:gd name="connsiteY83" fmla="*/ 515567 h 1988487"/>
              <a:gd name="connsiteX84" fmla="*/ 1420239 w 3540868"/>
              <a:gd name="connsiteY84" fmla="*/ 525294 h 1988487"/>
              <a:gd name="connsiteX85" fmla="*/ 1313234 w 3540868"/>
              <a:gd name="connsiteY85" fmla="*/ 544750 h 1988487"/>
              <a:gd name="connsiteX86" fmla="*/ 1225685 w 3540868"/>
              <a:gd name="connsiteY86" fmla="*/ 535022 h 1988487"/>
              <a:gd name="connsiteX87" fmla="*/ 1138136 w 3540868"/>
              <a:gd name="connsiteY87" fmla="*/ 486384 h 1988487"/>
              <a:gd name="connsiteX88" fmla="*/ 1070043 w 3540868"/>
              <a:gd name="connsiteY88" fmla="*/ 457201 h 1988487"/>
              <a:gd name="connsiteX89" fmla="*/ 1001949 w 3540868"/>
              <a:gd name="connsiteY89" fmla="*/ 408562 h 1988487"/>
              <a:gd name="connsiteX90" fmla="*/ 904673 w 3540868"/>
              <a:gd name="connsiteY90" fmla="*/ 350196 h 1988487"/>
              <a:gd name="connsiteX91" fmla="*/ 875490 w 3540868"/>
              <a:gd name="connsiteY91" fmla="*/ 340469 h 1988487"/>
              <a:gd name="connsiteX0" fmla="*/ 875490 w 3540868"/>
              <a:gd name="connsiteY0" fmla="*/ 340469 h 1988487"/>
              <a:gd name="connsiteX1" fmla="*/ 758758 w 3540868"/>
              <a:gd name="connsiteY1" fmla="*/ 301558 h 1988487"/>
              <a:gd name="connsiteX2" fmla="*/ 583660 w 3540868"/>
              <a:gd name="connsiteY2" fmla="*/ 311286 h 1988487"/>
              <a:gd name="connsiteX3" fmla="*/ 554477 w 3540868"/>
              <a:gd name="connsiteY3" fmla="*/ 330741 h 1988487"/>
              <a:gd name="connsiteX4" fmla="*/ 515566 w 3540868"/>
              <a:gd name="connsiteY4" fmla="*/ 340469 h 1988487"/>
              <a:gd name="connsiteX5" fmla="*/ 408562 w 3540868"/>
              <a:gd name="connsiteY5" fmla="*/ 379379 h 1988487"/>
              <a:gd name="connsiteX6" fmla="*/ 369651 w 3540868"/>
              <a:gd name="connsiteY6" fmla="*/ 389107 h 1988487"/>
              <a:gd name="connsiteX7" fmla="*/ 311285 w 3540868"/>
              <a:gd name="connsiteY7" fmla="*/ 408562 h 1988487"/>
              <a:gd name="connsiteX8" fmla="*/ 272375 w 3540868"/>
              <a:gd name="connsiteY8" fmla="*/ 418290 h 1988487"/>
              <a:gd name="connsiteX9" fmla="*/ 214009 w 3540868"/>
              <a:gd name="connsiteY9" fmla="*/ 437745 h 1988487"/>
              <a:gd name="connsiteX10" fmla="*/ 184826 w 3540868"/>
              <a:gd name="connsiteY10" fmla="*/ 457201 h 1988487"/>
              <a:gd name="connsiteX11" fmla="*/ 126460 w 3540868"/>
              <a:gd name="connsiteY11" fmla="*/ 486384 h 1988487"/>
              <a:gd name="connsiteX12" fmla="*/ 58366 w 3540868"/>
              <a:gd name="connsiteY12" fmla="*/ 544750 h 1988487"/>
              <a:gd name="connsiteX13" fmla="*/ 19456 w 3540868"/>
              <a:gd name="connsiteY13" fmla="*/ 603116 h 1988487"/>
              <a:gd name="connsiteX14" fmla="*/ 0 w 3540868"/>
              <a:gd name="connsiteY14" fmla="*/ 642026 h 1988487"/>
              <a:gd name="connsiteX15" fmla="*/ 9728 w 3540868"/>
              <a:gd name="connsiteY15" fmla="*/ 933856 h 1988487"/>
              <a:gd name="connsiteX16" fmla="*/ 19456 w 3540868"/>
              <a:gd name="connsiteY16" fmla="*/ 972767 h 1988487"/>
              <a:gd name="connsiteX17" fmla="*/ 38911 w 3540868"/>
              <a:gd name="connsiteY17" fmla="*/ 1050588 h 1988487"/>
              <a:gd name="connsiteX18" fmla="*/ 48639 w 3540868"/>
              <a:gd name="connsiteY18" fmla="*/ 1420239 h 1988487"/>
              <a:gd name="connsiteX19" fmla="*/ 58366 w 3540868"/>
              <a:gd name="connsiteY19" fmla="*/ 1478605 h 1988487"/>
              <a:gd name="connsiteX20" fmla="*/ 77822 w 3540868"/>
              <a:gd name="connsiteY20" fmla="*/ 1595337 h 1988487"/>
              <a:gd name="connsiteX21" fmla="*/ 97277 w 3540868"/>
              <a:gd name="connsiteY21" fmla="*/ 1634247 h 1988487"/>
              <a:gd name="connsiteX22" fmla="*/ 136188 w 3540868"/>
              <a:gd name="connsiteY22" fmla="*/ 1682886 h 1988487"/>
              <a:gd name="connsiteX23" fmla="*/ 214009 w 3540868"/>
              <a:gd name="connsiteY23" fmla="*/ 1741252 h 1988487"/>
              <a:gd name="connsiteX24" fmla="*/ 291830 w 3540868"/>
              <a:gd name="connsiteY24" fmla="*/ 1789890 h 1988487"/>
              <a:gd name="connsiteX25" fmla="*/ 321013 w 3540868"/>
              <a:gd name="connsiteY25" fmla="*/ 1809345 h 1988487"/>
              <a:gd name="connsiteX26" fmla="*/ 359924 w 3540868"/>
              <a:gd name="connsiteY26" fmla="*/ 1819073 h 1988487"/>
              <a:gd name="connsiteX27" fmla="*/ 408562 w 3540868"/>
              <a:gd name="connsiteY27" fmla="*/ 1838528 h 1988487"/>
              <a:gd name="connsiteX28" fmla="*/ 437745 w 3540868"/>
              <a:gd name="connsiteY28" fmla="*/ 1848256 h 1988487"/>
              <a:gd name="connsiteX29" fmla="*/ 515566 w 3540868"/>
              <a:gd name="connsiteY29" fmla="*/ 1877439 h 1988487"/>
              <a:gd name="connsiteX30" fmla="*/ 583660 w 3540868"/>
              <a:gd name="connsiteY30" fmla="*/ 1887167 h 1988487"/>
              <a:gd name="connsiteX31" fmla="*/ 622571 w 3540868"/>
              <a:gd name="connsiteY31" fmla="*/ 1896894 h 1988487"/>
              <a:gd name="connsiteX32" fmla="*/ 739302 w 3540868"/>
              <a:gd name="connsiteY32" fmla="*/ 1906622 h 1988487"/>
              <a:gd name="connsiteX33" fmla="*/ 778213 w 3540868"/>
              <a:gd name="connsiteY33" fmla="*/ 1916350 h 1988487"/>
              <a:gd name="connsiteX34" fmla="*/ 807396 w 3540868"/>
              <a:gd name="connsiteY34" fmla="*/ 1926077 h 1988487"/>
              <a:gd name="connsiteX35" fmla="*/ 914400 w 3540868"/>
              <a:gd name="connsiteY35" fmla="*/ 1935805 h 1988487"/>
              <a:gd name="connsiteX36" fmla="*/ 1001949 w 3540868"/>
              <a:gd name="connsiteY36" fmla="*/ 1955260 h 1988487"/>
              <a:gd name="connsiteX37" fmla="*/ 1147864 w 3540868"/>
              <a:gd name="connsiteY37" fmla="*/ 1974716 h 1988487"/>
              <a:gd name="connsiteX38" fmla="*/ 1517515 w 3540868"/>
              <a:gd name="connsiteY38" fmla="*/ 1964988 h 1988487"/>
              <a:gd name="connsiteX39" fmla="*/ 1643975 w 3540868"/>
              <a:gd name="connsiteY39" fmla="*/ 1955260 h 1988487"/>
              <a:gd name="connsiteX40" fmla="*/ 1819073 w 3540868"/>
              <a:gd name="connsiteY40" fmla="*/ 1964988 h 1988487"/>
              <a:gd name="connsiteX41" fmla="*/ 2431915 w 3540868"/>
              <a:gd name="connsiteY41" fmla="*/ 1964988 h 1988487"/>
              <a:gd name="connsiteX42" fmla="*/ 2509736 w 3540868"/>
              <a:gd name="connsiteY42" fmla="*/ 1945533 h 1988487"/>
              <a:gd name="connsiteX43" fmla="*/ 2568102 w 3540868"/>
              <a:gd name="connsiteY43" fmla="*/ 1916350 h 1988487"/>
              <a:gd name="connsiteX44" fmla="*/ 2607013 w 3540868"/>
              <a:gd name="connsiteY44" fmla="*/ 1906622 h 1988487"/>
              <a:gd name="connsiteX45" fmla="*/ 2655651 w 3540868"/>
              <a:gd name="connsiteY45" fmla="*/ 1887167 h 1988487"/>
              <a:gd name="connsiteX46" fmla="*/ 2743200 w 3540868"/>
              <a:gd name="connsiteY46" fmla="*/ 1848256 h 1988487"/>
              <a:gd name="connsiteX47" fmla="*/ 2830749 w 3540868"/>
              <a:gd name="connsiteY47" fmla="*/ 1819073 h 1988487"/>
              <a:gd name="connsiteX48" fmla="*/ 2898843 w 3540868"/>
              <a:gd name="connsiteY48" fmla="*/ 1809345 h 1988487"/>
              <a:gd name="connsiteX49" fmla="*/ 2937753 w 3540868"/>
              <a:gd name="connsiteY49" fmla="*/ 1799618 h 1988487"/>
              <a:gd name="connsiteX50" fmla="*/ 3200400 w 3540868"/>
              <a:gd name="connsiteY50" fmla="*/ 1789890 h 1988487"/>
              <a:gd name="connsiteX51" fmla="*/ 3258766 w 3540868"/>
              <a:gd name="connsiteY51" fmla="*/ 1770435 h 1988487"/>
              <a:gd name="connsiteX52" fmla="*/ 3336588 w 3540868"/>
              <a:gd name="connsiteY52" fmla="*/ 1731524 h 1988487"/>
              <a:gd name="connsiteX53" fmla="*/ 3394953 w 3540868"/>
              <a:gd name="connsiteY53" fmla="*/ 1682886 h 1988487"/>
              <a:gd name="connsiteX54" fmla="*/ 3414409 w 3540868"/>
              <a:gd name="connsiteY54" fmla="*/ 1663430 h 1988487"/>
              <a:gd name="connsiteX55" fmla="*/ 3472775 w 3540868"/>
              <a:gd name="connsiteY55" fmla="*/ 1624520 h 1988487"/>
              <a:gd name="connsiteX56" fmla="*/ 3511685 w 3540868"/>
              <a:gd name="connsiteY56" fmla="*/ 1566154 h 1988487"/>
              <a:gd name="connsiteX57" fmla="*/ 3531141 w 3540868"/>
              <a:gd name="connsiteY57" fmla="*/ 1507788 h 1988487"/>
              <a:gd name="connsiteX58" fmla="*/ 3540868 w 3540868"/>
              <a:gd name="connsiteY58" fmla="*/ 1429967 h 1988487"/>
              <a:gd name="connsiteX59" fmla="*/ 3531141 w 3540868"/>
              <a:gd name="connsiteY59" fmla="*/ 1245141 h 1988487"/>
              <a:gd name="connsiteX60" fmla="*/ 3492230 w 3540868"/>
              <a:gd name="connsiteY60" fmla="*/ 1147865 h 1988487"/>
              <a:gd name="connsiteX61" fmla="*/ 3463047 w 3540868"/>
              <a:gd name="connsiteY61" fmla="*/ 1118682 h 1988487"/>
              <a:gd name="connsiteX62" fmla="*/ 3433864 w 3540868"/>
              <a:gd name="connsiteY62" fmla="*/ 1079771 h 1988487"/>
              <a:gd name="connsiteX63" fmla="*/ 3414409 w 3540868"/>
              <a:gd name="connsiteY63" fmla="*/ 1050588 h 1988487"/>
              <a:gd name="connsiteX64" fmla="*/ 3326860 w 3540868"/>
              <a:gd name="connsiteY64" fmla="*/ 963039 h 1988487"/>
              <a:gd name="connsiteX65" fmla="*/ 3258766 w 3540868"/>
              <a:gd name="connsiteY65" fmla="*/ 894945 h 1988487"/>
              <a:gd name="connsiteX66" fmla="*/ 3171217 w 3540868"/>
              <a:gd name="connsiteY66" fmla="*/ 836579 h 1988487"/>
              <a:gd name="connsiteX67" fmla="*/ 3142034 w 3540868"/>
              <a:gd name="connsiteY67" fmla="*/ 826852 h 1988487"/>
              <a:gd name="connsiteX68" fmla="*/ 3122579 w 3540868"/>
              <a:gd name="connsiteY68" fmla="*/ 807396 h 1988487"/>
              <a:gd name="connsiteX69" fmla="*/ 3093396 w 3540868"/>
              <a:gd name="connsiteY69" fmla="*/ 797669 h 1988487"/>
              <a:gd name="connsiteX70" fmla="*/ 3005847 w 3540868"/>
              <a:gd name="connsiteY70" fmla="*/ 758758 h 1988487"/>
              <a:gd name="connsiteX71" fmla="*/ 2957209 w 3540868"/>
              <a:gd name="connsiteY71" fmla="*/ 729575 h 1988487"/>
              <a:gd name="connsiteX72" fmla="*/ 2821022 w 3540868"/>
              <a:gd name="connsiteY72" fmla="*/ 680937 h 1988487"/>
              <a:gd name="connsiteX73" fmla="*/ 2782111 w 3540868"/>
              <a:gd name="connsiteY73" fmla="*/ 671209 h 1988487"/>
              <a:gd name="connsiteX74" fmla="*/ 2869660 w 3540868"/>
              <a:gd name="connsiteY74" fmla="*/ 544750 h 1988487"/>
              <a:gd name="connsiteX75" fmla="*/ 3083669 w 3540868"/>
              <a:gd name="connsiteY75" fmla="*/ 282103 h 1988487"/>
              <a:gd name="connsiteX76" fmla="*/ 3093396 w 3540868"/>
              <a:gd name="connsiteY76" fmla="*/ 38911 h 1988487"/>
              <a:gd name="connsiteX77" fmla="*/ 2762655 w 3540868"/>
              <a:gd name="connsiteY77" fmla="*/ 29184 h 1988487"/>
              <a:gd name="connsiteX78" fmla="*/ 2490281 w 3540868"/>
              <a:gd name="connsiteY78" fmla="*/ 9728 h 1988487"/>
              <a:gd name="connsiteX79" fmla="*/ 2198452 w 3540868"/>
              <a:gd name="connsiteY79" fmla="*/ 0 h 1988487"/>
              <a:gd name="connsiteX80" fmla="*/ 1575881 w 3540868"/>
              <a:gd name="connsiteY80" fmla="*/ 476656 h 1988487"/>
              <a:gd name="connsiteX81" fmla="*/ 1546698 w 3540868"/>
              <a:gd name="connsiteY81" fmla="*/ 486384 h 1988487"/>
              <a:gd name="connsiteX82" fmla="*/ 1478605 w 3540868"/>
              <a:gd name="connsiteY82" fmla="*/ 515567 h 1988487"/>
              <a:gd name="connsiteX83" fmla="*/ 1420239 w 3540868"/>
              <a:gd name="connsiteY83" fmla="*/ 525294 h 1988487"/>
              <a:gd name="connsiteX84" fmla="*/ 1313234 w 3540868"/>
              <a:gd name="connsiteY84" fmla="*/ 544750 h 1988487"/>
              <a:gd name="connsiteX85" fmla="*/ 1225685 w 3540868"/>
              <a:gd name="connsiteY85" fmla="*/ 535022 h 1988487"/>
              <a:gd name="connsiteX86" fmla="*/ 1138136 w 3540868"/>
              <a:gd name="connsiteY86" fmla="*/ 486384 h 1988487"/>
              <a:gd name="connsiteX87" fmla="*/ 1070043 w 3540868"/>
              <a:gd name="connsiteY87" fmla="*/ 457201 h 1988487"/>
              <a:gd name="connsiteX88" fmla="*/ 1001949 w 3540868"/>
              <a:gd name="connsiteY88" fmla="*/ 408562 h 1988487"/>
              <a:gd name="connsiteX89" fmla="*/ 904673 w 3540868"/>
              <a:gd name="connsiteY89" fmla="*/ 350196 h 1988487"/>
              <a:gd name="connsiteX90" fmla="*/ 875490 w 3540868"/>
              <a:gd name="connsiteY90" fmla="*/ 340469 h 1988487"/>
              <a:gd name="connsiteX0" fmla="*/ 875490 w 3540868"/>
              <a:gd name="connsiteY0" fmla="*/ 340469 h 1988487"/>
              <a:gd name="connsiteX1" fmla="*/ 758758 w 3540868"/>
              <a:gd name="connsiteY1" fmla="*/ 301558 h 1988487"/>
              <a:gd name="connsiteX2" fmla="*/ 583660 w 3540868"/>
              <a:gd name="connsiteY2" fmla="*/ 311286 h 1988487"/>
              <a:gd name="connsiteX3" fmla="*/ 554477 w 3540868"/>
              <a:gd name="connsiteY3" fmla="*/ 330741 h 1988487"/>
              <a:gd name="connsiteX4" fmla="*/ 515566 w 3540868"/>
              <a:gd name="connsiteY4" fmla="*/ 340469 h 1988487"/>
              <a:gd name="connsiteX5" fmla="*/ 408562 w 3540868"/>
              <a:gd name="connsiteY5" fmla="*/ 379379 h 1988487"/>
              <a:gd name="connsiteX6" fmla="*/ 369651 w 3540868"/>
              <a:gd name="connsiteY6" fmla="*/ 389107 h 1988487"/>
              <a:gd name="connsiteX7" fmla="*/ 311285 w 3540868"/>
              <a:gd name="connsiteY7" fmla="*/ 408562 h 1988487"/>
              <a:gd name="connsiteX8" fmla="*/ 272375 w 3540868"/>
              <a:gd name="connsiteY8" fmla="*/ 418290 h 1988487"/>
              <a:gd name="connsiteX9" fmla="*/ 214009 w 3540868"/>
              <a:gd name="connsiteY9" fmla="*/ 437745 h 1988487"/>
              <a:gd name="connsiteX10" fmla="*/ 184826 w 3540868"/>
              <a:gd name="connsiteY10" fmla="*/ 457201 h 1988487"/>
              <a:gd name="connsiteX11" fmla="*/ 126460 w 3540868"/>
              <a:gd name="connsiteY11" fmla="*/ 486384 h 1988487"/>
              <a:gd name="connsiteX12" fmla="*/ 58366 w 3540868"/>
              <a:gd name="connsiteY12" fmla="*/ 544750 h 1988487"/>
              <a:gd name="connsiteX13" fmla="*/ 19456 w 3540868"/>
              <a:gd name="connsiteY13" fmla="*/ 603116 h 1988487"/>
              <a:gd name="connsiteX14" fmla="*/ 0 w 3540868"/>
              <a:gd name="connsiteY14" fmla="*/ 642026 h 1988487"/>
              <a:gd name="connsiteX15" fmla="*/ 9728 w 3540868"/>
              <a:gd name="connsiteY15" fmla="*/ 933856 h 1988487"/>
              <a:gd name="connsiteX16" fmla="*/ 19456 w 3540868"/>
              <a:gd name="connsiteY16" fmla="*/ 972767 h 1988487"/>
              <a:gd name="connsiteX17" fmla="*/ 38911 w 3540868"/>
              <a:gd name="connsiteY17" fmla="*/ 1050588 h 1988487"/>
              <a:gd name="connsiteX18" fmla="*/ 48639 w 3540868"/>
              <a:gd name="connsiteY18" fmla="*/ 1420239 h 1988487"/>
              <a:gd name="connsiteX19" fmla="*/ 58366 w 3540868"/>
              <a:gd name="connsiteY19" fmla="*/ 1478605 h 1988487"/>
              <a:gd name="connsiteX20" fmla="*/ 77822 w 3540868"/>
              <a:gd name="connsiteY20" fmla="*/ 1595337 h 1988487"/>
              <a:gd name="connsiteX21" fmla="*/ 97277 w 3540868"/>
              <a:gd name="connsiteY21" fmla="*/ 1634247 h 1988487"/>
              <a:gd name="connsiteX22" fmla="*/ 136188 w 3540868"/>
              <a:gd name="connsiteY22" fmla="*/ 1682886 h 1988487"/>
              <a:gd name="connsiteX23" fmla="*/ 214009 w 3540868"/>
              <a:gd name="connsiteY23" fmla="*/ 1741252 h 1988487"/>
              <a:gd name="connsiteX24" fmla="*/ 291830 w 3540868"/>
              <a:gd name="connsiteY24" fmla="*/ 1789890 h 1988487"/>
              <a:gd name="connsiteX25" fmla="*/ 321013 w 3540868"/>
              <a:gd name="connsiteY25" fmla="*/ 1809345 h 1988487"/>
              <a:gd name="connsiteX26" fmla="*/ 359924 w 3540868"/>
              <a:gd name="connsiteY26" fmla="*/ 1819073 h 1988487"/>
              <a:gd name="connsiteX27" fmla="*/ 408562 w 3540868"/>
              <a:gd name="connsiteY27" fmla="*/ 1838528 h 1988487"/>
              <a:gd name="connsiteX28" fmla="*/ 437745 w 3540868"/>
              <a:gd name="connsiteY28" fmla="*/ 1848256 h 1988487"/>
              <a:gd name="connsiteX29" fmla="*/ 515566 w 3540868"/>
              <a:gd name="connsiteY29" fmla="*/ 1877439 h 1988487"/>
              <a:gd name="connsiteX30" fmla="*/ 583660 w 3540868"/>
              <a:gd name="connsiteY30" fmla="*/ 1887167 h 1988487"/>
              <a:gd name="connsiteX31" fmla="*/ 622571 w 3540868"/>
              <a:gd name="connsiteY31" fmla="*/ 1896894 h 1988487"/>
              <a:gd name="connsiteX32" fmla="*/ 739302 w 3540868"/>
              <a:gd name="connsiteY32" fmla="*/ 1906622 h 1988487"/>
              <a:gd name="connsiteX33" fmla="*/ 778213 w 3540868"/>
              <a:gd name="connsiteY33" fmla="*/ 1916350 h 1988487"/>
              <a:gd name="connsiteX34" fmla="*/ 807396 w 3540868"/>
              <a:gd name="connsiteY34" fmla="*/ 1926077 h 1988487"/>
              <a:gd name="connsiteX35" fmla="*/ 914400 w 3540868"/>
              <a:gd name="connsiteY35" fmla="*/ 1935805 h 1988487"/>
              <a:gd name="connsiteX36" fmla="*/ 1001949 w 3540868"/>
              <a:gd name="connsiteY36" fmla="*/ 1955260 h 1988487"/>
              <a:gd name="connsiteX37" fmla="*/ 1147864 w 3540868"/>
              <a:gd name="connsiteY37" fmla="*/ 1974716 h 1988487"/>
              <a:gd name="connsiteX38" fmla="*/ 1517515 w 3540868"/>
              <a:gd name="connsiteY38" fmla="*/ 1964988 h 1988487"/>
              <a:gd name="connsiteX39" fmla="*/ 1643975 w 3540868"/>
              <a:gd name="connsiteY39" fmla="*/ 1955260 h 1988487"/>
              <a:gd name="connsiteX40" fmla="*/ 1819073 w 3540868"/>
              <a:gd name="connsiteY40" fmla="*/ 1964988 h 1988487"/>
              <a:gd name="connsiteX41" fmla="*/ 2431915 w 3540868"/>
              <a:gd name="connsiteY41" fmla="*/ 1964988 h 1988487"/>
              <a:gd name="connsiteX42" fmla="*/ 2509736 w 3540868"/>
              <a:gd name="connsiteY42" fmla="*/ 1945533 h 1988487"/>
              <a:gd name="connsiteX43" fmla="*/ 2568102 w 3540868"/>
              <a:gd name="connsiteY43" fmla="*/ 1916350 h 1988487"/>
              <a:gd name="connsiteX44" fmla="*/ 2607013 w 3540868"/>
              <a:gd name="connsiteY44" fmla="*/ 1906622 h 1988487"/>
              <a:gd name="connsiteX45" fmla="*/ 2655651 w 3540868"/>
              <a:gd name="connsiteY45" fmla="*/ 1887167 h 1988487"/>
              <a:gd name="connsiteX46" fmla="*/ 2743200 w 3540868"/>
              <a:gd name="connsiteY46" fmla="*/ 1848256 h 1988487"/>
              <a:gd name="connsiteX47" fmla="*/ 2830749 w 3540868"/>
              <a:gd name="connsiteY47" fmla="*/ 1819073 h 1988487"/>
              <a:gd name="connsiteX48" fmla="*/ 2898843 w 3540868"/>
              <a:gd name="connsiteY48" fmla="*/ 1809345 h 1988487"/>
              <a:gd name="connsiteX49" fmla="*/ 2937753 w 3540868"/>
              <a:gd name="connsiteY49" fmla="*/ 1799618 h 1988487"/>
              <a:gd name="connsiteX50" fmla="*/ 3200400 w 3540868"/>
              <a:gd name="connsiteY50" fmla="*/ 1789890 h 1988487"/>
              <a:gd name="connsiteX51" fmla="*/ 3258766 w 3540868"/>
              <a:gd name="connsiteY51" fmla="*/ 1770435 h 1988487"/>
              <a:gd name="connsiteX52" fmla="*/ 3336588 w 3540868"/>
              <a:gd name="connsiteY52" fmla="*/ 1731524 h 1988487"/>
              <a:gd name="connsiteX53" fmla="*/ 3394953 w 3540868"/>
              <a:gd name="connsiteY53" fmla="*/ 1682886 h 1988487"/>
              <a:gd name="connsiteX54" fmla="*/ 3414409 w 3540868"/>
              <a:gd name="connsiteY54" fmla="*/ 1663430 h 1988487"/>
              <a:gd name="connsiteX55" fmla="*/ 3472775 w 3540868"/>
              <a:gd name="connsiteY55" fmla="*/ 1624520 h 1988487"/>
              <a:gd name="connsiteX56" fmla="*/ 3511685 w 3540868"/>
              <a:gd name="connsiteY56" fmla="*/ 1566154 h 1988487"/>
              <a:gd name="connsiteX57" fmla="*/ 3531141 w 3540868"/>
              <a:gd name="connsiteY57" fmla="*/ 1507788 h 1988487"/>
              <a:gd name="connsiteX58" fmla="*/ 3540868 w 3540868"/>
              <a:gd name="connsiteY58" fmla="*/ 1429967 h 1988487"/>
              <a:gd name="connsiteX59" fmla="*/ 3531141 w 3540868"/>
              <a:gd name="connsiteY59" fmla="*/ 1245141 h 1988487"/>
              <a:gd name="connsiteX60" fmla="*/ 3492230 w 3540868"/>
              <a:gd name="connsiteY60" fmla="*/ 1147865 h 1988487"/>
              <a:gd name="connsiteX61" fmla="*/ 3463047 w 3540868"/>
              <a:gd name="connsiteY61" fmla="*/ 1118682 h 1988487"/>
              <a:gd name="connsiteX62" fmla="*/ 3433864 w 3540868"/>
              <a:gd name="connsiteY62" fmla="*/ 1079771 h 1988487"/>
              <a:gd name="connsiteX63" fmla="*/ 3414409 w 3540868"/>
              <a:gd name="connsiteY63" fmla="*/ 1050588 h 1988487"/>
              <a:gd name="connsiteX64" fmla="*/ 3326860 w 3540868"/>
              <a:gd name="connsiteY64" fmla="*/ 963039 h 1988487"/>
              <a:gd name="connsiteX65" fmla="*/ 3258766 w 3540868"/>
              <a:gd name="connsiteY65" fmla="*/ 894945 h 1988487"/>
              <a:gd name="connsiteX66" fmla="*/ 3171217 w 3540868"/>
              <a:gd name="connsiteY66" fmla="*/ 836579 h 1988487"/>
              <a:gd name="connsiteX67" fmla="*/ 3142034 w 3540868"/>
              <a:gd name="connsiteY67" fmla="*/ 826852 h 1988487"/>
              <a:gd name="connsiteX68" fmla="*/ 3122579 w 3540868"/>
              <a:gd name="connsiteY68" fmla="*/ 807396 h 1988487"/>
              <a:gd name="connsiteX69" fmla="*/ 3093396 w 3540868"/>
              <a:gd name="connsiteY69" fmla="*/ 797669 h 1988487"/>
              <a:gd name="connsiteX70" fmla="*/ 3005847 w 3540868"/>
              <a:gd name="connsiteY70" fmla="*/ 758758 h 1988487"/>
              <a:gd name="connsiteX71" fmla="*/ 2957209 w 3540868"/>
              <a:gd name="connsiteY71" fmla="*/ 729575 h 1988487"/>
              <a:gd name="connsiteX72" fmla="*/ 2821022 w 3540868"/>
              <a:gd name="connsiteY72" fmla="*/ 680937 h 1988487"/>
              <a:gd name="connsiteX73" fmla="*/ 2869660 w 3540868"/>
              <a:gd name="connsiteY73" fmla="*/ 544750 h 1988487"/>
              <a:gd name="connsiteX74" fmla="*/ 3083669 w 3540868"/>
              <a:gd name="connsiteY74" fmla="*/ 282103 h 1988487"/>
              <a:gd name="connsiteX75" fmla="*/ 3093396 w 3540868"/>
              <a:gd name="connsiteY75" fmla="*/ 38911 h 1988487"/>
              <a:gd name="connsiteX76" fmla="*/ 2762655 w 3540868"/>
              <a:gd name="connsiteY76" fmla="*/ 29184 h 1988487"/>
              <a:gd name="connsiteX77" fmla="*/ 2490281 w 3540868"/>
              <a:gd name="connsiteY77" fmla="*/ 9728 h 1988487"/>
              <a:gd name="connsiteX78" fmla="*/ 2198452 w 3540868"/>
              <a:gd name="connsiteY78" fmla="*/ 0 h 1988487"/>
              <a:gd name="connsiteX79" fmla="*/ 1575881 w 3540868"/>
              <a:gd name="connsiteY79" fmla="*/ 476656 h 1988487"/>
              <a:gd name="connsiteX80" fmla="*/ 1546698 w 3540868"/>
              <a:gd name="connsiteY80" fmla="*/ 486384 h 1988487"/>
              <a:gd name="connsiteX81" fmla="*/ 1478605 w 3540868"/>
              <a:gd name="connsiteY81" fmla="*/ 515567 h 1988487"/>
              <a:gd name="connsiteX82" fmla="*/ 1420239 w 3540868"/>
              <a:gd name="connsiteY82" fmla="*/ 525294 h 1988487"/>
              <a:gd name="connsiteX83" fmla="*/ 1313234 w 3540868"/>
              <a:gd name="connsiteY83" fmla="*/ 544750 h 1988487"/>
              <a:gd name="connsiteX84" fmla="*/ 1225685 w 3540868"/>
              <a:gd name="connsiteY84" fmla="*/ 535022 h 1988487"/>
              <a:gd name="connsiteX85" fmla="*/ 1138136 w 3540868"/>
              <a:gd name="connsiteY85" fmla="*/ 486384 h 1988487"/>
              <a:gd name="connsiteX86" fmla="*/ 1070043 w 3540868"/>
              <a:gd name="connsiteY86" fmla="*/ 457201 h 1988487"/>
              <a:gd name="connsiteX87" fmla="*/ 1001949 w 3540868"/>
              <a:gd name="connsiteY87" fmla="*/ 408562 h 1988487"/>
              <a:gd name="connsiteX88" fmla="*/ 904673 w 3540868"/>
              <a:gd name="connsiteY88" fmla="*/ 350196 h 1988487"/>
              <a:gd name="connsiteX89" fmla="*/ 875490 w 3540868"/>
              <a:gd name="connsiteY89" fmla="*/ 340469 h 1988487"/>
              <a:gd name="connsiteX0" fmla="*/ 875490 w 3540868"/>
              <a:gd name="connsiteY0" fmla="*/ 340469 h 1988487"/>
              <a:gd name="connsiteX1" fmla="*/ 758758 w 3540868"/>
              <a:gd name="connsiteY1" fmla="*/ 301558 h 1988487"/>
              <a:gd name="connsiteX2" fmla="*/ 583660 w 3540868"/>
              <a:gd name="connsiteY2" fmla="*/ 311286 h 1988487"/>
              <a:gd name="connsiteX3" fmla="*/ 554477 w 3540868"/>
              <a:gd name="connsiteY3" fmla="*/ 330741 h 1988487"/>
              <a:gd name="connsiteX4" fmla="*/ 515566 w 3540868"/>
              <a:gd name="connsiteY4" fmla="*/ 340469 h 1988487"/>
              <a:gd name="connsiteX5" fmla="*/ 408562 w 3540868"/>
              <a:gd name="connsiteY5" fmla="*/ 379379 h 1988487"/>
              <a:gd name="connsiteX6" fmla="*/ 369651 w 3540868"/>
              <a:gd name="connsiteY6" fmla="*/ 389107 h 1988487"/>
              <a:gd name="connsiteX7" fmla="*/ 311285 w 3540868"/>
              <a:gd name="connsiteY7" fmla="*/ 408562 h 1988487"/>
              <a:gd name="connsiteX8" fmla="*/ 272375 w 3540868"/>
              <a:gd name="connsiteY8" fmla="*/ 418290 h 1988487"/>
              <a:gd name="connsiteX9" fmla="*/ 214009 w 3540868"/>
              <a:gd name="connsiteY9" fmla="*/ 437745 h 1988487"/>
              <a:gd name="connsiteX10" fmla="*/ 184826 w 3540868"/>
              <a:gd name="connsiteY10" fmla="*/ 457201 h 1988487"/>
              <a:gd name="connsiteX11" fmla="*/ 126460 w 3540868"/>
              <a:gd name="connsiteY11" fmla="*/ 486384 h 1988487"/>
              <a:gd name="connsiteX12" fmla="*/ 58366 w 3540868"/>
              <a:gd name="connsiteY12" fmla="*/ 544750 h 1988487"/>
              <a:gd name="connsiteX13" fmla="*/ 19456 w 3540868"/>
              <a:gd name="connsiteY13" fmla="*/ 603116 h 1988487"/>
              <a:gd name="connsiteX14" fmla="*/ 0 w 3540868"/>
              <a:gd name="connsiteY14" fmla="*/ 642026 h 1988487"/>
              <a:gd name="connsiteX15" fmla="*/ 9728 w 3540868"/>
              <a:gd name="connsiteY15" fmla="*/ 933856 h 1988487"/>
              <a:gd name="connsiteX16" fmla="*/ 19456 w 3540868"/>
              <a:gd name="connsiteY16" fmla="*/ 972767 h 1988487"/>
              <a:gd name="connsiteX17" fmla="*/ 38911 w 3540868"/>
              <a:gd name="connsiteY17" fmla="*/ 1050588 h 1988487"/>
              <a:gd name="connsiteX18" fmla="*/ 48639 w 3540868"/>
              <a:gd name="connsiteY18" fmla="*/ 1420239 h 1988487"/>
              <a:gd name="connsiteX19" fmla="*/ 58366 w 3540868"/>
              <a:gd name="connsiteY19" fmla="*/ 1478605 h 1988487"/>
              <a:gd name="connsiteX20" fmla="*/ 77822 w 3540868"/>
              <a:gd name="connsiteY20" fmla="*/ 1595337 h 1988487"/>
              <a:gd name="connsiteX21" fmla="*/ 97277 w 3540868"/>
              <a:gd name="connsiteY21" fmla="*/ 1634247 h 1988487"/>
              <a:gd name="connsiteX22" fmla="*/ 136188 w 3540868"/>
              <a:gd name="connsiteY22" fmla="*/ 1682886 h 1988487"/>
              <a:gd name="connsiteX23" fmla="*/ 214009 w 3540868"/>
              <a:gd name="connsiteY23" fmla="*/ 1741252 h 1988487"/>
              <a:gd name="connsiteX24" fmla="*/ 291830 w 3540868"/>
              <a:gd name="connsiteY24" fmla="*/ 1789890 h 1988487"/>
              <a:gd name="connsiteX25" fmla="*/ 321013 w 3540868"/>
              <a:gd name="connsiteY25" fmla="*/ 1809345 h 1988487"/>
              <a:gd name="connsiteX26" fmla="*/ 359924 w 3540868"/>
              <a:gd name="connsiteY26" fmla="*/ 1819073 h 1988487"/>
              <a:gd name="connsiteX27" fmla="*/ 408562 w 3540868"/>
              <a:gd name="connsiteY27" fmla="*/ 1838528 h 1988487"/>
              <a:gd name="connsiteX28" fmla="*/ 437745 w 3540868"/>
              <a:gd name="connsiteY28" fmla="*/ 1848256 h 1988487"/>
              <a:gd name="connsiteX29" fmla="*/ 515566 w 3540868"/>
              <a:gd name="connsiteY29" fmla="*/ 1877439 h 1988487"/>
              <a:gd name="connsiteX30" fmla="*/ 583660 w 3540868"/>
              <a:gd name="connsiteY30" fmla="*/ 1887167 h 1988487"/>
              <a:gd name="connsiteX31" fmla="*/ 622571 w 3540868"/>
              <a:gd name="connsiteY31" fmla="*/ 1896894 h 1988487"/>
              <a:gd name="connsiteX32" fmla="*/ 739302 w 3540868"/>
              <a:gd name="connsiteY32" fmla="*/ 1906622 h 1988487"/>
              <a:gd name="connsiteX33" fmla="*/ 778213 w 3540868"/>
              <a:gd name="connsiteY33" fmla="*/ 1916350 h 1988487"/>
              <a:gd name="connsiteX34" fmla="*/ 807396 w 3540868"/>
              <a:gd name="connsiteY34" fmla="*/ 1926077 h 1988487"/>
              <a:gd name="connsiteX35" fmla="*/ 914400 w 3540868"/>
              <a:gd name="connsiteY35" fmla="*/ 1935805 h 1988487"/>
              <a:gd name="connsiteX36" fmla="*/ 1001949 w 3540868"/>
              <a:gd name="connsiteY36" fmla="*/ 1955260 h 1988487"/>
              <a:gd name="connsiteX37" fmla="*/ 1147864 w 3540868"/>
              <a:gd name="connsiteY37" fmla="*/ 1974716 h 1988487"/>
              <a:gd name="connsiteX38" fmla="*/ 1517515 w 3540868"/>
              <a:gd name="connsiteY38" fmla="*/ 1964988 h 1988487"/>
              <a:gd name="connsiteX39" fmla="*/ 1643975 w 3540868"/>
              <a:gd name="connsiteY39" fmla="*/ 1955260 h 1988487"/>
              <a:gd name="connsiteX40" fmla="*/ 1819073 w 3540868"/>
              <a:gd name="connsiteY40" fmla="*/ 1964988 h 1988487"/>
              <a:gd name="connsiteX41" fmla="*/ 2431915 w 3540868"/>
              <a:gd name="connsiteY41" fmla="*/ 1964988 h 1988487"/>
              <a:gd name="connsiteX42" fmla="*/ 2509736 w 3540868"/>
              <a:gd name="connsiteY42" fmla="*/ 1945533 h 1988487"/>
              <a:gd name="connsiteX43" fmla="*/ 2568102 w 3540868"/>
              <a:gd name="connsiteY43" fmla="*/ 1916350 h 1988487"/>
              <a:gd name="connsiteX44" fmla="*/ 2607013 w 3540868"/>
              <a:gd name="connsiteY44" fmla="*/ 1906622 h 1988487"/>
              <a:gd name="connsiteX45" fmla="*/ 2655651 w 3540868"/>
              <a:gd name="connsiteY45" fmla="*/ 1887167 h 1988487"/>
              <a:gd name="connsiteX46" fmla="*/ 2743200 w 3540868"/>
              <a:gd name="connsiteY46" fmla="*/ 1848256 h 1988487"/>
              <a:gd name="connsiteX47" fmla="*/ 2830749 w 3540868"/>
              <a:gd name="connsiteY47" fmla="*/ 1819073 h 1988487"/>
              <a:gd name="connsiteX48" fmla="*/ 2898843 w 3540868"/>
              <a:gd name="connsiteY48" fmla="*/ 1809345 h 1988487"/>
              <a:gd name="connsiteX49" fmla="*/ 2937753 w 3540868"/>
              <a:gd name="connsiteY49" fmla="*/ 1799618 h 1988487"/>
              <a:gd name="connsiteX50" fmla="*/ 3200400 w 3540868"/>
              <a:gd name="connsiteY50" fmla="*/ 1789890 h 1988487"/>
              <a:gd name="connsiteX51" fmla="*/ 3258766 w 3540868"/>
              <a:gd name="connsiteY51" fmla="*/ 1770435 h 1988487"/>
              <a:gd name="connsiteX52" fmla="*/ 3336588 w 3540868"/>
              <a:gd name="connsiteY52" fmla="*/ 1731524 h 1988487"/>
              <a:gd name="connsiteX53" fmla="*/ 3394953 w 3540868"/>
              <a:gd name="connsiteY53" fmla="*/ 1682886 h 1988487"/>
              <a:gd name="connsiteX54" fmla="*/ 3414409 w 3540868"/>
              <a:gd name="connsiteY54" fmla="*/ 1663430 h 1988487"/>
              <a:gd name="connsiteX55" fmla="*/ 3472775 w 3540868"/>
              <a:gd name="connsiteY55" fmla="*/ 1624520 h 1988487"/>
              <a:gd name="connsiteX56" fmla="*/ 3511685 w 3540868"/>
              <a:gd name="connsiteY56" fmla="*/ 1566154 h 1988487"/>
              <a:gd name="connsiteX57" fmla="*/ 3531141 w 3540868"/>
              <a:gd name="connsiteY57" fmla="*/ 1507788 h 1988487"/>
              <a:gd name="connsiteX58" fmla="*/ 3540868 w 3540868"/>
              <a:gd name="connsiteY58" fmla="*/ 1429967 h 1988487"/>
              <a:gd name="connsiteX59" fmla="*/ 3531141 w 3540868"/>
              <a:gd name="connsiteY59" fmla="*/ 1245141 h 1988487"/>
              <a:gd name="connsiteX60" fmla="*/ 3492230 w 3540868"/>
              <a:gd name="connsiteY60" fmla="*/ 1147865 h 1988487"/>
              <a:gd name="connsiteX61" fmla="*/ 3463047 w 3540868"/>
              <a:gd name="connsiteY61" fmla="*/ 1118682 h 1988487"/>
              <a:gd name="connsiteX62" fmla="*/ 3433864 w 3540868"/>
              <a:gd name="connsiteY62" fmla="*/ 1079771 h 1988487"/>
              <a:gd name="connsiteX63" fmla="*/ 3414409 w 3540868"/>
              <a:gd name="connsiteY63" fmla="*/ 1050588 h 1988487"/>
              <a:gd name="connsiteX64" fmla="*/ 3326860 w 3540868"/>
              <a:gd name="connsiteY64" fmla="*/ 963039 h 1988487"/>
              <a:gd name="connsiteX65" fmla="*/ 3258766 w 3540868"/>
              <a:gd name="connsiteY65" fmla="*/ 894945 h 1988487"/>
              <a:gd name="connsiteX66" fmla="*/ 3171217 w 3540868"/>
              <a:gd name="connsiteY66" fmla="*/ 836579 h 1988487"/>
              <a:gd name="connsiteX67" fmla="*/ 3142034 w 3540868"/>
              <a:gd name="connsiteY67" fmla="*/ 826852 h 1988487"/>
              <a:gd name="connsiteX68" fmla="*/ 3122579 w 3540868"/>
              <a:gd name="connsiteY68" fmla="*/ 807396 h 1988487"/>
              <a:gd name="connsiteX69" fmla="*/ 3093396 w 3540868"/>
              <a:gd name="connsiteY69" fmla="*/ 797669 h 1988487"/>
              <a:gd name="connsiteX70" fmla="*/ 3005847 w 3540868"/>
              <a:gd name="connsiteY70" fmla="*/ 758758 h 1988487"/>
              <a:gd name="connsiteX71" fmla="*/ 2957209 w 3540868"/>
              <a:gd name="connsiteY71" fmla="*/ 729575 h 1988487"/>
              <a:gd name="connsiteX72" fmla="*/ 2821022 w 3540868"/>
              <a:gd name="connsiteY72" fmla="*/ 680937 h 1988487"/>
              <a:gd name="connsiteX73" fmla="*/ 2869660 w 3540868"/>
              <a:gd name="connsiteY73" fmla="*/ 544750 h 1988487"/>
              <a:gd name="connsiteX74" fmla="*/ 3083669 w 3540868"/>
              <a:gd name="connsiteY74" fmla="*/ 282103 h 1988487"/>
              <a:gd name="connsiteX75" fmla="*/ 3005847 w 3540868"/>
              <a:gd name="connsiteY75" fmla="*/ 48639 h 1988487"/>
              <a:gd name="connsiteX76" fmla="*/ 2762655 w 3540868"/>
              <a:gd name="connsiteY76" fmla="*/ 29184 h 1988487"/>
              <a:gd name="connsiteX77" fmla="*/ 2490281 w 3540868"/>
              <a:gd name="connsiteY77" fmla="*/ 9728 h 1988487"/>
              <a:gd name="connsiteX78" fmla="*/ 2198452 w 3540868"/>
              <a:gd name="connsiteY78" fmla="*/ 0 h 1988487"/>
              <a:gd name="connsiteX79" fmla="*/ 1575881 w 3540868"/>
              <a:gd name="connsiteY79" fmla="*/ 476656 h 1988487"/>
              <a:gd name="connsiteX80" fmla="*/ 1546698 w 3540868"/>
              <a:gd name="connsiteY80" fmla="*/ 486384 h 1988487"/>
              <a:gd name="connsiteX81" fmla="*/ 1478605 w 3540868"/>
              <a:gd name="connsiteY81" fmla="*/ 515567 h 1988487"/>
              <a:gd name="connsiteX82" fmla="*/ 1420239 w 3540868"/>
              <a:gd name="connsiteY82" fmla="*/ 525294 h 1988487"/>
              <a:gd name="connsiteX83" fmla="*/ 1313234 w 3540868"/>
              <a:gd name="connsiteY83" fmla="*/ 544750 h 1988487"/>
              <a:gd name="connsiteX84" fmla="*/ 1225685 w 3540868"/>
              <a:gd name="connsiteY84" fmla="*/ 535022 h 1988487"/>
              <a:gd name="connsiteX85" fmla="*/ 1138136 w 3540868"/>
              <a:gd name="connsiteY85" fmla="*/ 486384 h 1988487"/>
              <a:gd name="connsiteX86" fmla="*/ 1070043 w 3540868"/>
              <a:gd name="connsiteY86" fmla="*/ 457201 h 1988487"/>
              <a:gd name="connsiteX87" fmla="*/ 1001949 w 3540868"/>
              <a:gd name="connsiteY87" fmla="*/ 408562 h 1988487"/>
              <a:gd name="connsiteX88" fmla="*/ 904673 w 3540868"/>
              <a:gd name="connsiteY88" fmla="*/ 350196 h 1988487"/>
              <a:gd name="connsiteX89" fmla="*/ 875490 w 3540868"/>
              <a:gd name="connsiteY89" fmla="*/ 340469 h 1988487"/>
              <a:gd name="connsiteX0" fmla="*/ 875490 w 3540868"/>
              <a:gd name="connsiteY0" fmla="*/ 340469 h 1988487"/>
              <a:gd name="connsiteX1" fmla="*/ 758758 w 3540868"/>
              <a:gd name="connsiteY1" fmla="*/ 301558 h 1988487"/>
              <a:gd name="connsiteX2" fmla="*/ 583660 w 3540868"/>
              <a:gd name="connsiteY2" fmla="*/ 311286 h 1988487"/>
              <a:gd name="connsiteX3" fmla="*/ 554477 w 3540868"/>
              <a:gd name="connsiteY3" fmla="*/ 330741 h 1988487"/>
              <a:gd name="connsiteX4" fmla="*/ 515566 w 3540868"/>
              <a:gd name="connsiteY4" fmla="*/ 340469 h 1988487"/>
              <a:gd name="connsiteX5" fmla="*/ 408562 w 3540868"/>
              <a:gd name="connsiteY5" fmla="*/ 379379 h 1988487"/>
              <a:gd name="connsiteX6" fmla="*/ 369651 w 3540868"/>
              <a:gd name="connsiteY6" fmla="*/ 389107 h 1988487"/>
              <a:gd name="connsiteX7" fmla="*/ 311285 w 3540868"/>
              <a:gd name="connsiteY7" fmla="*/ 408562 h 1988487"/>
              <a:gd name="connsiteX8" fmla="*/ 272375 w 3540868"/>
              <a:gd name="connsiteY8" fmla="*/ 418290 h 1988487"/>
              <a:gd name="connsiteX9" fmla="*/ 214009 w 3540868"/>
              <a:gd name="connsiteY9" fmla="*/ 437745 h 1988487"/>
              <a:gd name="connsiteX10" fmla="*/ 184826 w 3540868"/>
              <a:gd name="connsiteY10" fmla="*/ 457201 h 1988487"/>
              <a:gd name="connsiteX11" fmla="*/ 126460 w 3540868"/>
              <a:gd name="connsiteY11" fmla="*/ 486384 h 1988487"/>
              <a:gd name="connsiteX12" fmla="*/ 58366 w 3540868"/>
              <a:gd name="connsiteY12" fmla="*/ 544750 h 1988487"/>
              <a:gd name="connsiteX13" fmla="*/ 19456 w 3540868"/>
              <a:gd name="connsiteY13" fmla="*/ 603116 h 1988487"/>
              <a:gd name="connsiteX14" fmla="*/ 0 w 3540868"/>
              <a:gd name="connsiteY14" fmla="*/ 642026 h 1988487"/>
              <a:gd name="connsiteX15" fmla="*/ 9728 w 3540868"/>
              <a:gd name="connsiteY15" fmla="*/ 933856 h 1988487"/>
              <a:gd name="connsiteX16" fmla="*/ 19456 w 3540868"/>
              <a:gd name="connsiteY16" fmla="*/ 972767 h 1988487"/>
              <a:gd name="connsiteX17" fmla="*/ 38911 w 3540868"/>
              <a:gd name="connsiteY17" fmla="*/ 1050588 h 1988487"/>
              <a:gd name="connsiteX18" fmla="*/ 48639 w 3540868"/>
              <a:gd name="connsiteY18" fmla="*/ 1420239 h 1988487"/>
              <a:gd name="connsiteX19" fmla="*/ 58366 w 3540868"/>
              <a:gd name="connsiteY19" fmla="*/ 1478605 h 1988487"/>
              <a:gd name="connsiteX20" fmla="*/ 77822 w 3540868"/>
              <a:gd name="connsiteY20" fmla="*/ 1595337 h 1988487"/>
              <a:gd name="connsiteX21" fmla="*/ 97277 w 3540868"/>
              <a:gd name="connsiteY21" fmla="*/ 1634247 h 1988487"/>
              <a:gd name="connsiteX22" fmla="*/ 136188 w 3540868"/>
              <a:gd name="connsiteY22" fmla="*/ 1682886 h 1988487"/>
              <a:gd name="connsiteX23" fmla="*/ 214009 w 3540868"/>
              <a:gd name="connsiteY23" fmla="*/ 1741252 h 1988487"/>
              <a:gd name="connsiteX24" fmla="*/ 291830 w 3540868"/>
              <a:gd name="connsiteY24" fmla="*/ 1789890 h 1988487"/>
              <a:gd name="connsiteX25" fmla="*/ 321013 w 3540868"/>
              <a:gd name="connsiteY25" fmla="*/ 1809345 h 1988487"/>
              <a:gd name="connsiteX26" fmla="*/ 359924 w 3540868"/>
              <a:gd name="connsiteY26" fmla="*/ 1819073 h 1988487"/>
              <a:gd name="connsiteX27" fmla="*/ 408562 w 3540868"/>
              <a:gd name="connsiteY27" fmla="*/ 1838528 h 1988487"/>
              <a:gd name="connsiteX28" fmla="*/ 437745 w 3540868"/>
              <a:gd name="connsiteY28" fmla="*/ 1848256 h 1988487"/>
              <a:gd name="connsiteX29" fmla="*/ 515566 w 3540868"/>
              <a:gd name="connsiteY29" fmla="*/ 1877439 h 1988487"/>
              <a:gd name="connsiteX30" fmla="*/ 583660 w 3540868"/>
              <a:gd name="connsiteY30" fmla="*/ 1887167 h 1988487"/>
              <a:gd name="connsiteX31" fmla="*/ 622571 w 3540868"/>
              <a:gd name="connsiteY31" fmla="*/ 1896894 h 1988487"/>
              <a:gd name="connsiteX32" fmla="*/ 739302 w 3540868"/>
              <a:gd name="connsiteY32" fmla="*/ 1906622 h 1988487"/>
              <a:gd name="connsiteX33" fmla="*/ 778213 w 3540868"/>
              <a:gd name="connsiteY33" fmla="*/ 1916350 h 1988487"/>
              <a:gd name="connsiteX34" fmla="*/ 807396 w 3540868"/>
              <a:gd name="connsiteY34" fmla="*/ 1926077 h 1988487"/>
              <a:gd name="connsiteX35" fmla="*/ 914400 w 3540868"/>
              <a:gd name="connsiteY35" fmla="*/ 1935805 h 1988487"/>
              <a:gd name="connsiteX36" fmla="*/ 1001949 w 3540868"/>
              <a:gd name="connsiteY36" fmla="*/ 1955260 h 1988487"/>
              <a:gd name="connsiteX37" fmla="*/ 1147864 w 3540868"/>
              <a:gd name="connsiteY37" fmla="*/ 1974716 h 1988487"/>
              <a:gd name="connsiteX38" fmla="*/ 1517515 w 3540868"/>
              <a:gd name="connsiteY38" fmla="*/ 1964988 h 1988487"/>
              <a:gd name="connsiteX39" fmla="*/ 1643975 w 3540868"/>
              <a:gd name="connsiteY39" fmla="*/ 1955260 h 1988487"/>
              <a:gd name="connsiteX40" fmla="*/ 1819073 w 3540868"/>
              <a:gd name="connsiteY40" fmla="*/ 1964988 h 1988487"/>
              <a:gd name="connsiteX41" fmla="*/ 2431915 w 3540868"/>
              <a:gd name="connsiteY41" fmla="*/ 1964988 h 1988487"/>
              <a:gd name="connsiteX42" fmla="*/ 2509736 w 3540868"/>
              <a:gd name="connsiteY42" fmla="*/ 1945533 h 1988487"/>
              <a:gd name="connsiteX43" fmla="*/ 2568102 w 3540868"/>
              <a:gd name="connsiteY43" fmla="*/ 1916350 h 1988487"/>
              <a:gd name="connsiteX44" fmla="*/ 2607013 w 3540868"/>
              <a:gd name="connsiteY44" fmla="*/ 1906622 h 1988487"/>
              <a:gd name="connsiteX45" fmla="*/ 2655651 w 3540868"/>
              <a:gd name="connsiteY45" fmla="*/ 1887167 h 1988487"/>
              <a:gd name="connsiteX46" fmla="*/ 2743200 w 3540868"/>
              <a:gd name="connsiteY46" fmla="*/ 1848256 h 1988487"/>
              <a:gd name="connsiteX47" fmla="*/ 2830749 w 3540868"/>
              <a:gd name="connsiteY47" fmla="*/ 1819073 h 1988487"/>
              <a:gd name="connsiteX48" fmla="*/ 2898843 w 3540868"/>
              <a:gd name="connsiteY48" fmla="*/ 1809345 h 1988487"/>
              <a:gd name="connsiteX49" fmla="*/ 2937753 w 3540868"/>
              <a:gd name="connsiteY49" fmla="*/ 1799618 h 1988487"/>
              <a:gd name="connsiteX50" fmla="*/ 3200400 w 3540868"/>
              <a:gd name="connsiteY50" fmla="*/ 1789890 h 1988487"/>
              <a:gd name="connsiteX51" fmla="*/ 3258766 w 3540868"/>
              <a:gd name="connsiteY51" fmla="*/ 1770435 h 1988487"/>
              <a:gd name="connsiteX52" fmla="*/ 3336588 w 3540868"/>
              <a:gd name="connsiteY52" fmla="*/ 1731524 h 1988487"/>
              <a:gd name="connsiteX53" fmla="*/ 3394953 w 3540868"/>
              <a:gd name="connsiteY53" fmla="*/ 1682886 h 1988487"/>
              <a:gd name="connsiteX54" fmla="*/ 3414409 w 3540868"/>
              <a:gd name="connsiteY54" fmla="*/ 1663430 h 1988487"/>
              <a:gd name="connsiteX55" fmla="*/ 3472775 w 3540868"/>
              <a:gd name="connsiteY55" fmla="*/ 1624520 h 1988487"/>
              <a:gd name="connsiteX56" fmla="*/ 3511685 w 3540868"/>
              <a:gd name="connsiteY56" fmla="*/ 1566154 h 1988487"/>
              <a:gd name="connsiteX57" fmla="*/ 3531141 w 3540868"/>
              <a:gd name="connsiteY57" fmla="*/ 1507788 h 1988487"/>
              <a:gd name="connsiteX58" fmla="*/ 3540868 w 3540868"/>
              <a:gd name="connsiteY58" fmla="*/ 1429967 h 1988487"/>
              <a:gd name="connsiteX59" fmla="*/ 3531141 w 3540868"/>
              <a:gd name="connsiteY59" fmla="*/ 1245141 h 1988487"/>
              <a:gd name="connsiteX60" fmla="*/ 3492230 w 3540868"/>
              <a:gd name="connsiteY60" fmla="*/ 1147865 h 1988487"/>
              <a:gd name="connsiteX61" fmla="*/ 3463047 w 3540868"/>
              <a:gd name="connsiteY61" fmla="*/ 1118682 h 1988487"/>
              <a:gd name="connsiteX62" fmla="*/ 3433864 w 3540868"/>
              <a:gd name="connsiteY62" fmla="*/ 1079771 h 1988487"/>
              <a:gd name="connsiteX63" fmla="*/ 3414409 w 3540868"/>
              <a:gd name="connsiteY63" fmla="*/ 1050588 h 1988487"/>
              <a:gd name="connsiteX64" fmla="*/ 3326860 w 3540868"/>
              <a:gd name="connsiteY64" fmla="*/ 963039 h 1988487"/>
              <a:gd name="connsiteX65" fmla="*/ 3258766 w 3540868"/>
              <a:gd name="connsiteY65" fmla="*/ 894945 h 1988487"/>
              <a:gd name="connsiteX66" fmla="*/ 3171217 w 3540868"/>
              <a:gd name="connsiteY66" fmla="*/ 836579 h 1988487"/>
              <a:gd name="connsiteX67" fmla="*/ 3142034 w 3540868"/>
              <a:gd name="connsiteY67" fmla="*/ 826852 h 1988487"/>
              <a:gd name="connsiteX68" fmla="*/ 3122579 w 3540868"/>
              <a:gd name="connsiteY68" fmla="*/ 807396 h 1988487"/>
              <a:gd name="connsiteX69" fmla="*/ 3093396 w 3540868"/>
              <a:gd name="connsiteY69" fmla="*/ 797669 h 1988487"/>
              <a:gd name="connsiteX70" fmla="*/ 3005847 w 3540868"/>
              <a:gd name="connsiteY70" fmla="*/ 758758 h 1988487"/>
              <a:gd name="connsiteX71" fmla="*/ 2957209 w 3540868"/>
              <a:gd name="connsiteY71" fmla="*/ 729575 h 1988487"/>
              <a:gd name="connsiteX72" fmla="*/ 2821022 w 3540868"/>
              <a:gd name="connsiteY72" fmla="*/ 680937 h 1988487"/>
              <a:gd name="connsiteX73" fmla="*/ 2869660 w 3540868"/>
              <a:gd name="connsiteY73" fmla="*/ 544750 h 1988487"/>
              <a:gd name="connsiteX74" fmla="*/ 3083669 w 3540868"/>
              <a:gd name="connsiteY74" fmla="*/ 282103 h 1988487"/>
              <a:gd name="connsiteX75" fmla="*/ 3005847 w 3540868"/>
              <a:gd name="connsiteY75" fmla="*/ 48639 h 1988487"/>
              <a:gd name="connsiteX76" fmla="*/ 2762655 w 3540868"/>
              <a:gd name="connsiteY76" fmla="*/ 29184 h 1988487"/>
              <a:gd name="connsiteX77" fmla="*/ 2490281 w 3540868"/>
              <a:gd name="connsiteY77" fmla="*/ 9728 h 1988487"/>
              <a:gd name="connsiteX78" fmla="*/ 2198452 w 3540868"/>
              <a:gd name="connsiteY78" fmla="*/ 0 h 1988487"/>
              <a:gd name="connsiteX79" fmla="*/ 1575881 w 3540868"/>
              <a:gd name="connsiteY79" fmla="*/ 476656 h 1988487"/>
              <a:gd name="connsiteX80" fmla="*/ 1546698 w 3540868"/>
              <a:gd name="connsiteY80" fmla="*/ 486384 h 1988487"/>
              <a:gd name="connsiteX81" fmla="*/ 1478605 w 3540868"/>
              <a:gd name="connsiteY81" fmla="*/ 515567 h 1988487"/>
              <a:gd name="connsiteX82" fmla="*/ 1420239 w 3540868"/>
              <a:gd name="connsiteY82" fmla="*/ 525294 h 1988487"/>
              <a:gd name="connsiteX83" fmla="*/ 1313234 w 3540868"/>
              <a:gd name="connsiteY83" fmla="*/ 544750 h 1988487"/>
              <a:gd name="connsiteX84" fmla="*/ 1225685 w 3540868"/>
              <a:gd name="connsiteY84" fmla="*/ 535022 h 1988487"/>
              <a:gd name="connsiteX85" fmla="*/ 1138136 w 3540868"/>
              <a:gd name="connsiteY85" fmla="*/ 486384 h 1988487"/>
              <a:gd name="connsiteX86" fmla="*/ 1070043 w 3540868"/>
              <a:gd name="connsiteY86" fmla="*/ 457201 h 1988487"/>
              <a:gd name="connsiteX87" fmla="*/ 1001949 w 3540868"/>
              <a:gd name="connsiteY87" fmla="*/ 408562 h 1988487"/>
              <a:gd name="connsiteX88" fmla="*/ 904673 w 3540868"/>
              <a:gd name="connsiteY88" fmla="*/ 350196 h 1988487"/>
              <a:gd name="connsiteX89" fmla="*/ 875490 w 3540868"/>
              <a:gd name="connsiteY89" fmla="*/ 340469 h 1988487"/>
              <a:gd name="connsiteX0" fmla="*/ 875490 w 3540868"/>
              <a:gd name="connsiteY0" fmla="*/ 351292 h 1999310"/>
              <a:gd name="connsiteX1" fmla="*/ 758758 w 3540868"/>
              <a:gd name="connsiteY1" fmla="*/ 312381 h 1999310"/>
              <a:gd name="connsiteX2" fmla="*/ 583660 w 3540868"/>
              <a:gd name="connsiteY2" fmla="*/ 322109 h 1999310"/>
              <a:gd name="connsiteX3" fmla="*/ 554477 w 3540868"/>
              <a:gd name="connsiteY3" fmla="*/ 341564 h 1999310"/>
              <a:gd name="connsiteX4" fmla="*/ 515566 w 3540868"/>
              <a:gd name="connsiteY4" fmla="*/ 351292 h 1999310"/>
              <a:gd name="connsiteX5" fmla="*/ 408562 w 3540868"/>
              <a:gd name="connsiteY5" fmla="*/ 390202 h 1999310"/>
              <a:gd name="connsiteX6" fmla="*/ 369651 w 3540868"/>
              <a:gd name="connsiteY6" fmla="*/ 399930 h 1999310"/>
              <a:gd name="connsiteX7" fmla="*/ 311285 w 3540868"/>
              <a:gd name="connsiteY7" fmla="*/ 419385 h 1999310"/>
              <a:gd name="connsiteX8" fmla="*/ 272375 w 3540868"/>
              <a:gd name="connsiteY8" fmla="*/ 429113 h 1999310"/>
              <a:gd name="connsiteX9" fmla="*/ 214009 w 3540868"/>
              <a:gd name="connsiteY9" fmla="*/ 448568 h 1999310"/>
              <a:gd name="connsiteX10" fmla="*/ 184826 w 3540868"/>
              <a:gd name="connsiteY10" fmla="*/ 468024 h 1999310"/>
              <a:gd name="connsiteX11" fmla="*/ 126460 w 3540868"/>
              <a:gd name="connsiteY11" fmla="*/ 497207 h 1999310"/>
              <a:gd name="connsiteX12" fmla="*/ 58366 w 3540868"/>
              <a:gd name="connsiteY12" fmla="*/ 555573 h 1999310"/>
              <a:gd name="connsiteX13" fmla="*/ 19456 w 3540868"/>
              <a:gd name="connsiteY13" fmla="*/ 613939 h 1999310"/>
              <a:gd name="connsiteX14" fmla="*/ 0 w 3540868"/>
              <a:gd name="connsiteY14" fmla="*/ 652849 h 1999310"/>
              <a:gd name="connsiteX15" fmla="*/ 9728 w 3540868"/>
              <a:gd name="connsiteY15" fmla="*/ 944679 h 1999310"/>
              <a:gd name="connsiteX16" fmla="*/ 19456 w 3540868"/>
              <a:gd name="connsiteY16" fmla="*/ 983590 h 1999310"/>
              <a:gd name="connsiteX17" fmla="*/ 38911 w 3540868"/>
              <a:gd name="connsiteY17" fmla="*/ 1061411 h 1999310"/>
              <a:gd name="connsiteX18" fmla="*/ 48639 w 3540868"/>
              <a:gd name="connsiteY18" fmla="*/ 1431062 h 1999310"/>
              <a:gd name="connsiteX19" fmla="*/ 58366 w 3540868"/>
              <a:gd name="connsiteY19" fmla="*/ 1489428 h 1999310"/>
              <a:gd name="connsiteX20" fmla="*/ 77822 w 3540868"/>
              <a:gd name="connsiteY20" fmla="*/ 1606160 h 1999310"/>
              <a:gd name="connsiteX21" fmla="*/ 97277 w 3540868"/>
              <a:gd name="connsiteY21" fmla="*/ 1645070 h 1999310"/>
              <a:gd name="connsiteX22" fmla="*/ 136188 w 3540868"/>
              <a:gd name="connsiteY22" fmla="*/ 1693709 h 1999310"/>
              <a:gd name="connsiteX23" fmla="*/ 214009 w 3540868"/>
              <a:gd name="connsiteY23" fmla="*/ 1752075 h 1999310"/>
              <a:gd name="connsiteX24" fmla="*/ 291830 w 3540868"/>
              <a:gd name="connsiteY24" fmla="*/ 1800713 h 1999310"/>
              <a:gd name="connsiteX25" fmla="*/ 321013 w 3540868"/>
              <a:gd name="connsiteY25" fmla="*/ 1820168 h 1999310"/>
              <a:gd name="connsiteX26" fmla="*/ 359924 w 3540868"/>
              <a:gd name="connsiteY26" fmla="*/ 1829896 h 1999310"/>
              <a:gd name="connsiteX27" fmla="*/ 408562 w 3540868"/>
              <a:gd name="connsiteY27" fmla="*/ 1849351 h 1999310"/>
              <a:gd name="connsiteX28" fmla="*/ 437745 w 3540868"/>
              <a:gd name="connsiteY28" fmla="*/ 1859079 h 1999310"/>
              <a:gd name="connsiteX29" fmla="*/ 515566 w 3540868"/>
              <a:gd name="connsiteY29" fmla="*/ 1888262 h 1999310"/>
              <a:gd name="connsiteX30" fmla="*/ 583660 w 3540868"/>
              <a:gd name="connsiteY30" fmla="*/ 1897990 h 1999310"/>
              <a:gd name="connsiteX31" fmla="*/ 622571 w 3540868"/>
              <a:gd name="connsiteY31" fmla="*/ 1907717 h 1999310"/>
              <a:gd name="connsiteX32" fmla="*/ 739302 w 3540868"/>
              <a:gd name="connsiteY32" fmla="*/ 1917445 h 1999310"/>
              <a:gd name="connsiteX33" fmla="*/ 778213 w 3540868"/>
              <a:gd name="connsiteY33" fmla="*/ 1927173 h 1999310"/>
              <a:gd name="connsiteX34" fmla="*/ 807396 w 3540868"/>
              <a:gd name="connsiteY34" fmla="*/ 1936900 h 1999310"/>
              <a:gd name="connsiteX35" fmla="*/ 914400 w 3540868"/>
              <a:gd name="connsiteY35" fmla="*/ 1946628 h 1999310"/>
              <a:gd name="connsiteX36" fmla="*/ 1001949 w 3540868"/>
              <a:gd name="connsiteY36" fmla="*/ 1966083 h 1999310"/>
              <a:gd name="connsiteX37" fmla="*/ 1147864 w 3540868"/>
              <a:gd name="connsiteY37" fmla="*/ 1985539 h 1999310"/>
              <a:gd name="connsiteX38" fmla="*/ 1517515 w 3540868"/>
              <a:gd name="connsiteY38" fmla="*/ 1975811 h 1999310"/>
              <a:gd name="connsiteX39" fmla="*/ 1643975 w 3540868"/>
              <a:gd name="connsiteY39" fmla="*/ 1966083 h 1999310"/>
              <a:gd name="connsiteX40" fmla="*/ 1819073 w 3540868"/>
              <a:gd name="connsiteY40" fmla="*/ 1975811 h 1999310"/>
              <a:gd name="connsiteX41" fmla="*/ 2431915 w 3540868"/>
              <a:gd name="connsiteY41" fmla="*/ 1975811 h 1999310"/>
              <a:gd name="connsiteX42" fmla="*/ 2509736 w 3540868"/>
              <a:gd name="connsiteY42" fmla="*/ 1956356 h 1999310"/>
              <a:gd name="connsiteX43" fmla="*/ 2568102 w 3540868"/>
              <a:gd name="connsiteY43" fmla="*/ 1927173 h 1999310"/>
              <a:gd name="connsiteX44" fmla="*/ 2607013 w 3540868"/>
              <a:gd name="connsiteY44" fmla="*/ 1917445 h 1999310"/>
              <a:gd name="connsiteX45" fmla="*/ 2655651 w 3540868"/>
              <a:gd name="connsiteY45" fmla="*/ 1897990 h 1999310"/>
              <a:gd name="connsiteX46" fmla="*/ 2743200 w 3540868"/>
              <a:gd name="connsiteY46" fmla="*/ 1859079 h 1999310"/>
              <a:gd name="connsiteX47" fmla="*/ 2830749 w 3540868"/>
              <a:gd name="connsiteY47" fmla="*/ 1829896 h 1999310"/>
              <a:gd name="connsiteX48" fmla="*/ 2898843 w 3540868"/>
              <a:gd name="connsiteY48" fmla="*/ 1820168 h 1999310"/>
              <a:gd name="connsiteX49" fmla="*/ 2937753 w 3540868"/>
              <a:gd name="connsiteY49" fmla="*/ 1810441 h 1999310"/>
              <a:gd name="connsiteX50" fmla="*/ 3200400 w 3540868"/>
              <a:gd name="connsiteY50" fmla="*/ 1800713 h 1999310"/>
              <a:gd name="connsiteX51" fmla="*/ 3258766 w 3540868"/>
              <a:gd name="connsiteY51" fmla="*/ 1781258 h 1999310"/>
              <a:gd name="connsiteX52" fmla="*/ 3336588 w 3540868"/>
              <a:gd name="connsiteY52" fmla="*/ 1742347 h 1999310"/>
              <a:gd name="connsiteX53" fmla="*/ 3394953 w 3540868"/>
              <a:gd name="connsiteY53" fmla="*/ 1693709 h 1999310"/>
              <a:gd name="connsiteX54" fmla="*/ 3414409 w 3540868"/>
              <a:gd name="connsiteY54" fmla="*/ 1674253 h 1999310"/>
              <a:gd name="connsiteX55" fmla="*/ 3472775 w 3540868"/>
              <a:gd name="connsiteY55" fmla="*/ 1635343 h 1999310"/>
              <a:gd name="connsiteX56" fmla="*/ 3511685 w 3540868"/>
              <a:gd name="connsiteY56" fmla="*/ 1576977 h 1999310"/>
              <a:gd name="connsiteX57" fmla="*/ 3531141 w 3540868"/>
              <a:gd name="connsiteY57" fmla="*/ 1518611 h 1999310"/>
              <a:gd name="connsiteX58" fmla="*/ 3540868 w 3540868"/>
              <a:gd name="connsiteY58" fmla="*/ 1440790 h 1999310"/>
              <a:gd name="connsiteX59" fmla="*/ 3531141 w 3540868"/>
              <a:gd name="connsiteY59" fmla="*/ 1255964 h 1999310"/>
              <a:gd name="connsiteX60" fmla="*/ 3492230 w 3540868"/>
              <a:gd name="connsiteY60" fmla="*/ 1158688 h 1999310"/>
              <a:gd name="connsiteX61" fmla="*/ 3463047 w 3540868"/>
              <a:gd name="connsiteY61" fmla="*/ 1129505 h 1999310"/>
              <a:gd name="connsiteX62" fmla="*/ 3433864 w 3540868"/>
              <a:gd name="connsiteY62" fmla="*/ 1090594 h 1999310"/>
              <a:gd name="connsiteX63" fmla="*/ 3414409 w 3540868"/>
              <a:gd name="connsiteY63" fmla="*/ 1061411 h 1999310"/>
              <a:gd name="connsiteX64" fmla="*/ 3326860 w 3540868"/>
              <a:gd name="connsiteY64" fmla="*/ 973862 h 1999310"/>
              <a:gd name="connsiteX65" fmla="*/ 3258766 w 3540868"/>
              <a:gd name="connsiteY65" fmla="*/ 905768 h 1999310"/>
              <a:gd name="connsiteX66" fmla="*/ 3171217 w 3540868"/>
              <a:gd name="connsiteY66" fmla="*/ 847402 h 1999310"/>
              <a:gd name="connsiteX67" fmla="*/ 3142034 w 3540868"/>
              <a:gd name="connsiteY67" fmla="*/ 837675 h 1999310"/>
              <a:gd name="connsiteX68" fmla="*/ 3122579 w 3540868"/>
              <a:gd name="connsiteY68" fmla="*/ 818219 h 1999310"/>
              <a:gd name="connsiteX69" fmla="*/ 3093396 w 3540868"/>
              <a:gd name="connsiteY69" fmla="*/ 808492 h 1999310"/>
              <a:gd name="connsiteX70" fmla="*/ 3005847 w 3540868"/>
              <a:gd name="connsiteY70" fmla="*/ 769581 h 1999310"/>
              <a:gd name="connsiteX71" fmla="*/ 2957209 w 3540868"/>
              <a:gd name="connsiteY71" fmla="*/ 740398 h 1999310"/>
              <a:gd name="connsiteX72" fmla="*/ 2821022 w 3540868"/>
              <a:gd name="connsiteY72" fmla="*/ 691760 h 1999310"/>
              <a:gd name="connsiteX73" fmla="*/ 2869660 w 3540868"/>
              <a:gd name="connsiteY73" fmla="*/ 555573 h 1999310"/>
              <a:gd name="connsiteX74" fmla="*/ 3083669 w 3540868"/>
              <a:gd name="connsiteY74" fmla="*/ 292926 h 1999310"/>
              <a:gd name="connsiteX75" fmla="*/ 3005847 w 3540868"/>
              <a:gd name="connsiteY75" fmla="*/ 59462 h 1999310"/>
              <a:gd name="connsiteX76" fmla="*/ 2801565 w 3540868"/>
              <a:gd name="connsiteY76" fmla="*/ 1096 h 1999310"/>
              <a:gd name="connsiteX77" fmla="*/ 2490281 w 3540868"/>
              <a:gd name="connsiteY77" fmla="*/ 20551 h 1999310"/>
              <a:gd name="connsiteX78" fmla="*/ 2198452 w 3540868"/>
              <a:gd name="connsiteY78" fmla="*/ 10823 h 1999310"/>
              <a:gd name="connsiteX79" fmla="*/ 1575881 w 3540868"/>
              <a:gd name="connsiteY79" fmla="*/ 487479 h 1999310"/>
              <a:gd name="connsiteX80" fmla="*/ 1546698 w 3540868"/>
              <a:gd name="connsiteY80" fmla="*/ 497207 h 1999310"/>
              <a:gd name="connsiteX81" fmla="*/ 1478605 w 3540868"/>
              <a:gd name="connsiteY81" fmla="*/ 526390 h 1999310"/>
              <a:gd name="connsiteX82" fmla="*/ 1420239 w 3540868"/>
              <a:gd name="connsiteY82" fmla="*/ 536117 h 1999310"/>
              <a:gd name="connsiteX83" fmla="*/ 1313234 w 3540868"/>
              <a:gd name="connsiteY83" fmla="*/ 555573 h 1999310"/>
              <a:gd name="connsiteX84" fmla="*/ 1225685 w 3540868"/>
              <a:gd name="connsiteY84" fmla="*/ 545845 h 1999310"/>
              <a:gd name="connsiteX85" fmla="*/ 1138136 w 3540868"/>
              <a:gd name="connsiteY85" fmla="*/ 497207 h 1999310"/>
              <a:gd name="connsiteX86" fmla="*/ 1070043 w 3540868"/>
              <a:gd name="connsiteY86" fmla="*/ 468024 h 1999310"/>
              <a:gd name="connsiteX87" fmla="*/ 1001949 w 3540868"/>
              <a:gd name="connsiteY87" fmla="*/ 419385 h 1999310"/>
              <a:gd name="connsiteX88" fmla="*/ 904673 w 3540868"/>
              <a:gd name="connsiteY88" fmla="*/ 361019 h 1999310"/>
              <a:gd name="connsiteX89" fmla="*/ 875490 w 3540868"/>
              <a:gd name="connsiteY89" fmla="*/ 351292 h 1999310"/>
              <a:gd name="connsiteX0" fmla="*/ 875490 w 3540868"/>
              <a:gd name="connsiteY0" fmla="*/ 366660 h 2014678"/>
              <a:gd name="connsiteX1" fmla="*/ 758758 w 3540868"/>
              <a:gd name="connsiteY1" fmla="*/ 327749 h 2014678"/>
              <a:gd name="connsiteX2" fmla="*/ 583660 w 3540868"/>
              <a:gd name="connsiteY2" fmla="*/ 337477 h 2014678"/>
              <a:gd name="connsiteX3" fmla="*/ 554477 w 3540868"/>
              <a:gd name="connsiteY3" fmla="*/ 356932 h 2014678"/>
              <a:gd name="connsiteX4" fmla="*/ 515566 w 3540868"/>
              <a:gd name="connsiteY4" fmla="*/ 366660 h 2014678"/>
              <a:gd name="connsiteX5" fmla="*/ 408562 w 3540868"/>
              <a:gd name="connsiteY5" fmla="*/ 405570 h 2014678"/>
              <a:gd name="connsiteX6" fmla="*/ 369651 w 3540868"/>
              <a:gd name="connsiteY6" fmla="*/ 415298 h 2014678"/>
              <a:gd name="connsiteX7" fmla="*/ 311285 w 3540868"/>
              <a:gd name="connsiteY7" fmla="*/ 434753 h 2014678"/>
              <a:gd name="connsiteX8" fmla="*/ 272375 w 3540868"/>
              <a:gd name="connsiteY8" fmla="*/ 444481 h 2014678"/>
              <a:gd name="connsiteX9" fmla="*/ 214009 w 3540868"/>
              <a:gd name="connsiteY9" fmla="*/ 463936 h 2014678"/>
              <a:gd name="connsiteX10" fmla="*/ 184826 w 3540868"/>
              <a:gd name="connsiteY10" fmla="*/ 483392 h 2014678"/>
              <a:gd name="connsiteX11" fmla="*/ 126460 w 3540868"/>
              <a:gd name="connsiteY11" fmla="*/ 512575 h 2014678"/>
              <a:gd name="connsiteX12" fmla="*/ 58366 w 3540868"/>
              <a:gd name="connsiteY12" fmla="*/ 570941 h 2014678"/>
              <a:gd name="connsiteX13" fmla="*/ 19456 w 3540868"/>
              <a:gd name="connsiteY13" fmla="*/ 629307 h 2014678"/>
              <a:gd name="connsiteX14" fmla="*/ 0 w 3540868"/>
              <a:gd name="connsiteY14" fmla="*/ 668217 h 2014678"/>
              <a:gd name="connsiteX15" fmla="*/ 9728 w 3540868"/>
              <a:gd name="connsiteY15" fmla="*/ 960047 h 2014678"/>
              <a:gd name="connsiteX16" fmla="*/ 19456 w 3540868"/>
              <a:gd name="connsiteY16" fmla="*/ 998958 h 2014678"/>
              <a:gd name="connsiteX17" fmla="*/ 38911 w 3540868"/>
              <a:gd name="connsiteY17" fmla="*/ 1076779 h 2014678"/>
              <a:gd name="connsiteX18" fmla="*/ 48639 w 3540868"/>
              <a:gd name="connsiteY18" fmla="*/ 1446430 h 2014678"/>
              <a:gd name="connsiteX19" fmla="*/ 58366 w 3540868"/>
              <a:gd name="connsiteY19" fmla="*/ 1504796 h 2014678"/>
              <a:gd name="connsiteX20" fmla="*/ 77822 w 3540868"/>
              <a:gd name="connsiteY20" fmla="*/ 1621528 h 2014678"/>
              <a:gd name="connsiteX21" fmla="*/ 97277 w 3540868"/>
              <a:gd name="connsiteY21" fmla="*/ 1660438 h 2014678"/>
              <a:gd name="connsiteX22" fmla="*/ 136188 w 3540868"/>
              <a:gd name="connsiteY22" fmla="*/ 1709077 h 2014678"/>
              <a:gd name="connsiteX23" fmla="*/ 214009 w 3540868"/>
              <a:gd name="connsiteY23" fmla="*/ 1767443 h 2014678"/>
              <a:gd name="connsiteX24" fmla="*/ 291830 w 3540868"/>
              <a:gd name="connsiteY24" fmla="*/ 1816081 h 2014678"/>
              <a:gd name="connsiteX25" fmla="*/ 321013 w 3540868"/>
              <a:gd name="connsiteY25" fmla="*/ 1835536 h 2014678"/>
              <a:gd name="connsiteX26" fmla="*/ 359924 w 3540868"/>
              <a:gd name="connsiteY26" fmla="*/ 1845264 h 2014678"/>
              <a:gd name="connsiteX27" fmla="*/ 408562 w 3540868"/>
              <a:gd name="connsiteY27" fmla="*/ 1864719 h 2014678"/>
              <a:gd name="connsiteX28" fmla="*/ 437745 w 3540868"/>
              <a:gd name="connsiteY28" fmla="*/ 1874447 h 2014678"/>
              <a:gd name="connsiteX29" fmla="*/ 515566 w 3540868"/>
              <a:gd name="connsiteY29" fmla="*/ 1903630 h 2014678"/>
              <a:gd name="connsiteX30" fmla="*/ 583660 w 3540868"/>
              <a:gd name="connsiteY30" fmla="*/ 1913358 h 2014678"/>
              <a:gd name="connsiteX31" fmla="*/ 622571 w 3540868"/>
              <a:gd name="connsiteY31" fmla="*/ 1923085 h 2014678"/>
              <a:gd name="connsiteX32" fmla="*/ 739302 w 3540868"/>
              <a:gd name="connsiteY32" fmla="*/ 1932813 h 2014678"/>
              <a:gd name="connsiteX33" fmla="*/ 778213 w 3540868"/>
              <a:gd name="connsiteY33" fmla="*/ 1942541 h 2014678"/>
              <a:gd name="connsiteX34" fmla="*/ 807396 w 3540868"/>
              <a:gd name="connsiteY34" fmla="*/ 1952268 h 2014678"/>
              <a:gd name="connsiteX35" fmla="*/ 914400 w 3540868"/>
              <a:gd name="connsiteY35" fmla="*/ 1961996 h 2014678"/>
              <a:gd name="connsiteX36" fmla="*/ 1001949 w 3540868"/>
              <a:gd name="connsiteY36" fmla="*/ 1981451 h 2014678"/>
              <a:gd name="connsiteX37" fmla="*/ 1147864 w 3540868"/>
              <a:gd name="connsiteY37" fmla="*/ 2000907 h 2014678"/>
              <a:gd name="connsiteX38" fmla="*/ 1517515 w 3540868"/>
              <a:gd name="connsiteY38" fmla="*/ 1991179 h 2014678"/>
              <a:gd name="connsiteX39" fmla="*/ 1643975 w 3540868"/>
              <a:gd name="connsiteY39" fmla="*/ 1981451 h 2014678"/>
              <a:gd name="connsiteX40" fmla="*/ 1819073 w 3540868"/>
              <a:gd name="connsiteY40" fmla="*/ 1991179 h 2014678"/>
              <a:gd name="connsiteX41" fmla="*/ 2431915 w 3540868"/>
              <a:gd name="connsiteY41" fmla="*/ 1991179 h 2014678"/>
              <a:gd name="connsiteX42" fmla="*/ 2509736 w 3540868"/>
              <a:gd name="connsiteY42" fmla="*/ 1971724 h 2014678"/>
              <a:gd name="connsiteX43" fmla="*/ 2568102 w 3540868"/>
              <a:gd name="connsiteY43" fmla="*/ 1942541 h 2014678"/>
              <a:gd name="connsiteX44" fmla="*/ 2607013 w 3540868"/>
              <a:gd name="connsiteY44" fmla="*/ 1932813 h 2014678"/>
              <a:gd name="connsiteX45" fmla="*/ 2655651 w 3540868"/>
              <a:gd name="connsiteY45" fmla="*/ 1913358 h 2014678"/>
              <a:gd name="connsiteX46" fmla="*/ 2743200 w 3540868"/>
              <a:gd name="connsiteY46" fmla="*/ 1874447 h 2014678"/>
              <a:gd name="connsiteX47" fmla="*/ 2830749 w 3540868"/>
              <a:gd name="connsiteY47" fmla="*/ 1845264 h 2014678"/>
              <a:gd name="connsiteX48" fmla="*/ 2898843 w 3540868"/>
              <a:gd name="connsiteY48" fmla="*/ 1835536 h 2014678"/>
              <a:gd name="connsiteX49" fmla="*/ 2937753 w 3540868"/>
              <a:gd name="connsiteY49" fmla="*/ 1825809 h 2014678"/>
              <a:gd name="connsiteX50" fmla="*/ 3200400 w 3540868"/>
              <a:gd name="connsiteY50" fmla="*/ 1816081 h 2014678"/>
              <a:gd name="connsiteX51" fmla="*/ 3258766 w 3540868"/>
              <a:gd name="connsiteY51" fmla="*/ 1796626 h 2014678"/>
              <a:gd name="connsiteX52" fmla="*/ 3336588 w 3540868"/>
              <a:gd name="connsiteY52" fmla="*/ 1757715 h 2014678"/>
              <a:gd name="connsiteX53" fmla="*/ 3394953 w 3540868"/>
              <a:gd name="connsiteY53" fmla="*/ 1709077 h 2014678"/>
              <a:gd name="connsiteX54" fmla="*/ 3414409 w 3540868"/>
              <a:gd name="connsiteY54" fmla="*/ 1689621 h 2014678"/>
              <a:gd name="connsiteX55" fmla="*/ 3472775 w 3540868"/>
              <a:gd name="connsiteY55" fmla="*/ 1650711 h 2014678"/>
              <a:gd name="connsiteX56" fmla="*/ 3511685 w 3540868"/>
              <a:gd name="connsiteY56" fmla="*/ 1592345 h 2014678"/>
              <a:gd name="connsiteX57" fmla="*/ 3531141 w 3540868"/>
              <a:gd name="connsiteY57" fmla="*/ 1533979 h 2014678"/>
              <a:gd name="connsiteX58" fmla="*/ 3540868 w 3540868"/>
              <a:gd name="connsiteY58" fmla="*/ 1456158 h 2014678"/>
              <a:gd name="connsiteX59" fmla="*/ 3531141 w 3540868"/>
              <a:gd name="connsiteY59" fmla="*/ 1271332 h 2014678"/>
              <a:gd name="connsiteX60" fmla="*/ 3492230 w 3540868"/>
              <a:gd name="connsiteY60" fmla="*/ 1174056 h 2014678"/>
              <a:gd name="connsiteX61" fmla="*/ 3463047 w 3540868"/>
              <a:gd name="connsiteY61" fmla="*/ 1144873 h 2014678"/>
              <a:gd name="connsiteX62" fmla="*/ 3433864 w 3540868"/>
              <a:gd name="connsiteY62" fmla="*/ 1105962 h 2014678"/>
              <a:gd name="connsiteX63" fmla="*/ 3414409 w 3540868"/>
              <a:gd name="connsiteY63" fmla="*/ 1076779 h 2014678"/>
              <a:gd name="connsiteX64" fmla="*/ 3326860 w 3540868"/>
              <a:gd name="connsiteY64" fmla="*/ 989230 h 2014678"/>
              <a:gd name="connsiteX65" fmla="*/ 3258766 w 3540868"/>
              <a:gd name="connsiteY65" fmla="*/ 921136 h 2014678"/>
              <a:gd name="connsiteX66" fmla="*/ 3171217 w 3540868"/>
              <a:gd name="connsiteY66" fmla="*/ 862770 h 2014678"/>
              <a:gd name="connsiteX67" fmla="*/ 3142034 w 3540868"/>
              <a:gd name="connsiteY67" fmla="*/ 853043 h 2014678"/>
              <a:gd name="connsiteX68" fmla="*/ 3122579 w 3540868"/>
              <a:gd name="connsiteY68" fmla="*/ 833587 h 2014678"/>
              <a:gd name="connsiteX69" fmla="*/ 3093396 w 3540868"/>
              <a:gd name="connsiteY69" fmla="*/ 823860 h 2014678"/>
              <a:gd name="connsiteX70" fmla="*/ 3005847 w 3540868"/>
              <a:gd name="connsiteY70" fmla="*/ 784949 h 2014678"/>
              <a:gd name="connsiteX71" fmla="*/ 2957209 w 3540868"/>
              <a:gd name="connsiteY71" fmla="*/ 755766 h 2014678"/>
              <a:gd name="connsiteX72" fmla="*/ 2821022 w 3540868"/>
              <a:gd name="connsiteY72" fmla="*/ 707128 h 2014678"/>
              <a:gd name="connsiteX73" fmla="*/ 2869660 w 3540868"/>
              <a:gd name="connsiteY73" fmla="*/ 570941 h 2014678"/>
              <a:gd name="connsiteX74" fmla="*/ 3083669 w 3540868"/>
              <a:gd name="connsiteY74" fmla="*/ 308294 h 2014678"/>
              <a:gd name="connsiteX75" fmla="*/ 3005847 w 3540868"/>
              <a:gd name="connsiteY75" fmla="*/ 74830 h 2014678"/>
              <a:gd name="connsiteX76" fmla="*/ 2801565 w 3540868"/>
              <a:gd name="connsiteY76" fmla="*/ 16464 h 2014678"/>
              <a:gd name="connsiteX77" fmla="*/ 2490281 w 3540868"/>
              <a:gd name="connsiteY77" fmla="*/ 35919 h 2014678"/>
              <a:gd name="connsiteX78" fmla="*/ 2198452 w 3540868"/>
              <a:gd name="connsiteY78" fmla="*/ 26191 h 2014678"/>
              <a:gd name="connsiteX79" fmla="*/ 1575881 w 3540868"/>
              <a:gd name="connsiteY79" fmla="*/ 502847 h 2014678"/>
              <a:gd name="connsiteX80" fmla="*/ 1546698 w 3540868"/>
              <a:gd name="connsiteY80" fmla="*/ 512575 h 2014678"/>
              <a:gd name="connsiteX81" fmla="*/ 1478605 w 3540868"/>
              <a:gd name="connsiteY81" fmla="*/ 541758 h 2014678"/>
              <a:gd name="connsiteX82" fmla="*/ 1420239 w 3540868"/>
              <a:gd name="connsiteY82" fmla="*/ 551485 h 2014678"/>
              <a:gd name="connsiteX83" fmla="*/ 1313234 w 3540868"/>
              <a:gd name="connsiteY83" fmla="*/ 570941 h 2014678"/>
              <a:gd name="connsiteX84" fmla="*/ 1225685 w 3540868"/>
              <a:gd name="connsiteY84" fmla="*/ 561213 h 2014678"/>
              <a:gd name="connsiteX85" fmla="*/ 1138136 w 3540868"/>
              <a:gd name="connsiteY85" fmla="*/ 512575 h 2014678"/>
              <a:gd name="connsiteX86" fmla="*/ 1070043 w 3540868"/>
              <a:gd name="connsiteY86" fmla="*/ 483392 h 2014678"/>
              <a:gd name="connsiteX87" fmla="*/ 1001949 w 3540868"/>
              <a:gd name="connsiteY87" fmla="*/ 434753 h 2014678"/>
              <a:gd name="connsiteX88" fmla="*/ 904673 w 3540868"/>
              <a:gd name="connsiteY88" fmla="*/ 376387 h 2014678"/>
              <a:gd name="connsiteX89" fmla="*/ 875490 w 3540868"/>
              <a:gd name="connsiteY89" fmla="*/ 366660 h 2014678"/>
              <a:gd name="connsiteX0" fmla="*/ 875490 w 3540868"/>
              <a:gd name="connsiteY0" fmla="*/ 366660 h 2014678"/>
              <a:gd name="connsiteX1" fmla="*/ 758758 w 3540868"/>
              <a:gd name="connsiteY1" fmla="*/ 327749 h 2014678"/>
              <a:gd name="connsiteX2" fmla="*/ 583660 w 3540868"/>
              <a:gd name="connsiteY2" fmla="*/ 337477 h 2014678"/>
              <a:gd name="connsiteX3" fmla="*/ 554477 w 3540868"/>
              <a:gd name="connsiteY3" fmla="*/ 356932 h 2014678"/>
              <a:gd name="connsiteX4" fmla="*/ 515566 w 3540868"/>
              <a:gd name="connsiteY4" fmla="*/ 366660 h 2014678"/>
              <a:gd name="connsiteX5" fmla="*/ 408562 w 3540868"/>
              <a:gd name="connsiteY5" fmla="*/ 405570 h 2014678"/>
              <a:gd name="connsiteX6" fmla="*/ 369651 w 3540868"/>
              <a:gd name="connsiteY6" fmla="*/ 415298 h 2014678"/>
              <a:gd name="connsiteX7" fmla="*/ 311285 w 3540868"/>
              <a:gd name="connsiteY7" fmla="*/ 434753 h 2014678"/>
              <a:gd name="connsiteX8" fmla="*/ 272375 w 3540868"/>
              <a:gd name="connsiteY8" fmla="*/ 444481 h 2014678"/>
              <a:gd name="connsiteX9" fmla="*/ 214009 w 3540868"/>
              <a:gd name="connsiteY9" fmla="*/ 463936 h 2014678"/>
              <a:gd name="connsiteX10" fmla="*/ 184826 w 3540868"/>
              <a:gd name="connsiteY10" fmla="*/ 483392 h 2014678"/>
              <a:gd name="connsiteX11" fmla="*/ 126460 w 3540868"/>
              <a:gd name="connsiteY11" fmla="*/ 512575 h 2014678"/>
              <a:gd name="connsiteX12" fmla="*/ 58366 w 3540868"/>
              <a:gd name="connsiteY12" fmla="*/ 570941 h 2014678"/>
              <a:gd name="connsiteX13" fmla="*/ 19456 w 3540868"/>
              <a:gd name="connsiteY13" fmla="*/ 629307 h 2014678"/>
              <a:gd name="connsiteX14" fmla="*/ 0 w 3540868"/>
              <a:gd name="connsiteY14" fmla="*/ 668217 h 2014678"/>
              <a:gd name="connsiteX15" fmla="*/ 9728 w 3540868"/>
              <a:gd name="connsiteY15" fmla="*/ 960047 h 2014678"/>
              <a:gd name="connsiteX16" fmla="*/ 19456 w 3540868"/>
              <a:gd name="connsiteY16" fmla="*/ 998958 h 2014678"/>
              <a:gd name="connsiteX17" fmla="*/ 38911 w 3540868"/>
              <a:gd name="connsiteY17" fmla="*/ 1076779 h 2014678"/>
              <a:gd name="connsiteX18" fmla="*/ 48639 w 3540868"/>
              <a:gd name="connsiteY18" fmla="*/ 1446430 h 2014678"/>
              <a:gd name="connsiteX19" fmla="*/ 58366 w 3540868"/>
              <a:gd name="connsiteY19" fmla="*/ 1504796 h 2014678"/>
              <a:gd name="connsiteX20" fmla="*/ 77822 w 3540868"/>
              <a:gd name="connsiteY20" fmla="*/ 1621528 h 2014678"/>
              <a:gd name="connsiteX21" fmla="*/ 97277 w 3540868"/>
              <a:gd name="connsiteY21" fmla="*/ 1660438 h 2014678"/>
              <a:gd name="connsiteX22" fmla="*/ 136188 w 3540868"/>
              <a:gd name="connsiteY22" fmla="*/ 1709077 h 2014678"/>
              <a:gd name="connsiteX23" fmla="*/ 214009 w 3540868"/>
              <a:gd name="connsiteY23" fmla="*/ 1767443 h 2014678"/>
              <a:gd name="connsiteX24" fmla="*/ 291830 w 3540868"/>
              <a:gd name="connsiteY24" fmla="*/ 1816081 h 2014678"/>
              <a:gd name="connsiteX25" fmla="*/ 321013 w 3540868"/>
              <a:gd name="connsiteY25" fmla="*/ 1835536 h 2014678"/>
              <a:gd name="connsiteX26" fmla="*/ 359924 w 3540868"/>
              <a:gd name="connsiteY26" fmla="*/ 1845264 h 2014678"/>
              <a:gd name="connsiteX27" fmla="*/ 408562 w 3540868"/>
              <a:gd name="connsiteY27" fmla="*/ 1864719 h 2014678"/>
              <a:gd name="connsiteX28" fmla="*/ 437745 w 3540868"/>
              <a:gd name="connsiteY28" fmla="*/ 1874447 h 2014678"/>
              <a:gd name="connsiteX29" fmla="*/ 515566 w 3540868"/>
              <a:gd name="connsiteY29" fmla="*/ 1903630 h 2014678"/>
              <a:gd name="connsiteX30" fmla="*/ 583660 w 3540868"/>
              <a:gd name="connsiteY30" fmla="*/ 1913358 h 2014678"/>
              <a:gd name="connsiteX31" fmla="*/ 622571 w 3540868"/>
              <a:gd name="connsiteY31" fmla="*/ 1923085 h 2014678"/>
              <a:gd name="connsiteX32" fmla="*/ 739302 w 3540868"/>
              <a:gd name="connsiteY32" fmla="*/ 1932813 h 2014678"/>
              <a:gd name="connsiteX33" fmla="*/ 778213 w 3540868"/>
              <a:gd name="connsiteY33" fmla="*/ 1942541 h 2014678"/>
              <a:gd name="connsiteX34" fmla="*/ 807396 w 3540868"/>
              <a:gd name="connsiteY34" fmla="*/ 1952268 h 2014678"/>
              <a:gd name="connsiteX35" fmla="*/ 914400 w 3540868"/>
              <a:gd name="connsiteY35" fmla="*/ 1961996 h 2014678"/>
              <a:gd name="connsiteX36" fmla="*/ 1001949 w 3540868"/>
              <a:gd name="connsiteY36" fmla="*/ 1981451 h 2014678"/>
              <a:gd name="connsiteX37" fmla="*/ 1147864 w 3540868"/>
              <a:gd name="connsiteY37" fmla="*/ 2000907 h 2014678"/>
              <a:gd name="connsiteX38" fmla="*/ 1517515 w 3540868"/>
              <a:gd name="connsiteY38" fmla="*/ 1991179 h 2014678"/>
              <a:gd name="connsiteX39" fmla="*/ 1643975 w 3540868"/>
              <a:gd name="connsiteY39" fmla="*/ 1981451 h 2014678"/>
              <a:gd name="connsiteX40" fmla="*/ 1819073 w 3540868"/>
              <a:gd name="connsiteY40" fmla="*/ 1991179 h 2014678"/>
              <a:gd name="connsiteX41" fmla="*/ 2431915 w 3540868"/>
              <a:gd name="connsiteY41" fmla="*/ 1991179 h 2014678"/>
              <a:gd name="connsiteX42" fmla="*/ 2509736 w 3540868"/>
              <a:gd name="connsiteY42" fmla="*/ 1971724 h 2014678"/>
              <a:gd name="connsiteX43" fmla="*/ 2568102 w 3540868"/>
              <a:gd name="connsiteY43" fmla="*/ 1942541 h 2014678"/>
              <a:gd name="connsiteX44" fmla="*/ 2607013 w 3540868"/>
              <a:gd name="connsiteY44" fmla="*/ 1932813 h 2014678"/>
              <a:gd name="connsiteX45" fmla="*/ 2655651 w 3540868"/>
              <a:gd name="connsiteY45" fmla="*/ 1913358 h 2014678"/>
              <a:gd name="connsiteX46" fmla="*/ 2743200 w 3540868"/>
              <a:gd name="connsiteY46" fmla="*/ 1874447 h 2014678"/>
              <a:gd name="connsiteX47" fmla="*/ 2830749 w 3540868"/>
              <a:gd name="connsiteY47" fmla="*/ 1845264 h 2014678"/>
              <a:gd name="connsiteX48" fmla="*/ 2898843 w 3540868"/>
              <a:gd name="connsiteY48" fmla="*/ 1835536 h 2014678"/>
              <a:gd name="connsiteX49" fmla="*/ 2937753 w 3540868"/>
              <a:gd name="connsiteY49" fmla="*/ 1825809 h 2014678"/>
              <a:gd name="connsiteX50" fmla="*/ 3200400 w 3540868"/>
              <a:gd name="connsiteY50" fmla="*/ 1816081 h 2014678"/>
              <a:gd name="connsiteX51" fmla="*/ 3258766 w 3540868"/>
              <a:gd name="connsiteY51" fmla="*/ 1796626 h 2014678"/>
              <a:gd name="connsiteX52" fmla="*/ 3336588 w 3540868"/>
              <a:gd name="connsiteY52" fmla="*/ 1757715 h 2014678"/>
              <a:gd name="connsiteX53" fmla="*/ 3394953 w 3540868"/>
              <a:gd name="connsiteY53" fmla="*/ 1709077 h 2014678"/>
              <a:gd name="connsiteX54" fmla="*/ 3414409 w 3540868"/>
              <a:gd name="connsiteY54" fmla="*/ 1689621 h 2014678"/>
              <a:gd name="connsiteX55" fmla="*/ 3472775 w 3540868"/>
              <a:gd name="connsiteY55" fmla="*/ 1650711 h 2014678"/>
              <a:gd name="connsiteX56" fmla="*/ 3511685 w 3540868"/>
              <a:gd name="connsiteY56" fmla="*/ 1592345 h 2014678"/>
              <a:gd name="connsiteX57" fmla="*/ 3531141 w 3540868"/>
              <a:gd name="connsiteY57" fmla="*/ 1533979 h 2014678"/>
              <a:gd name="connsiteX58" fmla="*/ 3540868 w 3540868"/>
              <a:gd name="connsiteY58" fmla="*/ 1456158 h 2014678"/>
              <a:gd name="connsiteX59" fmla="*/ 3531141 w 3540868"/>
              <a:gd name="connsiteY59" fmla="*/ 1271332 h 2014678"/>
              <a:gd name="connsiteX60" fmla="*/ 3492230 w 3540868"/>
              <a:gd name="connsiteY60" fmla="*/ 1174056 h 2014678"/>
              <a:gd name="connsiteX61" fmla="*/ 3463047 w 3540868"/>
              <a:gd name="connsiteY61" fmla="*/ 1144873 h 2014678"/>
              <a:gd name="connsiteX62" fmla="*/ 3433864 w 3540868"/>
              <a:gd name="connsiteY62" fmla="*/ 1105962 h 2014678"/>
              <a:gd name="connsiteX63" fmla="*/ 3414409 w 3540868"/>
              <a:gd name="connsiteY63" fmla="*/ 1076779 h 2014678"/>
              <a:gd name="connsiteX64" fmla="*/ 3326860 w 3540868"/>
              <a:gd name="connsiteY64" fmla="*/ 989230 h 2014678"/>
              <a:gd name="connsiteX65" fmla="*/ 3258766 w 3540868"/>
              <a:gd name="connsiteY65" fmla="*/ 921136 h 2014678"/>
              <a:gd name="connsiteX66" fmla="*/ 3171217 w 3540868"/>
              <a:gd name="connsiteY66" fmla="*/ 862770 h 2014678"/>
              <a:gd name="connsiteX67" fmla="*/ 3142034 w 3540868"/>
              <a:gd name="connsiteY67" fmla="*/ 853043 h 2014678"/>
              <a:gd name="connsiteX68" fmla="*/ 3122579 w 3540868"/>
              <a:gd name="connsiteY68" fmla="*/ 833587 h 2014678"/>
              <a:gd name="connsiteX69" fmla="*/ 3093396 w 3540868"/>
              <a:gd name="connsiteY69" fmla="*/ 823860 h 2014678"/>
              <a:gd name="connsiteX70" fmla="*/ 3005847 w 3540868"/>
              <a:gd name="connsiteY70" fmla="*/ 784949 h 2014678"/>
              <a:gd name="connsiteX71" fmla="*/ 2957209 w 3540868"/>
              <a:gd name="connsiteY71" fmla="*/ 755766 h 2014678"/>
              <a:gd name="connsiteX72" fmla="*/ 2821022 w 3540868"/>
              <a:gd name="connsiteY72" fmla="*/ 707128 h 2014678"/>
              <a:gd name="connsiteX73" fmla="*/ 2869660 w 3540868"/>
              <a:gd name="connsiteY73" fmla="*/ 570941 h 2014678"/>
              <a:gd name="connsiteX74" fmla="*/ 3083669 w 3540868"/>
              <a:gd name="connsiteY74" fmla="*/ 308294 h 2014678"/>
              <a:gd name="connsiteX75" fmla="*/ 3005847 w 3540868"/>
              <a:gd name="connsiteY75" fmla="*/ 74830 h 2014678"/>
              <a:gd name="connsiteX76" fmla="*/ 2801565 w 3540868"/>
              <a:gd name="connsiteY76" fmla="*/ 16464 h 2014678"/>
              <a:gd name="connsiteX77" fmla="*/ 2490281 w 3540868"/>
              <a:gd name="connsiteY77" fmla="*/ 35919 h 2014678"/>
              <a:gd name="connsiteX78" fmla="*/ 2198452 w 3540868"/>
              <a:gd name="connsiteY78" fmla="*/ 26191 h 2014678"/>
              <a:gd name="connsiteX79" fmla="*/ 1575881 w 3540868"/>
              <a:gd name="connsiteY79" fmla="*/ 502847 h 2014678"/>
              <a:gd name="connsiteX80" fmla="*/ 1546698 w 3540868"/>
              <a:gd name="connsiteY80" fmla="*/ 512575 h 2014678"/>
              <a:gd name="connsiteX81" fmla="*/ 1478605 w 3540868"/>
              <a:gd name="connsiteY81" fmla="*/ 541758 h 2014678"/>
              <a:gd name="connsiteX82" fmla="*/ 1420239 w 3540868"/>
              <a:gd name="connsiteY82" fmla="*/ 551485 h 2014678"/>
              <a:gd name="connsiteX83" fmla="*/ 1313234 w 3540868"/>
              <a:gd name="connsiteY83" fmla="*/ 570941 h 2014678"/>
              <a:gd name="connsiteX84" fmla="*/ 1225685 w 3540868"/>
              <a:gd name="connsiteY84" fmla="*/ 561213 h 2014678"/>
              <a:gd name="connsiteX85" fmla="*/ 1138136 w 3540868"/>
              <a:gd name="connsiteY85" fmla="*/ 512575 h 2014678"/>
              <a:gd name="connsiteX86" fmla="*/ 1070043 w 3540868"/>
              <a:gd name="connsiteY86" fmla="*/ 483392 h 2014678"/>
              <a:gd name="connsiteX87" fmla="*/ 1001949 w 3540868"/>
              <a:gd name="connsiteY87" fmla="*/ 434753 h 2014678"/>
              <a:gd name="connsiteX88" fmla="*/ 904673 w 3540868"/>
              <a:gd name="connsiteY88" fmla="*/ 376387 h 2014678"/>
              <a:gd name="connsiteX89" fmla="*/ 875490 w 3540868"/>
              <a:gd name="connsiteY89" fmla="*/ 366660 h 2014678"/>
              <a:gd name="connsiteX0" fmla="*/ 875490 w 3540868"/>
              <a:gd name="connsiteY0" fmla="*/ 366660 h 2014678"/>
              <a:gd name="connsiteX1" fmla="*/ 758758 w 3540868"/>
              <a:gd name="connsiteY1" fmla="*/ 327749 h 2014678"/>
              <a:gd name="connsiteX2" fmla="*/ 583660 w 3540868"/>
              <a:gd name="connsiteY2" fmla="*/ 337477 h 2014678"/>
              <a:gd name="connsiteX3" fmla="*/ 554477 w 3540868"/>
              <a:gd name="connsiteY3" fmla="*/ 356932 h 2014678"/>
              <a:gd name="connsiteX4" fmla="*/ 515566 w 3540868"/>
              <a:gd name="connsiteY4" fmla="*/ 366660 h 2014678"/>
              <a:gd name="connsiteX5" fmla="*/ 408562 w 3540868"/>
              <a:gd name="connsiteY5" fmla="*/ 405570 h 2014678"/>
              <a:gd name="connsiteX6" fmla="*/ 369651 w 3540868"/>
              <a:gd name="connsiteY6" fmla="*/ 415298 h 2014678"/>
              <a:gd name="connsiteX7" fmla="*/ 311285 w 3540868"/>
              <a:gd name="connsiteY7" fmla="*/ 434753 h 2014678"/>
              <a:gd name="connsiteX8" fmla="*/ 272375 w 3540868"/>
              <a:gd name="connsiteY8" fmla="*/ 444481 h 2014678"/>
              <a:gd name="connsiteX9" fmla="*/ 214009 w 3540868"/>
              <a:gd name="connsiteY9" fmla="*/ 463936 h 2014678"/>
              <a:gd name="connsiteX10" fmla="*/ 184826 w 3540868"/>
              <a:gd name="connsiteY10" fmla="*/ 483392 h 2014678"/>
              <a:gd name="connsiteX11" fmla="*/ 126460 w 3540868"/>
              <a:gd name="connsiteY11" fmla="*/ 512575 h 2014678"/>
              <a:gd name="connsiteX12" fmla="*/ 58366 w 3540868"/>
              <a:gd name="connsiteY12" fmla="*/ 570941 h 2014678"/>
              <a:gd name="connsiteX13" fmla="*/ 19456 w 3540868"/>
              <a:gd name="connsiteY13" fmla="*/ 629307 h 2014678"/>
              <a:gd name="connsiteX14" fmla="*/ 0 w 3540868"/>
              <a:gd name="connsiteY14" fmla="*/ 668217 h 2014678"/>
              <a:gd name="connsiteX15" fmla="*/ 9728 w 3540868"/>
              <a:gd name="connsiteY15" fmla="*/ 960047 h 2014678"/>
              <a:gd name="connsiteX16" fmla="*/ 19456 w 3540868"/>
              <a:gd name="connsiteY16" fmla="*/ 998958 h 2014678"/>
              <a:gd name="connsiteX17" fmla="*/ 38911 w 3540868"/>
              <a:gd name="connsiteY17" fmla="*/ 1076779 h 2014678"/>
              <a:gd name="connsiteX18" fmla="*/ 48639 w 3540868"/>
              <a:gd name="connsiteY18" fmla="*/ 1446430 h 2014678"/>
              <a:gd name="connsiteX19" fmla="*/ 77822 w 3540868"/>
              <a:gd name="connsiteY19" fmla="*/ 1621528 h 2014678"/>
              <a:gd name="connsiteX20" fmla="*/ 97277 w 3540868"/>
              <a:gd name="connsiteY20" fmla="*/ 1660438 h 2014678"/>
              <a:gd name="connsiteX21" fmla="*/ 136188 w 3540868"/>
              <a:gd name="connsiteY21" fmla="*/ 1709077 h 2014678"/>
              <a:gd name="connsiteX22" fmla="*/ 214009 w 3540868"/>
              <a:gd name="connsiteY22" fmla="*/ 1767443 h 2014678"/>
              <a:gd name="connsiteX23" fmla="*/ 291830 w 3540868"/>
              <a:gd name="connsiteY23" fmla="*/ 1816081 h 2014678"/>
              <a:gd name="connsiteX24" fmla="*/ 321013 w 3540868"/>
              <a:gd name="connsiteY24" fmla="*/ 1835536 h 2014678"/>
              <a:gd name="connsiteX25" fmla="*/ 359924 w 3540868"/>
              <a:gd name="connsiteY25" fmla="*/ 1845264 h 2014678"/>
              <a:gd name="connsiteX26" fmla="*/ 408562 w 3540868"/>
              <a:gd name="connsiteY26" fmla="*/ 1864719 h 2014678"/>
              <a:gd name="connsiteX27" fmla="*/ 437745 w 3540868"/>
              <a:gd name="connsiteY27" fmla="*/ 1874447 h 2014678"/>
              <a:gd name="connsiteX28" fmla="*/ 515566 w 3540868"/>
              <a:gd name="connsiteY28" fmla="*/ 1903630 h 2014678"/>
              <a:gd name="connsiteX29" fmla="*/ 583660 w 3540868"/>
              <a:gd name="connsiteY29" fmla="*/ 1913358 h 2014678"/>
              <a:gd name="connsiteX30" fmla="*/ 622571 w 3540868"/>
              <a:gd name="connsiteY30" fmla="*/ 1923085 h 2014678"/>
              <a:gd name="connsiteX31" fmla="*/ 739302 w 3540868"/>
              <a:gd name="connsiteY31" fmla="*/ 1932813 h 2014678"/>
              <a:gd name="connsiteX32" fmla="*/ 778213 w 3540868"/>
              <a:gd name="connsiteY32" fmla="*/ 1942541 h 2014678"/>
              <a:gd name="connsiteX33" fmla="*/ 807396 w 3540868"/>
              <a:gd name="connsiteY33" fmla="*/ 1952268 h 2014678"/>
              <a:gd name="connsiteX34" fmla="*/ 914400 w 3540868"/>
              <a:gd name="connsiteY34" fmla="*/ 1961996 h 2014678"/>
              <a:gd name="connsiteX35" fmla="*/ 1001949 w 3540868"/>
              <a:gd name="connsiteY35" fmla="*/ 1981451 h 2014678"/>
              <a:gd name="connsiteX36" fmla="*/ 1147864 w 3540868"/>
              <a:gd name="connsiteY36" fmla="*/ 2000907 h 2014678"/>
              <a:gd name="connsiteX37" fmla="*/ 1517515 w 3540868"/>
              <a:gd name="connsiteY37" fmla="*/ 1991179 h 2014678"/>
              <a:gd name="connsiteX38" fmla="*/ 1643975 w 3540868"/>
              <a:gd name="connsiteY38" fmla="*/ 1981451 h 2014678"/>
              <a:gd name="connsiteX39" fmla="*/ 1819073 w 3540868"/>
              <a:gd name="connsiteY39" fmla="*/ 1991179 h 2014678"/>
              <a:gd name="connsiteX40" fmla="*/ 2431915 w 3540868"/>
              <a:gd name="connsiteY40" fmla="*/ 1991179 h 2014678"/>
              <a:gd name="connsiteX41" fmla="*/ 2509736 w 3540868"/>
              <a:gd name="connsiteY41" fmla="*/ 1971724 h 2014678"/>
              <a:gd name="connsiteX42" fmla="*/ 2568102 w 3540868"/>
              <a:gd name="connsiteY42" fmla="*/ 1942541 h 2014678"/>
              <a:gd name="connsiteX43" fmla="*/ 2607013 w 3540868"/>
              <a:gd name="connsiteY43" fmla="*/ 1932813 h 2014678"/>
              <a:gd name="connsiteX44" fmla="*/ 2655651 w 3540868"/>
              <a:gd name="connsiteY44" fmla="*/ 1913358 h 2014678"/>
              <a:gd name="connsiteX45" fmla="*/ 2743200 w 3540868"/>
              <a:gd name="connsiteY45" fmla="*/ 1874447 h 2014678"/>
              <a:gd name="connsiteX46" fmla="*/ 2830749 w 3540868"/>
              <a:gd name="connsiteY46" fmla="*/ 1845264 h 2014678"/>
              <a:gd name="connsiteX47" fmla="*/ 2898843 w 3540868"/>
              <a:gd name="connsiteY47" fmla="*/ 1835536 h 2014678"/>
              <a:gd name="connsiteX48" fmla="*/ 2937753 w 3540868"/>
              <a:gd name="connsiteY48" fmla="*/ 1825809 h 2014678"/>
              <a:gd name="connsiteX49" fmla="*/ 3200400 w 3540868"/>
              <a:gd name="connsiteY49" fmla="*/ 1816081 h 2014678"/>
              <a:gd name="connsiteX50" fmla="*/ 3258766 w 3540868"/>
              <a:gd name="connsiteY50" fmla="*/ 1796626 h 2014678"/>
              <a:gd name="connsiteX51" fmla="*/ 3336588 w 3540868"/>
              <a:gd name="connsiteY51" fmla="*/ 1757715 h 2014678"/>
              <a:gd name="connsiteX52" fmla="*/ 3394953 w 3540868"/>
              <a:gd name="connsiteY52" fmla="*/ 1709077 h 2014678"/>
              <a:gd name="connsiteX53" fmla="*/ 3414409 w 3540868"/>
              <a:gd name="connsiteY53" fmla="*/ 1689621 h 2014678"/>
              <a:gd name="connsiteX54" fmla="*/ 3472775 w 3540868"/>
              <a:gd name="connsiteY54" fmla="*/ 1650711 h 2014678"/>
              <a:gd name="connsiteX55" fmla="*/ 3511685 w 3540868"/>
              <a:gd name="connsiteY55" fmla="*/ 1592345 h 2014678"/>
              <a:gd name="connsiteX56" fmla="*/ 3531141 w 3540868"/>
              <a:gd name="connsiteY56" fmla="*/ 1533979 h 2014678"/>
              <a:gd name="connsiteX57" fmla="*/ 3540868 w 3540868"/>
              <a:gd name="connsiteY57" fmla="*/ 1456158 h 2014678"/>
              <a:gd name="connsiteX58" fmla="*/ 3531141 w 3540868"/>
              <a:gd name="connsiteY58" fmla="*/ 1271332 h 2014678"/>
              <a:gd name="connsiteX59" fmla="*/ 3492230 w 3540868"/>
              <a:gd name="connsiteY59" fmla="*/ 1174056 h 2014678"/>
              <a:gd name="connsiteX60" fmla="*/ 3463047 w 3540868"/>
              <a:gd name="connsiteY60" fmla="*/ 1144873 h 2014678"/>
              <a:gd name="connsiteX61" fmla="*/ 3433864 w 3540868"/>
              <a:gd name="connsiteY61" fmla="*/ 1105962 h 2014678"/>
              <a:gd name="connsiteX62" fmla="*/ 3414409 w 3540868"/>
              <a:gd name="connsiteY62" fmla="*/ 1076779 h 2014678"/>
              <a:gd name="connsiteX63" fmla="*/ 3326860 w 3540868"/>
              <a:gd name="connsiteY63" fmla="*/ 989230 h 2014678"/>
              <a:gd name="connsiteX64" fmla="*/ 3258766 w 3540868"/>
              <a:gd name="connsiteY64" fmla="*/ 921136 h 2014678"/>
              <a:gd name="connsiteX65" fmla="*/ 3171217 w 3540868"/>
              <a:gd name="connsiteY65" fmla="*/ 862770 h 2014678"/>
              <a:gd name="connsiteX66" fmla="*/ 3142034 w 3540868"/>
              <a:gd name="connsiteY66" fmla="*/ 853043 h 2014678"/>
              <a:gd name="connsiteX67" fmla="*/ 3122579 w 3540868"/>
              <a:gd name="connsiteY67" fmla="*/ 833587 h 2014678"/>
              <a:gd name="connsiteX68" fmla="*/ 3093396 w 3540868"/>
              <a:gd name="connsiteY68" fmla="*/ 823860 h 2014678"/>
              <a:gd name="connsiteX69" fmla="*/ 3005847 w 3540868"/>
              <a:gd name="connsiteY69" fmla="*/ 784949 h 2014678"/>
              <a:gd name="connsiteX70" fmla="*/ 2957209 w 3540868"/>
              <a:gd name="connsiteY70" fmla="*/ 755766 h 2014678"/>
              <a:gd name="connsiteX71" fmla="*/ 2821022 w 3540868"/>
              <a:gd name="connsiteY71" fmla="*/ 707128 h 2014678"/>
              <a:gd name="connsiteX72" fmla="*/ 2869660 w 3540868"/>
              <a:gd name="connsiteY72" fmla="*/ 570941 h 2014678"/>
              <a:gd name="connsiteX73" fmla="*/ 3083669 w 3540868"/>
              <a:gd name="connsiteY73" fmla="*/ 308294 h 2014678"/>
              <a:gd name="connsiteX74" fmla="*/ 3005847 w 3540868"/>
              <a:gd name="connsiteY74" fmla="*/ 74830 h 2014678"/>
              <a:gd name="connsiteX75" fmla="*/ 2801565 w 3540868"/>
              <a:gd name="connsiteY75" fmla="*/ 16464 h 2014678"/>
              <a:gd name="connsiteX76" fmla="*/ 2490281 w 3540868"/>
              <a:gd name="connsiteY76" fmla="*/ 35919 h 2014678"/>
              <a:gd name="connsiteX77" fmla="*/ 2198452 w 3540868"/>
              <a:gd name="connsiteY77" fmla="*/ 26191 h 2014678"/>
              <a:gd name="connsiteX78" fmla="*/ 1575881 w 3540868"/>
              <a:gd name="connsiteY78" fmla="*/ 502847 h 2014678"/>
              <a:gd name="connsiteX79" fmla="*/ 1546698 w 3540868"/>
              <a:gd name="connsiteY79" fmla="*/ 512575 h 2014678"/>
              <a:gd name="connsiteX80" fmla="*/ 1478605 w 3540868"/>
              <a:gd name="connsiteY80" fmla="*/ 541758 h 2014678"/>
              <a:gd name="connsiteX81" fmla="*/ 1420239 w 3540868"/>
              <a:gd name="connsiteY81" fmla="*/ 551485 h 2014678"/>
              <a:gd name="connsiteX82" fmla="*/ 1313234 w 3540868"/>
              <a:gd name="connsiteY82" fmla="*/ 570941 h 2014678"/>
              <a:gd name="connsiteX83" fmla="*/ 1225685 w 3540868"/>
              <a:gd name="connsiteY83" fmla="*/ 561213 h 2014678"/>
              <a:gd name="connsiteX84" fmla="*/ 1138136 w 3540868"/>
              <a:gd name="connsiteY84" fmla="*/ 512575 h 2014678"/>
              <a:gd name="connsiteX85" fmla="*/ 1070043 w 3540868"/>
              <a:gd name="connsiteY85" fmla="*/ 483392 h 2014678"/>
              <a:gd name="connsiteX86" fmla="*/ 1001949 w 3540868"/>
              <a:gd name="connsiteY86" fmla="*/ 434753 h 2014678"/>
              <a:gd name="connsiteX87" fmla="*/ 904673 w 3540868"/>
              <a:gd name="connsiteY87" fmla="*/ 376387 h 2014678"/>
              <a:gd name="connsiteX88" fmla="*/ 875490 w 3540868"/>
              <a:gd name="connsiteY88" fmla="*/ 366660 h 2014678"/>
              <a:gd name="connsiteX0" fmla="*/ 875490 w 3540868"/>
              <a:gd name="connsiteY0" fmla="*/ 366660 h 2014678"/>
              <a:gd name="connsiteX1" fmla="*/ 758758 w 3540868"/>
              <a:gd name="connsiteY1" fmla="*/ 327749 h 2014678"/>
              <a:gd name="connsiteX2" fmla="*/ 583660 w 3540868"/>
              <a:gd name="connsiteY2" fmla="*/ 337477 h 2014678"/>
              <a:gd name="connsiteX3" fmla="*/ 554477 w 3540868"/>
              <a:gd name="connsiteY3" fmla="*/ 356932 h 2014678"/>
              <a:gd name="connsiteX4" fmla="*/ 515566 w 3540868"/>
              <a:gd name="connsiteY4" fmla="*/ 366660 h 2014678"/>
              <a:gd name="connsiteX5" fmla="*/ 408562 w 3540868"/>
              <a:gd name="connsiteY5" fmla="*/ 405570 h 2014678"/>
              <a:gd name="connsiteX6" fmla="*/ 369651 w 3540868"/>
              <a:gd name="connsiteY6" fmla="*/ 415298 h 2014678"/>
              <a:gd name="connsiteX7" fmla="*/ 311285 w 3540868"/>
              <a:gd name="connsiteY7" fmla="*/ 434753 h 2014678"/>
              <a:gd name="connsiteX8" fmla="*/ 272375 w 3540868"/>
              <a:gd name="connsiteY8" fmla="*/ 444481 h 2014678"/>
              <a:gd name="connsiteX9" fmla="*/ 214009 w 3540868"/>
              <a:gd name="connsiteY9" fmla="*/ 463936 h 2014678"/>
              <a:gd name="connsiteX10" fmla="*/ 184826 w 3540868"/>
              <a:gd name="connsiteY10" fmla="*/ 483392 h 2014678"/>
              <a:gd name="connsiteX11" fmla="*/ 126460 w 3540868"/>
              <a:gd name="connsiteY11" fmla="*/ 512575 h 2014678"/>
              <a:gd name="connsiteX12" fmla="*/ 58366 w 3540868"/>
              <a:gd name="connsiteY12" fmla="*/ 570941 h 2014678"/>
              <a:gd name="connsiteX13" fmla="*/ 19456 w 3540868"/>
              <a:gd name="connsiteY13" fmla="*/ 629307 h 2014678"/>
              <a:gd name="connsiteX14" fmla="*/ 0 w 3540868"/>
              <a:gd name="connsiteY14" fmla="*/ 668217 h 2014678"/>
              <a:gd name="connsiteX15" fmla="*/ 9728 w 3540868"/>
              <a:gd name="connsiteY15" fmla="*/ 960047 h 2014678"/>
              <a:gd name="connsiteX16" fmla="*/ 19456 w 3540868"/>
              <a:gd name="connsiteY16" fmla="*/ 998958 h 2014678"/>
              <a:gd name="connsiteX17" fmla="*/ 38911 w 3540868"/>
              <a:gd name="connsiteY17" fmla="*/ 1076779 h 2014678"/>
              <a:gd name="connsiteX18" fmla="*/ 77822 w 3540868"/>
              <a:gd name="connsiteY18" fmla="*/ 1621528 h 2014678"/>
              <a:gd name="connsiteX19" fmla="*/ 97277 w 3540868"/>
              <a:gd name="connsiteY19" fmla="*/ 1660438 h 2014678"/>
              <a:gd name="connsiteX20" fmla="*/ 136188 w 3540868"/>
              <a:gd name="connsiteY20" fmla="*/ 1709077 h 2014678"/>
              <a:gd name="connsiteX21" fmla="*/ 214009 w 3540868"/>
              <a:gd name="connsiteY21" fmla="*/ 1767443 h 2014678"/>
              <a:gd name="connsiteX22" fmla="*/ 291830 w 3540868"/>
              <a:gd name="connsiteY22" fmla="*/ 1816081 h 2014678"/>
              <a:gd name="connsiteX23" fmla="*/ 321013 w 3540868"/>
              <a:gd name="connsiteY23" fmla="*/ 1835536 h 2014678"/>
              <a:gd name="connsiteX24" fmla="*/ 359924 w 3540868"/>
              <a:gd name="connsiteY24" fmla="*/ 1845264 h 2014678"/>
              <a:gd name="connsiteX25" fmla="*/ 408562 w 3540868"/>
              <a:gd name="connsiteY25" fmla="*/ 1864719 h 2014678"/>
              <a:gd name="connsiteX26" fmla="*/ 437745 w 3540868"/>
              <a:gd name="connsiteY26" fmla="*/ 1874447 h 2014678"/>
              <a:gd name="connsiteX27" fmla="*/ 515566 w 3540868"/>
              <a:gd name="connsiteY27" fmla="*/ 1903630 h 2014678"/>
              <a:gd name="connsiteX28" fmla="*/ 583660 w 3540868"/>
              <a:gd name="connsiteY28" fmla="*/ 1913358 h 2014678"/>
              <a:gd name="connsiteX29" fmla="*/ 622571 w 3540868"/>
              <a:gd name="connsiteY29" fmla="*/ 1923085 h 2014678"/>
              <a:gd name="connsiteX30" fmla="*/ 739302 w 3540868"/>
              <a:gd name="connsiteY30" fmla="*/ 1932813 h 2014678"/>
              <a:gd name="connsiteX31" fmla="*/ 778213 w 3540868"/>
              <a:gd name="connsiteY31" fmla="*/ 1942541 h 2014678"/>
              <a:gd name="connsiteX32" fmla="*/ 807396 w 3540868"/>
              <a:gd name="connsiteY32" fmla="*/ 1952268 h 2014678"/>
              <a:gd name="connsiteX33" fmla="*/ 914400 w 3540868"/>
              <a:gd name="connsiteY33" fmla="*/ 1961996 h 2014678"/>
              <a:gd name="connsiteX34" fmla="*/ 1001949 w 3540868"/>
              <a:gd name="connsiteY34" fmla="*/ 1981451 h 2014678"/>
              <a:gd name="connsiteX35" fmla="*/ 1147864 w 3540868"/>
              <a:gd name="connsiteY35" fmla="*/ 2000907 h 2014678"/>
              <a:gd name="connsiteX36" fmla="*/ 1517515 w 3540868"/>
              <a:gd name="connsiteY36" fmla="*/ 1991179 h 2014678"/>
              <a:gd name="connsiteX37" fmla="*/ 1643975 w 3540868"/>
              <a:gd name="connsiteY37" fmla="*/ 1981451 h 2014678"/>
              <a:gd name="connsiteX38" fmla="*/ 1819073 w 3540868"/>
              <a:gd name="connsiteY38" fmla="*/ 1991179 h 2014678"/>
              <a:gd name="connsiteX39" fmla="*/ 2431915 w 3540868"/>
              <a:gd name="connsiteY39" fmla="*/ 1991179 h 2014678"/>
              <a:gd name="connsiteX40" fmla="*/ 2509736 w 3540868"/>
              <a:gd name="connsiteY40" fmla="*/ 1971724 h 2014678"/>
              <a:gd name="connsiteX41" fmla="*/ 2568102 w 3540868"/>
              <a:gd name="connsiteY41" fmla="*/ 1942541 h 2014678"/>
              <a:gd name="connsiteX42" fmla="*/ 2607013 w 3540868"/>
              <a:gd name="connsiteY42" fmla="*/ 1932813 h 2014678"/>
              <a:gd name="connsiteX43" fmla="*/ 2655651 w 3540868"/>
              <a:gd name="connsiteY43" fmla="*/ 1913358 h 2014678"/>
              <a:gd name="connsiteX44" fmla="*/ 2743200 w 3540868"/>
              <a:gd name="connsiteY44" fmla="*/ 1874447 h 2014678"/>
              <a:gd name="connsiteX45" fmla="*/ 2830749 w 3540868"/>
              <a:gd name="connsiteY45" fmla="*/ 1845264 h 2014678"/>
              <a:gd name="connsiteX46" fmla="*/ 2898843 w 3540868"/>
              <a:gd name="connsiteY46" fmla="*/ 1835536 h 2014678"/>
              <a:gd name="connsiteX47" fmla="*/ 2937753 w 3540868"/>
              <a:gd name="connsiteY47" fmla="*/ 1825809 h 2014678"/>
              <a:gd name="connsiteX48" fmla="*/ 3200400 w 3540868"/>
              <a:gd name="connsiteY48" fmla="*/ 1816081 h 2014678"/>
              <a:gd name="connsiteX49" fmla="*/ 3258766 w 3540868"/>
              <a:gd name="connsiteY49" fmla="*/ 1796626 h 2014678"/>
              <a:gd name="connsiteX50" fmla="*/ 3336588 w 3540868"/>
              <a:gd name="connsiteY50" fmla="*/ 1757715 h 2014678"/>
              <a:gd name="connsiteX51" fmla="*/ 3394953 w 3540868"/>
              <a:gd name="connsiteY51" fmla="*/ 1709077 h 2014678"/>
              <a:gd name="connsiteX52" fmla="*/ 3414409 w 3540868"/>
              <a:gd name="connsiteY52" fmla="*/ 1689621 h 2014678"/>
              <a:gd name="connsiteX53" fmla="*/ 3472775 w 3540868"/>
              <a:gd name="connsiteY53" fmla="*/ 1650711 h 2014678"/>
              <a:gd name="connsiteX54" fmla="*/ 3511685 w 3540868"/>
              <a:gd name="connsiteY54" fmla="*/ 1592345 h 2014678"/>
              <a:gd name="connsiteX55" fmla="*/ 3531141 w 3540868"/>
              <a:gd name="connsiteY55" fmla="*/ 1533979 h 2014678"/>
              <a:gd name="connsiteX56" fmla="*/ 3540868 w 3540868"/>
              <a:gd name="connsiteY56" fmla="*/ 1456158 h 2014678"/>
              <a:gd name="connsiteX57" fmla="*/ 3531141 w 3540868"/>
              <a:gd name="connsiteY57" fmla="*/ 1271332 h 2014678"/>
              <a:gd name="connsiteX58" fmla="*/ 3492230 w 3540868"/>
              <a:gd name="connsiteY58" fmla="*/ 1174056 h 2014678"/>
              <a:gd name="connsiteX59" fmla="*/ 3463047 w 3540868"/>
              <a:gd name="connsiteY59" fmla="*/ 1144873 h 2014678"/>
              <a:gd name="connsiteX60" fmla="*/ 3433864 w 3540868"/>
              <a:gd name="connsiteY60" fmla="*/ 1105962 h 2014678"/>
              <a:gd name="connsiteX61" fmla="*/ 3414409 w 3540868"/>
              <a:gd name="connsiteY61" fmla="*/ 1076779 h 2014678"/>
              <a:gd name="connsiteX62" fmla="*/ 3326860 w 3540868"/>
              <a:gd name="connsiteY62" fmla="*/ 989230 h 2014678"/>
              <a:gd name="connsiteX63" fmla="*/ 3258766 w 3540868"/>
              <a:gd name="connsiteY63" fmla="*/ 921136 h 2014678"/>
              <a:gd name="connsiteX64" fmla="*/ 3171217 w 3540868"/>
              <a:gd name="connsiteY64" fmla="*/ 862770 h 2014678"/>
              <a:gd name="connsiteX65" fmla="*/ 3142034 w 3540868"/>
              <a:gd name="connsiteY65" fmla="*/ 853043 h 2014678"/>
              <a:gd name="connsiteX66" fmla="*/ 3122579 w 3540868"/>
              <a:gd name="connsiteY66" fmla="*/ 833587 h 2014678"/>
              <a:gd name="connsiteX67" fmla="*/ 3093396 w 3540868"/>
              <a:gd name="connsiteY67" fmla="*/ 823860 h 2014678"/>
              <a:gd name="connsiteX68" fmla="*/ 3005847 w 3540868"/>
              <a:gd name="connsiteY68" fmla="*/ 784949 h 2014678"/>
              <a:gd name="connsiteX69" fmla="*/ 2957209 w 3540868"/>
              <a:gd name="connsiteY69" fmla="*/ 755766 h 2014678"/>
              <a:gd name="connsiteX70" fmla="*/ 2821022 w 3540868"/>
              <a:gd name="connsiteY70" fmla="*/ 707128 h 2014678"/>
              <a:gd name="connsiteX71" fmla="*/ 2869660 w 3540868"/>
              <a:gd name="connsiteY71" fmla="*/ 570941 h 2014678"/>
              <a:gd name="connsiteX72" fmla="*/ 3083669 w 3540868"/>
              <a:gd name="connsiteY72" fmla="*/ 308294 h 2014678"/>
              <a:gd name="connsiteX73" fmla="*/ 3005847 w 3540868"/>
              <a:gd name="connsiteY73" fmla="*/ 74830 h 2014678"/>
              <a:gd name="connsiteX74" fmla="*/ 2801565 w 3540868"/>
              <a:gd name="connsiteY74" fmla="*/ 16464 h 2014678"/>
              <a:gd name="connsiteX75" fmla="*/ 2490281 w 3540868"/>
              <a:gd name="connsiteY75" fmla="*/ 35919 h 2014678"/>
              <a:gd name="connsiteX76" fmla="*/ 2198452 w 3540868"/>
              <a:gd name="connsiteY76" fmla="*/ 26191 h 2014678"/>
              <a:gd name="connsiteX77" fmla="*/ 1575881 w 3540868"/>
              <a:gd name="connsiteY77" fmla="*/ 502847 h 2014678"/>
              <a:gd name="connsiteX78" fmla="*/ 1546698 w 3540868"/>
              <a:gd name="connsiteY78" fmla="*/ 512575 h 2014678"/>
              <a:gd name="connsiteX79" fmla="*/ 1478605 w 3540868"/>
              <a:gd name="connsiteY79" fmla="*/ 541758 h 2014678"/>
              <a:gd name="connsiteX80" fmla="*/ 1420239 w 3540868"/>
              <a:gd name="connsiteY80" fmla="*/ 551485 h 2014678"/>
              <a:gd name="connsiteX81" fmla="*/ 1313234 w 3540868"/>
              <a:gd name="connsiteY81" fmla="*/ 570941 h 2014678"/>
              <a:gd name="connsiteX82" fmla="*/ 1225685 w 3540868"/>
              <a:gd name="connsiteY82" fmla="*/ 561213 h 2014678"/>
              <a:gd name="connsiteX83" fmla="*/ 1138136 w 3540868"/>
              <a:gd name="connsiteY83" fmla="*/ 512575 h 2014678"/>
              <a:gd name="connsiteX84" fmla="*/ 1070043 w 3540868"/>
              <a:gd name="connsiteY84" fmla="*/ 483392 h 2014678"/>
              <a:gd name="connsiteX85" fmla="*/ 1001949 w 3540868"/>
              <a:gd name="connsiteY85" fmla="*/ 434753 h 2014678"/>
              <a:gd name="connsiteX86" fmla="*/ 904673 w 3540868"/>
              <a:gd name="connsiteY86" fmla="*/ 376387 h 2014678"/>
              <a:gd name="connsiteX87" fmla="*/ 875490 w 3540868"/>
              <a:gd name="connsiteY87" fmla="*/ 366660 h 2014678"/>
              <a:gd name="connsiteX0" fmla="*/ 875490 w 3540868"/>
              <a:gd name="connsiteY0" fmla="*/ 366660 h 2014678"/>
              <a:gd name="connsiteX1" fmla="*/ 758758 w 3540868"/>
              <a:gd name="connsiteY1" fmla="*/ 327749 h 2014678"/>
              <a:gd name="connsiteX2" fmla="*/ 583660 w 3540868"/>
              <a:gd name="connsiteY2" fmla="*/ 337477 h 2014678"/>
              <a:gd name="connsiteX3" fmla="*/ 554477 w 3540868"/>
              <a:gd name="connsiteY3" fmla="*/ 356932 h 2014678"/>
              <a:gd name="connsiteX4" fmla="*/ 515566 w 3540868"/>
              <a:gd name="connsiteY4" fmla="*/ 366660 h 2014678"/>
              <a:gd name="connsiteX5" fmla="*/ 408562 w 3540868"/>
              <a:gd name="connsiteY5" fmla="*/ 405570 h 2014678"/>
              <a:gd name="connsiteX6" fmla="*/ 369651 w 3540868"/>
              <a:gd name="connsiteY6" fmla="*/ 415298 h 2014678"/>
              <a:gd name="connsiteX7" fmla="*/ 311285 w 3540868"/>
              <a:gd name="connsiteY7" fmla="*/ 434753 h 2014678"/>
              <a:gd name="connsiteX8" fmla="*/ 272375 w 3540868"/>
              <a:gd name="connsiteY8" fmla="*/ 444481 h 2014678"/>
              <a:gd name="connsiteX9" fmla="*/ 214009 w 3540868"/>
              <a:gd name="connsiteY9" fmla="*/ 463936 h 2014678"/>
              <a:gd name="connsiteX10" fmla="*/ 184826 w 3540868"/>
              <a:gd name="connsiteY10" fmla="*/ 483392 h 2014678"/>
              <a:gd name="connsiteX11" fmla="*/ 126460 w 3540868"/>
              <a:gd name="connsiteY11" fmla="*/ 512575 h 2014678"/>
              <a:gd name="connsiteX12" fmla="*/ 58366 w 3540868"/>
              <a:gd name="connsiteY12" fmla="*/ 570941 h 2014678"/>
              <a:gd name="connsiteX13" fmla="*/ 19456 w 3540868"/>
              <a:gd name="connsiteY13" fmla="*/ 629307 h 2014678"/>
              <a:gd name="connsiteX14" fmla="*/ 0 w 3540868"/>
              <a:gd name="connsiteY14" fmla="*/ 668217 h 2014678"/>
              <a:gd name="connsiteX15" fmla="*/ 9728 w 3540868"/>
              <a:gd name="connsiteY15" fmla="*/ 960047 h 2014678"/>
              <a:gd name="connsiteX16" fmla="*/ 19456 w 3540868"/>
              <a:gd name="connsiteY16" fmla="*/ 998958 h 2014678"/>
              <a:gd name="connsiteX17" fmla="*/ 77822 w 3540868"/>
              <a:gd name="connsiteY17" fmla="*/ 1621528 h 2014678"/>
              <a:gd name="connsiteX18" fmla="*/ 97277 w 3540868"/>
              <a:gd name="connsiteY18" fmla="*/ 1660438 h 2014678"/>
              <a:gd name="connsiteX19" fmla="*/ 136188 w 3540868"/>
              <a:gd name="connsiteY19" fmla="*/ 1709077 h 2014678"/>
              <a:gd name="connsiteX20" fmla="*/ 214009 w 3540868"/>
              <a:gd name="connsiteY20" fmla="*/ 1767443 h 2014678"/>
              <a:gd name="connsiteX21" fmla="*/ 291830 w 3540868"/>
              <a:gd name="connsiteY21" fmla="*/ 1816081 h 2014678"/>
              <a:gd name="connsiteX22" fmla="*/ 321013 w 3540868"/>
              <a:gd name="connsiteY22" fmla="*/ 1835536 h 2014678"/>
              <a:gd name="connsiteX23" fmla="*/ 359924 w 3540868"/>
              <a:gd name="connsiteY23" fmla="*/ 1845264 h 2014678"/>
              <a:gd name="connsiteX24" fmla="*/ 408562 w 3540868"/>
              <a:gd name="connsiteY24" fmla="*/ 1864719 h 2014678"/>
              <a:gd name="connsiteX25" fmla="*/ 437745 w 3540868"/>
              <a:gd name="connsiteY25" fmla="*/ 1874447 h 2014678"/>
              <a:gd name="connsiteX26" fmla="*/ 515566 w 3540868"/>
              <a:gd name="connsiteY26" fmla="*/ 1903630 h 2014678"/>
              <a:gd name="connsiteX27" fmla="*/ 583660 w 3540868"/>
              <a:gd name="connsiteY27" fmla="*/ 1913358 h 2014678"/>
              <a:gd name="connsiteX28" fmla="*/ 622571 w 3540868"/>
              <a:gd name="connsiteY28" fmla="*/ 1923085 h 2014678"/>
              <a:gd name="connsiteX29" fmla="*/ 739302 w 3540868"/>
              <a:gd name="connsiteY29" fmla="*/ 1932813 h 2014678"/>
              <a:gd name="connsiteX30" fmla="*/ 778213 w 3540868"/>
              <a:gd name="connsiteY30" fmla="*/ 1942541 h 2014678"/>
              <a:gd name="connsiteX31" fmla="*/ 807396 w 3540868"/>
              <a:gd name="connsiteY31" fmla="*/ 1952268 h 2014678"/>
              <a:gd name="connsiteX32" fmla="*/ 914400 w 3540868"/>
              <a:gd name="connsiteY32" fmla="*/ 1961996 h 2014678"/>
              <a:gd name="connsiteX33" fmla="*/ 1001949 w 3540868"/>
              <a:gd name="connsiteY33" fmla="*/ 1981451 h 2014678"/>
              <a:gd name="connsiteX34" fmla="*/ 1147864 w 3540868"/>
              <a:gd name="connsiteY34" fmla="*/ 2000907 h 2014678"/>
              <a:gd name="connsiteX35" fmla="*/ 1517515 w 3540868"/>
              <a:gd name="connsiteY35" fmla="*/ 1991179 h 2014678"/>
              <a:gd name="connsiteX36" fmla="*/ 1643975 w 3540868"/>
              <a:gd name="connsiteY36" fmla="*/ 1981451 h 2014678"/>
              <a:gd name="connsiteX37" fmla="*/ 1819073 w 3540868"/>
              <a:gd name="connsiteY37" fmla="*/ 1991179 h 2014678"/>
              <a:gd name="connsiteX38" fmla="*/ 2431915 w 3540868"/>
              <a:gd name="connsiteY38" fmla="*/ 1991179 h 2014678"/>
              <a:gd name="connsiteX39" fmla="*/ 2509736 w 3540868"/>
              <a:gd name="connsiteY39" fmla="*/ 1971724 h 2014678"/>
              <a:gd name="connsiteX40" fmla="*/ 2568102 w 3540868"/>
              <a:gd name="connsiteY40" fmla="*/ 1942541 h 2014678"/>
              <a:gd name="connsiteX41" fmla="*/ 2607013 w 3540868"/>
              <a:gd name="connsiteY41" fmla="*/ 1932813 h 2014678"/>
              <a:gd name="connsiteX42" fmla="*/ 2655651 w 3540868"/>
              <a:gd name="connsiteY42" fmla="*/ 1913358 h 2014678"/>
              <a:gd name="connsiteX43" fmla="*/ 2743200 w 3540868"/>
              <a:gd name="connsiteY43" fmla="*/ 1874447 h 2014678"/>
              <a:gd name="connsiteX44" fmla="*/ 2830749 w 3540868"/>
              <a:gd name="connsiteY44" fmla="*/ 1845264 h 2014678"/>
              <a:gd name="connsiteX45" fmla="*/ 2898843 w 3540868"/>
              <a:gd name="connsiteY45" fmla="*/ 1835536 h 2014678"/>
              <a:gd name="connsiteX46" fmla="*/ 2937753 w 3540868"/>
              <a:gd name="connsiteY46" fmla="*/ 1825809 h 2014678"/>
              <a:gd name="connsiteX47" fmla="*/ 3200400 w 3540868"/>
              <a:gd name="connsiteY47" fmla="*/ 1816081 h 2014678"/>
              <a:gd name="connsiteX48" fmla="*/ 3258766 w 3540868"/>
              <a:gd name="connsiteY48" fmla="*/ 1796626 h 2014678"/>
              <a:gd name="connsiteX49" fmla="*/ 3336588 w 3540868"/>
              <a:gd name="connsiteY49" fmla="*/ 1757715 h 2014678"/>
              <a:gd name="connsiteX50" fmla="*/ 3394953 w 3540868"/>
              <a:gd name="connsiteY50" fmla="*/ 1709077 h 2014678"/>
              <a:gd name="connsiteX51" fmla="*/ 3414409 w 3540868"/>
              <a:gd name="connsiteY51" fmla="*/ 1689621 h 2014678"/>
              <a:gd name="connsiteX52" fmla="*/ 3472775 w 3540868"/>
              <a:gd name="connsiteY52" fmla="*/ 1650711 h 2014678"/>
              <a:gd name="connsiteX53" fmla="*/ 3511685 w 3540868"/>
              <a:gd name="connsiteY53" fmla="*/ 1592345 h 2014678"/>
              <a:gd name="connsiteX54" fmla="*/ 3531141 w 3540868"/>
              <a:gd name="connsiteY54" fmla="*/ 1533979 h 2014678"/>
              <a:gd name="connsiteX55" fmla="*/ 3540868 w 3540868"/>
              <a:gd name="connsiteY55" fmla="*/ 1456158 h 2014678"/>
              <a:gd name="connsiteX56" fmla="*/ 3531141 w 3540868"/>
              <a:gd name="connsiteY56" fmla="*/ 1271332 h 2014678"/>
              <a:gd name="connsiteX57" fmla="*/ 3492230 w 3540868"/>
              <a:gd name="connsiteY57" fmla="*/ 1174056 h 2014678"/>
              <a:gd name="connsiteX58" fmla="*/ 3463047 w 3540868"/>
              <a:gd name="connsiteY58" fmla="*/ 1144873 h 2014678"/>
              <a:gd name="connsiteX59" fmla="*/ 3433864 w 3540868"/>
              <a:gd name="connsiteY59" fmla="*/ 1105962 h 2014678"/>
              <a:gd name="connsiteX60" fmla="*/ 3414409 w 3540868"/>
              <a:gd name="connsiteY60" fmla="*/ 1076779 h 2014678"/>
              <a:gd name="connsiteX61" fmla="*/ 3326860 w 3540868"/>
              <a:gd name="connsiteY61" fmla="*/ 989230 h 2014678"/>
              <a:gd name="connsiteX62" fmla="*/ 3258766 w 3540868"/>
              <a:gd name="connsiteY62" fmla="*/ 921136 h 2014678"/>
              <a:gd name="connsiteX63" fmla="*/ 3171217 w 3540868"/>
              <a:gd name="connsiteY63" fmla="*/ 862770 h 2014678"/>
              <a:gd name="connsiteX64" fmla="*/ 3142034 w 3540868"/>
              <a:gd name="connsiteY64" fmla="*/ 853043 h 2014678"/>
              <a:gd name="connsiteX65" fmla="*/ 3122579 w 3540868"/>
              <a:gd name="connsiteY65" fmla="*/ 833587 h 2014678"/>
              <a:gd name="connsiteX66" fmla="*/ 3093396 w 3540868"/>
              <a:gd name="connsiteY66" fmla="*/ 823860 h 2014678"/>
              <a:gd name="connsiteX67" fmla="*/ 3005847 w 3540868"/>
              <a:gd name="connsiteY67" fmla="*/ 784949 h 2014678"/>
              <a:gd name="connsiteX68" fmla="*/ 2957209 w 3540868"/>
              <a:gd name="connsiteY68" fmla="*/ 755766 h 2014678"/>
              <a:gd name="connsiteX69" fmla="*/ 2821022 w 3540868"/>
              <a:gd name="connsiteY69" fmla="*/ 707128 h 2014678"/>
              <a:gd name="connsiteX70" fmla="*/ 2869660 w 3540868"/>
              <a:gd name="connsiteY70" fmla="*/ 570941 h 2014678"/>
              <a:gd name="connsiteX71" fmla="*/ 3083669 w 3540868"/>
              <a:gd name="connsiteY71" fmla="*/ 308294 h 2014678"/>
              <a:gd name="connsiteX72" fmla="*/ 3005847 w 3540868"/>
              <a:gd name="connsiteY72" fmla="*/ 74830 h 2014678"/>
              <a:gd name="connsiteX73" fmla="*/ 2801565 w 3540868"/>
              <a:gd name="connsiteY73" fmla="*/ 16464 h 2014678"/>
              <a:gd name="connsiteX74" fmla="*/ 2490281 w 3540868"/>
              <a:gd name="connsiteY74" fmla="*/ 35919 h 2014678"/>
              <a:gd name="connsiteX75" fmla="*/ 2198452 w 3540868"/>
              <a:gd name="connsiteY75" fmla="*/ 26191 h 2014678"/>
              <a:gd name="connsiteX76" fmla="*/ 1575881 w 3540868"/>
              <a:gd name="connsiteY76" fmla="*/ 502847 h 2014678"/>
              <a:gd name="connsiteX77" fmla="*/ 1546698 w 3540868"/>
              <a:gd name="connsiteY77" fmla="*/ 512575 h 2014678"/>
              <a:gd name="connsiteX78" fmla="*/ 1478605 w 3540868"/>
              <a:gd name="connsiteY78" fmla="*/ 541758 h 2014678"/>
              <a:gd name="connsiteX79" fmla="*/ 1420239 w 3540868"/>
              <a:gd name="connsiteY79" fmla="*/ 551485 h 2014678"/>
              <a:gd name="connsiteX80" fmla="*/ 1313234 w 3540868"/>
              <a:gd name="connsiteY80" fmla="*/ 570941 h 2014678"/>
              <a:gd name="connsiteX81" fmla="*/ 1225685 w 3540868"/>
              <a:gd name="connsiteY81" fmla="*/ 561213 h 2014678"/>
              <a:gd name="connsiteX82" fmla="*/ 1138136 w 3540868"/>
              <a:gd name="connsiteY82" fmla="*/ 512575 h 2014678"/>
              <a:gd name="connsiteX83" fmla="*/ 1070043 w 3540868"/>
              <a:gd name="connsiteY83" fmla="*/ 483392 h 2014678"/>
              <a:gd name="connsiteX84" fmla="*/ 1001949 w 3540868"/>
              <a:gd name="connsiteY84" fmla="*/ 434753 h 2014678"/>
              <a:gd name="connsiteX85" fmla="*/ 904673 w 3540868"/>
              <a:gd name="connsiteY85" fmla="*/ 376387 h 2014678"/>
              <a:gd name="connsiteX86" fmla="*/ 875490 w 3540868"/>
              <a:gd name="connsiteY86" fmla="*/ 366660 h 2014678"/>
              <a:gd name="connsiteX0" fmla="*/ 875490 w 3540868"/>
              <a:gd name="connsiteY0" fmla="*/ 366660 h 2014678"/>
              <a:gd name="connsiteX1" fmla="*/ 758758 w 3540868"/>
              <a:gd name="connsiteY1" fmla="*/ 327749 h 2014678"/>
              <a:gd name="connsiteX2" fmla="*/ 583660 w 3540868"/>
              <a:gd name="connsiteY2" fmla="*/ 337477 h 2014678"/>
              <a:gd name="connsiteX3" fmla="*/ 554477 w 3540868"/>
              <a:gd name="connsiteY3" fmla="*/ 356932 h 2014678"/>
              <a:gd name="connsiteX4" fmla="*/ 515566 w 3540868"/>
              <a:gd name="connsiteY4" fmla="*/ 366660 h 2014678"/>
              <a:gd name="connsiteX5" fmla="*/ 408562 w 3540868"/>
              <a:gd name="connsiteY5" fmla="*/ 405570 h 2014678"/>
              <a:gd name="connsiteX6" fmla="*/ 369651 w 3540868"/>
              <a:gd name="connsiteY6" fmla="*/ 415298 h 2014678"/>
              <a:gd name="connsiteX7" fmla="*/ 311285 w 3540868"/>
              <a:gd name="connsiteY7" fmla="*/ 434753 h 2014678"/>
              <a:gd name="connsiteX8" fmla="*/ 272375 w 3540868"/>
              <a:gd name="connsiteY8" fmla="*/ 444481 h 2014678"/>
              <a:gd name="connsiteX9" fmla="*/ 214009 w 3540868"/>
              <a:gd name="connsiteY9" fmla="*/ 463936 h 2014678"/>
              <a:gd name="connsiteX10" fmla="*/ 184826 w 3540868"/>
              <a:gd name="connsiteY10" fmla="*/ 483392 h 2014678"/>
              <a:gd name="connsiteX11" fmla="*/ 126460 w 3540868"/>
              <a:gd name="connsiteY11" fmla="*/ 512575 h 2014678"/>
              <a:gd name="connsiteX12" fmla="*/ 58366 w 3540868"/>
              <a:gd name="connsiteY12" fmla="*/ 570941 h 2014678"/>
              <a:gd name="connsiteX13" fmla="*/ 19456 w 3540868"/>
              <a:gd name="connsiteY13" fmla="*/ 629307 h 2014678"/>
              <a:gd name="connsiteX14" fmla="*/ 0 w 3540868"/>
              <a:gd name="connsiteY14" fmla="*/ 668217 h 2014678"/>
              <a:gd name="connsiteX15" fmla="*/ 9728 w 3540868"/>
              <a:gd name="connsiteY15" fmla="*/ 960047 h 2014678"/>
              <a:gd name="connsiteX16" fmla="*/ 19456 w 3540868"/>
              <a:gd name="connsiteY16" fmla="*/ 998958 h 2014678"/>
              <a:gd name="connsiteX17" fmla="*/ 97277 w 3540868"/>
              <a:gd name="connsiteY17" fmla="*/ 1660438 h 2014678"/>
              <a:gd name="connsiteX18" fmla="*/ 136188 w 3540868"/>
              <a:gd name="connsiteY18" fmla="*/ 1709077 h 2014678"/>
              <a:gd name="connsiteX19" fmla="*/ 214009 w 3540868"/>
              <a:gd name="connsiteY19" fmla="*/ 1767443 h 2014678"/>
              <a:gd name="connsiteX20" fmla="*/ 291830 w 3540868"/>
              <a:gd name="connsiteY20" fmla="*/ 1816081 h 2014678"/>
              <a:gd name="connsiteX21" fmla="*/ 321013 w 3540868"/>
              <a:gd name="connsiteY21" fmla="*/ 1835536 h 2014678"/>
              <a:gd name="connsiteX22" fmla="*/ 359924 w 3540868"/>
              <a:gd name="connsiteY22" fmla="*/ 1845264 h 2014678"/>
              <a:gd name="connsiteX23" fmla="*/ 408562 w 3540868"/>
              <a:gd name="connsiteY23" fmla="*/ 1864719 h 2014678"/>
              <a:gd name="connsiteX24" fmla="*/ 437745 w 3540868"/>
              <a:gd name="connsiteY24" fmla="*/ 1874447 h 2014678"/>
              <a:gd name="connsiteX25" fmla="*/ 515566 w 3540868"/>
              <a:gd name="connsiteY25" fmla="*/ 1903630 h 2014678"/>
              <a:gd name="connsiteX26" fmla="*/ 583660 w 3540868"/>
              <a:gd name="connsiteY26" fmla="*/ 1913358 h 2014678"/>
              <a:gd name="connsiteX27" fmla="*/ 622571 w 3540868"/>
              <a:gd name="connsiteY27" fmla="*/ 1923085 h 2014678"/>
              <a:gd name="connsiteX28" fmla="*/ 739302 w 3540868"/>
              <a:gd name="connsiteY28" fmla="*/ 1932813 h 2014678"/>
              <a:gd name="connsiteX29" fmla="*/ 778213 w 3540868"/>
              <a:gd name="connsiteY29" fmla="*/ 1942541 h 2014678"/>
              <a:gd name="connsiteX30" fmla="*/ 807396 w 3540868"/>
              <a:gd name="connsiteY30" fmla="*/ 1952268 h 2014678"/>
              <a:gd name="connsiteX31" fmla="*/ 914400 w 3540868"/>
              <a:gd name="connsiteY31" fmla="*/ 1961996 h 2014678"/>
              <a:gd name="connsiteX32" fmla="*/ 1001949 w 3540868"/>
              <a:gd name="connsiteY32" fmla="*/ 1981451 h 2014678"/>
              <a:gd name="connsiteX33" fmla="*/ 1147864 w 3540868"/>
              <a:gd name="connsiteY33" fmla="*/ 2000907 h 2014678"/>
              <a:gd name="connsiteX34" fmla="*/ 1517515 w 3540868"/>
              <a:gd name="connsiteY34" fmla="*/ 1991179 h 2014678"/>
              <a:gd name="connsiteX35" fmla="*/ 1643975 w 3540868"/>
              <a:gd name="connsiteY35" fmla="*/ 1981451 h 2014678"/>
              <a:gd name="connsiteX36" fmla="*/ 1819073 w 3540868"/>
              <a:gd name="connsiteY36" fmla="*/ 1991179 h 2014678"/>
              <a:gd name="connsiteX37" fmla="*/ 2431915 w 3540868"/>
              <a:gd name="connsiteY37" fmla="*/ 1991179 h 2014678"/>
              <a:gd name="connsiteX38" fmla="*/ 2509736 w 3540868"/>
              <a:gd name="connsiteY38" fmla="*/ 1971724 h 2014678"/>
              <a:gd name="connsiteX39" fmla="*/ 2568102 w 3540868"/>
              <a:gd name="connsiteY39" fmla="*/ 1942541 h 2014678"/>
              <a:gd name="connsiteX40" fmla="*/ 2607013 w 3540868"/>
              <a:gd name="connsiteY40" fmla="*/ 1932813 h 2014678"/>
              <a:gd name="connsiteX41" fmla="*/ 2655651 w 3540868"/>
              <a:gd name="connsiteY41" fmla="*/ 1913358 h 2014678"/>
              <a:gd name="connsiteX42" fmla="*/ 2743200 w 3540868"/>
              <a:gd name="connsiteY42" fmla="*/ 1874447 h 2014678"/>
              <a:gd name="connsiteX43" fmla="*/ 2830749 w 3540868"/>
              <a:gd name="connsiteY43" fmla="*/ 1845264 h 2014678"/>
              <a:gd name="connsiteX44" fmla="*/ 2898843 w 3540868"/>
              <a:gd name="connsiteY44" fmla="*/ 1835536 h 2014678"/>
              <a:gd name="connsiteX45" fmla="*/ 2937753 w 3540868"/>
              <a:gd name="connsiteY45" fmla="*/ 1825809 h 2014678"/>
              <a:gd name="connsiteX46" fmla="*/ 3200400 w 3540868"/>
              <a:gd name="connsiteY46" fmla="*/ 1816081 h 2014678"/>
              <a:gd name="connsiteX47" fmla="*/ 3258766 w 3540868"/>
              <a:gd name="connsiteY47" fmla="*/ 1796626 h 2014678"/>
              <a:gd name="connsiteX48" fmla="*/ 3336588 w 3540868"/>
              <a:gd name="connsiteY48" fmla="*/ 1757715 h 2014678"/>
              <a:gd name="connsiteX49" fmla="*/ 3394953 w 3540868"/>
              <a:gd name="connsiteY49" fmla="*/ 1709077 h 2014678"/>
              <a:gd name="connsiteX50" fmla="*/ 3414409 w 3540868"/>
              <a:gd name="connsiteY50" fmla="*/ 1689621 h 2014678"/>
              <a:gd name="connsiteX51" fmla="*/ 3472775 w 3540868"/>
              <a:gd name="connsiteY51" fmla="*/ 1650711 h 2014678"/>
              <a:gd name="connsiteX52" fmla="*/ 3511685 w 3540868"/>
              <a:gd name="connsiteY52" fmla="*/ 1592345 h 2014678"/>
              <a:gd name="connsiteX53" fmla="*/ 3531141 w 3540868"/>
              <a:gd name="connsiteY53" fmla="*/ 1533979 h 2014678"/>
              <a:gd name="connsiteX54" fmla="*/ 3540868 w 3540868"/>
              <a:gd name="connsiteY54" fmla="*/ 1456158 h 2014678"/>
              <a:gd name="connsiteX55" fmla="*/ 3531141 w 3540868"/>
              <a:gd name="connsiteY55" fmla="*/ 1271332 h 2014678"/>
              <a:gd name="connsiteX56" fmla="*/ 3492230 w 3540868"/>
              <a:gd name="connsiteY56" fmla="*/ 1174056 h 2014678"/>
              <a:gd name="connsiteX57" fmla="*/ 3463047 w 3540868"/>
              <a:gd name="connsiteY57" fmla="*/ 1144873 h 2014678"/>
              <a:gd name="connsiteX58" fmla="*/ 3433864 w 3540868"/>
              <a:gd name="connsiteY58" fmla="*/ 1105962 h 2014678"/>
              <a:gd name="connsiteX59" fmla="*/ 3414409 w 3540868"/>
              <a:gd name="connsiteY59" fmla="*/ 1076779 h 2014678"/>
              <a:gd name="connsiteX60" fmla="*/ 3326860 w 3540868"/>
              <a:gd name="connsiteY60" fmla="*/ 989230 h 2014678"/>
              <a:gd name="connsiteX61" fmla="*/ 3258766 w 3540868"/>
              <a:gd name="connsiteY61" fmla="*/ 921136 h 2014678"/>
              <a:gd name="connsiteX62" fmla="*/ 3171217 w 3540868"/>
              <a:gd name="connsiteY62" fmla="*/ 862770 h 2014678"/>
              <a:gd name="connsiteX63" fmla="*/ 3142034 w 3540868"/>
              <a:gd name="connsiteY63" fmla="*/ 853043 h 2014678"/>
              <a:gd name="connsiteX64" fmla="*/ 3122579 w 3540868"/>
              <a:gd name="connsiteY64" fmla="*/ 833587 h 2014678"/>
              <a:gd name="connsiteX65" fmla="*/ 3093396 w 3540868"/>
              <a:gd name="connsiteY65" fmla="*/ 823860 h 2014678"/>
              <a:gd name="connsiteX66" fmla="*/ 3005847 w 3540868"/>
              <a:gd name="connsiteY66" fmla="*/ 784949 h 2014678"/>
              <a:gd name="connsiteX67" fmla="*/ 2957209 w 3540868"/>
              <a:gd name="connsiteY67" fmla="*/ 755766 h 2014678"/>
              <a:gd name="connsiteX68" fmla="*/ 2821022 w 3540868"/>
              <a:gd name="connsiteY68" fmla="*/ 707128 h 2014678"/>
              <a:gd name="connsiteX69" fmla="*/ 2869660 w 3540868"/>
              <a:gd name="connsiteY69" fmla="*/ 570941 h 2014678"/>
              <a:gd name="connsiteX70" fmla="*/ 3083669 w 3540868"/>
              <a:gd name="connsiteY70" fmla="*/ 308294 h 2014678"/>
              <a:gd name="connsiteX71" fmla="*/ 3005847 w 3540868"/>
              <a:gd name="connsiteY71" fmla="*/ 74830 h 2014678"/>
              <a:gd name="connsiteX72" fmla="*/ 2801565 w 3540868"/>
              <a:gd name="connsiteY72" fmla="*/ 16464 h 2014678"/>
              <a:gd name="connsiteX73" fmla="*/ 2490281 w 3540868"/>
              <a:gd name="connsiteY73" fmla="*/ 35919 h 2014678"/>
              <a:gd name="connsiteX74" fmla="*/ 2198452 w 3540868"/>
              <a:gd name="connsiteY74" fmla="*/ 26191 h 2014678"/>
              <a:gd name="connsiteX75" fmla="*/ 1575881 w 3540868"/>
              <a:gd name="connsiteY75" fmla="*/ 502847 h 2014678"/>
              <a:gd name="connsiteX76" fmla="*/ 1546698 w 3540868"/>
              <a:gd name="connsiteY76" fmla="*/ 512575 h 2014678"/>
              <a:gd name="connsiteX77" fmla="*/ 1478605 w 3540868"/>
              <a:gd name="connsiteY77" fmla="*/ 541758 h 2014678"/>
              <a:gd name="connsiteX78" fmla="*/ 1420239 w 3540868"/>
              <a:gd name="connsiteY78" fmla="*/ 551485 h 2014678"/>
              <a:gd name="connsiteX79" fmla="*/ 1313234 w 3540868"/>
              <a:gd name="connsiteY79" fmla="*/ 570941 h 2014678"/>
              <a:gd name="connsiteX80" fmla="*/ 1225685 w 3540868"/>
              <a:gd name="connsiteY80" fmla="*/ 561213 h 2014678"/>
              <a:gd name="connsiteX81" fmla="*/ 1138136 w 3540868"/>
              <a:gd name="connsiteY81" fmla="*/ 512575 h 2014678"/>
              <a:gd name="connsiteX82" fmla="*/ 1070043 w 3540868"/>
              <a:gd name="connsiteY82" fmla="*/ 483392 h 2014678"/>
              <a:gd name="connsiteX83" fmla="*/ 1001949 w 3540868"/>
              <a:gd name="connsiteY83" fmla="*/ 434753 h 2014678"/>
              <a:gd name="connsiteX84" fmla="*/ 904673 w 3540868"/>
              <a:gd name="connsiteY84" fmla="*/ 376387 h 2014678"/>
              <a:gd name="connsiteX85" fmla="*/ 875490 w 3540868"/>
              <a:gd name="connsiteY85" fmla="*/ 366660 h 2014678"/>
              <a:gd name="connsiteX0" fmla="*/ 2033240 w 4698618"/>
              <a:gd name="connsiteY0" fmla="*/ 366660 h 2211139"/>
              <a:gd name="connsiteX1" fmla="*/ 1916508 w 4698618"/>
              <a:gd name="connsiteY1" fmla="*/ 327749 h 2211139"/>
              <a:gd name="connsiteX2" fmla="*/ 1741410 w 4698618"/>
              <a:gd name="connsiteY2" fmla="*/ 337477 h 2211139"/>
              <a:gd name="connsiteX3" fmla="*/ 1712227 w 4698618"/>
              <a:gd name="connsiteY3" fmla="*/ 356932 h 2211139"/>
              <a:gd name="connsiteX4" fmla="*/ 1673316 w 4698618"/>
              <a:gd name="connsiteY4" fmla="*/ 366660 h 2211139"/>
              <a:gd name="connsiteX5" fmla="*/ 1566312 w 4698618"/>
              <a:gd name="connsiteY5" fmla="*/ 405570 h 2211139"/>
              <a:gd name="connsiteX6" fmla="*/ 1527401 w 4698618"/>
              <a:gd name="connsiteY6" fmla="*/ 415298 h 2211139"/>
              <a:gd name="connsiteX7" fmla="*/ 1469035 w 4698618"/>
              <a:gd name="connsiteY7" fmla="*/ 434753 h 2211139"/>
              <a:gd name="connsiteX8" fmla="*/ 1430125 w 4698618"/>
              <a:gd name="connsiteY8" fmla="*/ 444481 h 2211139"/>
              <a:gd name="connsiteX9" fmla="*/ 1371759 w 4698618"/>
              <a:gd name="connsiteY9" fmla="*/ 463936 h 2211139"/>
              <a:gd name="connsiteX10" fmla="*/ 1342576 w 4698618"/>
              <a:gd name="connsiteY10" fmla="*/ 483392 h 2211139"/>
              <a:gd name="connsiteX11" fmla="*/ 1284210 w 4698618"/>
              <a:gd name="connsiteY11" fmla="*/ 512575 h 2211139"/>
              <a:gd name="connsiteX12" fmla="*/ 1216116 w 4698618"/>
              <a:gd name="connsiteY12" fmla="*/ 570941 h 2211139"/>
              <a:gd name="connsiteX13" fmla="*/ 1177206 w 4698618"/>
              <a:gd name="connsiteY13" fmla="*/ 629307 h 2211139"/>
              <a:gd name="connsiteX14" fmla="*/ 1157750 w 4698618"/>
              <a:gd name="connsiteY14" fmla="*/ 668217 h 2211139"/>
              <a:gd name="connsiteX15" fmla="*/ 1167478 w 4698618"/>
              <a:gd name="connsiteY15" fmla="*/ 960047 h 2211139"/>
              <a:gd name="connsiteX16" fmla="*/ 159 w 4698618"/>
              <a:gd name="connsiteY16" fmla="*/ 2195460 h 2211139"/>
              <a:gd name="connsiteX17" fmla="*/ 1255027 w 4698618"/>
              <a:gd name="connsiteY17" fmla="*/ 1660438 h 2211139"/>
              <a:gd name="connsiteX18" fmla="*/ 1293938 w 4698618"/>
              <a:gd name="connsiteY18" fmla="*/ 1709077 h 2211139"/>
              <a:gd name="connsiteX19" fmla="*/ 1371759 w 4698618"/>
              <a:gd name="connsiteY19" fmla="*/ 1767443 h 2211139"/>
              <a:gd name="connsiteX20" fmla="*/ 1449580 w 4698618"/>
              <a:gd name="connsiteY20" fmla="*/ 1816081 h 2211139"/>
              <a:gd name="connsiteX21" fmla="*/ 1478763 w 4698618"/>
              <a:gd name="connsiteY21" fmla="*/ 1835536 h 2211139"/>
              <a:gd name="connsiteX22" fmla="*/ 1517674 w 4698618"/>
              <a:gd name="connsiteY22" fmla="*/ 1845264 h 2211139"/>
              <a:gd name="connsiteX23" fmla="*/ 1566312 w 4698618"/>
              <a:gd name="connsiteY23" fmla="*/ 1864719 h 2211139"/>
              <a:gd name="connsiteX24" fmla="*/ 1595495 w 4698618"/>
              <a:gd name="connsiteY24" fmla="*/ 1874447 h 2211139"/>
              <a:gd name="connsiteX25" fmla="*/ 1673316 w 4698618"/>
              <a:gd name="connsiteY25" fmla="*/ 1903630 h 2211139"/>
              <a:gd name="connsiteX26" fmla="*/ 1741410 w 4698618"/>
              <a:gd name="connsiteY26" fmla="*/ 1913358 h 2211139"/>
              <a:gd name="connsiteX27" fmla="*/ 1780321 w 4698618"/>
              <a:gd name="connsiteY27" fmla="*/ 1923085 h 2211139"/>
              <a:gd name="connsiteX28" fmla="*/ 1897052 w 4698618"/>
              <a:gd name="connsiteY28" fmla="*/ 1932813 h 2211139"/>
              <a:gd name="connsiteX29" fmla="*/ 1935963 w 4698618"/>
              <a:gd name="connsiteY29" fmla="*/ 1942541 h 2211139"/>
              <a:gd name="connsiteX30" fmla="*/ 1965146 w 4698618"/>
              <a:gd name="connsiteY30" fmla="*/ 1952268 h 2211139"/>
              <a:gd name="connsiteX31" fmla="*/ 2072150 w 4698618"/>
              <a:gd name="connsiteY31" fmla="*/ 1961996 h 2211139"/>
              <a:gd name="connsiteX32" fmla="*/ 2159699 w 4698618"/>
              <a:gd name="connsiteY32" fmla="*/ 1981451 h 2211139"/>
              <a:gd name="connsiteX33" fmla="*/ 2305614 w 4698618"/>
              <a:gd name="connsiteY33" fmla="*/ 2000907 h 2211139"/>
              <a:gd name="connsiteX34" fmla="*/ 2675265 w 4698618"/>
              <a:gd name="connsiteY34" fmla="*/ 1991179 h 2211139"/>
              <a:gd name="connsiteX35" fmla="*/ 2801725 w 4698618"/>
              <a:gd name="connsiteY35" fmla="*/ 1981451 h 2211139"/>
              <a:gd name="connsiteX36" fmla="*/ 2976823 w 4698618"/>
              <a:gd name="connsiteY36" fmla="*/ 1991179 h 2211139"/>
              <a:gd name="connsiteX37" fmla="*/ 3589665 w 4698618"/>
              <a:gd name="connsiteY37" fmla="*/ 1991179 h 2211139"/>
              <a:gd name="connsiteX38" fmla="*/ 3667486 w 4698618"/>
              <a:gd name="connsiteY38" fmla="*/ 1971724 h 2211139"/>
              <a:gd name="connsiteX39" fmla="*/ 3725852 w 4698618"/>
              <a:gd name="connsiteY39" fmla="*/ 1942541 h 2211139"/>
              <a:gd name="connsiteX40" fmla="*/ 3764763 w 4698618"/>
              <a:gd name="connsiteY40" fmla="*/ 1932813 h 2211139"/>
              <a:gd name="connsiteX41" fmla="*/ 3813401 w 4698618"/>
              <a:gd name="connsiteY41" fmla="*/ 1913358 h 2211139"/>
              <a:gd name="connsiteX42" fmla="*/ 3900950 w 4698618"/>
              <a:gd name="connsiteY42" fmla="*/ 1874447 h 2211139"/>
              <a:gd name="connsiteX43" fmla="*/ 3988499 w 4698618"/>
              <a:gd name="connsiteY43" fmla="*/ 1845264 h 2211139"/>
              <a:gd name="connsiteX44" fmla="*/ 4056593 w 4698618"/>
              <a:gd name="connsiteY44" fmla="*/ 1835536 h 2211139"/>
              <a:gd name="connsiteX45" fmla="*/ 4095503 w 4698618"/>
              <a:gd name="connsiteY45" fmla="*/ 1825809 h 2211139"/>
              <a:gd name="connsiteX46" fmla="*/ 4358150 w 4698618"/>
              <a:gd name="connsiteY46" fmla="*/ 1816081 h 2211139"/>
              <a:gd name="connsiteX47" fmla="*/ 4416516 w 4698618"/>
              <a:gd name="connsiteY47" fmla="*/ 1796626 h 2211139"/>
              <a:gd name="connsiteX48" fmla="*/ 4494338 w 4698618"/>
              <a:gd name="connsiteY48" fmla="*/ 1757715 h 2211139"/>
              <a:gd name="connsiteX49" fmla="*/ 4552703 w 4698618"/>
              <a:gd name="connsiteY49" fmla="*/ 1709077 h 2211139"/>
              <a:gd name="connsiteX50" fmla="*/ 4572159 w 4698618"/>
              <a:gd name="connsiteY50" fmla="*/ 1689621 h 2211139"/>
              <a:gd name="connsiteX51" fmla="*/ 4630525 w 4698618"/>
              <a:gd name="connsiteY51" fmla="*/ 1650711 h 2211139"/>
              <a:gd name="connsiteX52" fmla="*/ 4669435 w 4698618"/>
              <a:gd name="connsiteY52" fmla="*/ 1592345 h 2211139"/>
              <a:gd name="connsiteX53" fmla="*/ 4688891 w 4698618"/>
              <a:gd name="connsiteY53" fmla="*/ 1533979 h 2211139"/>
              <a:gd name="connsiteX54" fmla="*/ 4698618 w 4698618"/>
              <a:gd name="connsiteY54" fmla="*/ 1456158 h 2211139"/>
              <a:gd name="connsiteX55" fmla="*/ 4688891 w 4698618"/>
              <a:gd name="connsiteY55" fmla="*/ 1271332 h 2211139"/>
              <a:gd name="connsiteX56" fmla="*/ 4649980 w 4698618"/>
              <a:gd name="connsiteY56" fmla="*/ 1174056 h 2211139"/>
              <a:gd name="connsiteX57" fmla="*/ 4620797 w 4698618"/>
              <a:gd name="connsiteY57" fmla="*/ 1144873 h 2211139"/>
              <a:gd name="connsiteX58" fmla="*/ 4591614 w 4698618"/>
              <a:gd name="connsiteY58" fmla="*/ 1105962 h 2211139"/>
              <a:gd name="connsiteX59" fmla="*/ 4572159 w 4698618"/>
              <a:gd name="connsiteY59" fmla="*/ 1076779 h 2211139"/>
              <a:gd name="connsiteX60" fmla="*/ 4484610 w 4698618"/>
              <a:gd name="connsiteY60" fmla="*/ 989230 h 2211139"/>
              <a:gd name="connsiteX61" fmla="*/ 4416516 w 4698618"/>
              <a:gd name="connsiteY61" fmla="*/ 921136 h 2211139"/>
              <a:gd name="connsiteX62" fmla="*/ 4328967 w 4698618"/>
              <a:gd name="connsiteY62" fmla="*/ 862770 h 2211139"/>
              <a:gd name="connsiteX63" fmla="*/ 4299784 w 4698618"/>
              <a:gd name="connsiteY63" fmla="*/ 853043 h 2211139"/>
              <a:gd name="connsiteX64" fmla="*/ 4280329 w 4698618"/>
              <a:gd name="connsiteY64" fmla="*/ 833587 h 2211139"/>
              <a:gd name="connsiteX65" fmla="*/ 4251146 w 4698618"/>
              <a:gd name="connsiteY65" fmla="*/ 823860 h 2211139"/>
              <a:gd name="connsiteX66" fmla="*/ 4163597 w 4698618"/>
              <a:gd name="connsiteY66" fmla="*/ 784949 h 2211139"/>
              <a:gd name="connsiteX67" fmla="*/ 4114959 w 4698618"/>
              <a:gd name="connsiteY67" fmla="*/ 755766 h 2211139"/>
              <a:gd name="connsiteX68" fmla="*/ 3978772 w 4698618"/>
              <a:gd name="connsiteY68" fmla="*/ 707128 h 2211139"/>
              <a:gd name="connsiteX69" fmla="*/ 4027410 w 4698618"/>
              <a:gd name="connsiteY69" fmla="*/ 570941 h 2211139"/>
              <a:gd name="connsiteX70" fmla="*/ 4241419 w 4698618"/>
              <a:gd name="connsiteY70" fmla="*/ 308294 h 2211139"/>
              <a:gd name="connsiteX71" fmla="*/ 4163597 w 4698618"/>
              <a:gd name="connsiteY71" fmla="*/ 74830 h 2211139"/>
              <a:gd name="connsiteX72" fmla="*/ 3959315 w 4698618"/>
              <a:gd name="connsiteY72" fmla="*/ 16464 h 2211139"/>
              <a:gd name="connsiteX73" fmla="*/ 3648031 w 4698618"/>
              <a:gd name="connsiteY73" fmla="*/ 35919 h 2211139"/>
              <a:gd name="connsiteX74" fmla="*/ 3356202 w 4698618"/>
              <a:gd name="connsiteY74" fmla="*/ 26191 h 2211139"/>
              <a:gd name="connsiteX75" fmla="*/ 2733631 w 4698618"/>
              <a:gd name="connsiteY75" fmla="*/ 502847 h 2211139"/>
              <a:gd name="connsiteX76" fmla="*/ 2704448 w 4698618"/>
              <a:gd name="connsiteY76" fmla="*/ 512575 h 2211139"/>
              <a:gd name="connsiteX77" fmla="*/ 2636355 w 4698618"/>
              <a:gd name="connsiteY77" fmla="*/ 541758 h 2211139"/>
              <a:gd name="connsiteX78" fmla="*/ 2577989 w 4698618"/>
              <a:gd name="connsiteY78" fmla="*/ 551485 h 2211139"/>
              <a:gd name="connsiteX79" fmla="*/ 2470984 w 4698618"/>
              <a:gd name="connsiteY79" fmla="*/ 570941 h 2211139"/>
              <a:gd name="connsiteX80" fmla="*/ 2383435 w 4698618"/>
              <a:gd name="connsiteY80" fmla="*/ 561213 h 2211139"/>
              <a:gd name="connsiteX81" fmla="*/ 2295886 w 4698618"/>
              <a:gd name="connsiteY81" fmla="*/ 512575 h 2211139"/>
              <a:gd name="connsiteX82" fmla="*/ 2227793 w 4698618"/>
              <a:gd name="connsiteY82" fmla="*/ 483392 h 2211139"/>
              <a:gd name="connsiteX83" fmla="*/ 2159699 w 4698618"/>
              <a:gd name="connsiteY83" fmla="*/ 434753 h 2211139"/>
              <a:gd name="connsiteX84" fmla="*/ 2062423 w 4698618"/>
              <a:gd name="connsiteY84" fmla="*/ 376387 h 2211139"/>
              <a:gd name="connsiteX85" fmla="*/ 2033240 w 4698618"/>
              <a:gd name="connsiteY85" fmla="*/ 366660 h 2211139"/>
              <a:gd name="connsiteX0" fmla="*/ 2046894 w 4712272"/>
              <a:gd name="connsiteY0" fmla="*/ 366660 h 2895706"/>
              <a:gd name="connsiteX1" fmla="*/ 1930162 w 4712272"/>
              <a:gd name="connsiteY1" fmla="*/ 327749 h 2895706"/>
              <a:gd name="connsiteX2" fmla="*/ 1755064 w 4712272"/>
              <a:gd name="connsiteY2" fmla="*/ 337477 h 2895706"/>
              <a:gd name="connsiteX3" fmla="*/ 1725881 w 4712272"/>
              <a:gd name="connsiteY3" fmla="*/ 356932 h 2895706"/>
              <a:gd name="connsiteX4" fmla="*/ 1686970 w 4712272"/>
              <a:gd name="connsiteY4" fmla="*/ 366660 h 2895706"/>
              <a:gd name="connsiteX5" fmla="*/ 1579966 w 4712272"/>
              <a:gd name="connsiteY5" fmla="*/ 405570 h 2895706"/>
              <a:gd name="connsiteX6" fmla="*/ 1541055 w 4712272"/>
              <a:gd name="connsiteY6" fmla="*/ 415298 h 2895706"/>
              <a:gd name="connsiteX7" fmla="*/ 1482689 w 4712272"/>
              <a:gd name="connsiteY7" fmla="*/ 434753 h 2895706"/>
              <a:gd name="connsiteX8" fmla="*/ 1443779 w 4712272"/>
              <a:gd name="connsiteY8" fmla="*/ 444481 h 2895706"/>
              <a:gd name="connsiteX9" fmla="*/ 1385413 w 4712272"/>
              <a:gd name="connsiteY9" fmla="*/ 463936 h 2895706"/>
              <a:gd name="connsiteX10" fmla="*/ 1356230 w 4712272"/>
              <a:gd name="connsiteY10" fmla="*/ 483392 h 2895706"/>
              <a:gd name="connsiteX11" fmla="*/ 1297864 w 4712272"/>
              <a:gd name="connsiteY11" fmla="*/ 512575 h 2895706"/>
              <a:gd name="connsiteX12" fmla="*/ 1229770 w 4712272"/>
              <a:gd name="connsiteY12" fmla="*/ 570941 h 2895706"/>
              <a:gd name="connsiteX13" fmla="*/ 1190860 w 4712272"/>
              <a:gd name="connsiteY13" fmla="*/ 629307 h 2895706"/>
              <a:gd name="connsiteX14" fmla="*/ 1171404 w 4712272"/>
              <a:gd name="connsiteY14" fmla="*/ 668217 h 2895706"/>
              <a:gd name="connsiteX15" fmla="*/ 1181132 w 4712272"/>
              <a:gd name="connsiteY15" fmla="*/ 960047 h 2895706"/>
              <a:gd name="connsiteX16" fmla="*/ 13813 w 4712272"/>
              <a:gd name="connsiteY16" fmla="*/ 2195460 h 2895706"/>
              <a:gd name="connsiteX17" fmla="*/ 587745 w 4712272"/>
              <a:gd name="connsiteY17" fmla="*/ 2886123 h 2895706"/>
              <a:gd name="connsiteX18" fmla="*/ 1307592 w 4712272"/>
              <a:gd name="connsiteY18" fmla="*/ 1709077 h 2895706"/>
              <a:gd name="connsiteX19" fmla="*/ 1385413 w 4712272"/>
              <a:gd name="connsiteY19" fmla="*/ 1767443 h 2895706"/>
              <a:gd name="connsiteX20" fmla="*/ 1463234 w 4712272"/>
              <a:gd name="connsiteY20" fmla="*/ 1816081 h 2895706"/>
              <a:gd name="connsiteX21" fmla="*/ 1492417 w 4712272"/>
              <a:gd name="connsiteY21" fmla="*/ 1835536 h 2895706"/>
              <a:gd name="connsiteX22" fmla="*/ 1531328 w 4712272"/>
              <a:gd name="connsiteY22" fmla="*/ 1845264 h 2895706"/>
              <a:gd name="connsiteX23" fmla="*/ 1579966 w 4712272"/>
              <a:gd name="connsiteY23" fmla="*/ 1864719 h 2895706"/>
              <a:gd name="connsiteX24" fmla="*/ 1609149 w 4712272"/>
              <a:gd name="connsiteY24" fmla="*/ 1874447 h 2895706"/>
              <a:gd name="connsiteX25" fmla="*/ 1686970 w 4712272"/>
              <a:gd name="connsiteY25" fmla="*/ 1903630 h 2895706"/>
              <a:gd name="connsiteX26" fmla="*/ 1755064 w 4712272"/>
              <a:gd name="connsiteY26" fmla="*/ 1913358 h 2895706"/>
              <a:gd name="connsiteX27" fmla="*/ 1793975 w 4712272"/>
              <a:gd name="connsiteY27" fmla="*/ 1923085 h 2895706"/>
              <a:gd name="connsiteX28" fmla="*/ 1910706 w 4712272"/>
              <a:gd name="connsiteY28" fmla="*/ 1932813 h 2895706"/>
              <a:gd name="connsiteX29" fmla="*/ 1949617 w 4712272"/>
              <a:gd name="connsiteY29" fmla="*/ 1942541 h 2895706"/>
              <a:gd name="connsiteX30" fmla="*/ 1978800 w 4712272"/>
              <a:gd name="connsiteY30" fmla="*/ 1952268 h 2895706"/>
              <a:gd name="connsiteX31" fmla="*/ 2085804 w 4712272"/>
              <a:gd name="connsiteY31" fmla="*/ 1961996 h 2895706"/>
              <a:gd name="connsiteX32" fmla="*/ 2173353 w 4712272"/>
              <a:gd name="connsiteY32" fmla="*/ 1981451 h 2895706"/>
              <a:gd name="connsiteX33" fmla="*/ 2319268 w 4712272"/>
              <a:gd name="connsiteY33" fmla="*/ 2000907 h 2895706"/>
              <a:gd name="connsiteX34" fmla="*/ 2688919 w 4712272"/>
              <a:gd name="connsiteY34" fmla="*/ 1991179 h 2895706"/>
              <a:gd name="connsiteX35" fmla="*/ 2815379 w 4712272"/>
              <a:gd name="connsiteY35" fmla="*/ 1981451 h 2895706"/>
              <a:gd name="connsiteX36" fmla="*/ 2990477 w 4712272"/>
              <a:gd name="connsiteY36" fmla="*/ 1991179 h 2895706"/>
              <a:gd name="connsiteX37" fmla="*/ 3603319 w 4712272"/>
              <a:gd name="connsiteY37" fmla="*/ 1991179 h 2895706"/>
              <a:gd name="connsiteX38" fmla="*/ 3681140 w 4712272"/>
              <a:gd name="connsiteY38" fmla="*/ 1971724 h 2895706"/>
              <a:gd name="connsiteX39" fmla="*/ 3739506 w 4712272"/>
              <a:gd name="connsiteY39" fmla="*/ 1942541 h 2895706"/>
              <a:gd name="connsiteX40" fmla="*/ 3778417 w 4712272"/>
              <a:gd name="connsiteY40" fmla="*/ 1932813 h 2895706"/>
              <a:gd name="connsiteX41" fmla="*/ 3827055 w 4712272"/>
              <a:gd name="connsiteY41" fmla="*/ 1913358 h 2895706"/>
              <a:gd name="connsiteX42" fmla="*/ 3914604 w 4712272"/>
              <a:gd name="connsiteY42" fmla="*/ 1874447 h 2895706"/>
              <a:gd name="connsiteX43" fmla="*/ 4002153 w 4712272"/>
              <a:gd name="connsiteY43" fmla="*/ 1845264 h 2895706"/>
              <a:gd name="connsiteX44" fmla="*/ 4070247 w 4712272"/>
              <a:gd name="connsiteY44" fmla="*/ 1835536 h 2895706"/>
              <a:gd name="connsiteX45" fmla="*/ 4109157 w 4712272"/>
              <a:gd name="connsiteY45" fmla="*/ 1825809 h 2895706"/>
              <a:gd name="connsiteX46" fmla="*/ 4371804 w 4712272"/>
              <a:gd name="connsiteY46" fmla="*/ 1816081 h 2895706"/>
              <a:gd name="connsiteX47" fmla="*/ 4430170 w 4712272"/>
              <a:gd name="connsiteY47" fmla="*/ 1796626 h 2895706"/>
              <a:gd name="connsiteX48" fmla="*/ 4507992 w 4712272"/>
              <a:gd name="connsiteY48" fmla="*/ 1757715 h 2895706"/>
              <a:gd name="connsiteX49" fmla="*/ 4566357 w 4712272"/>
              <a:gd name="connsiteY49" fmla="*/ 1709077 h 2895706"/>
              <a:gd name="connsiteX50" fmla="*/ 4585813 w 4712272"/>
              <a:gd name="connsiteY50" fmla="*/ 1689621 h 2895706"/>
              <a:gd name="connsiteX51" fmla="*/ 4644179 w 4712272"/>
              <a:gd name="connsiteY51" fmla="*/ 1650711 h 2895706"/>
              <a:gd name="connsiteX52" fmla="*/ 4683089 w 4712272"/>
              <a:gd name="connsiteY52" fmla="*/ 1592345 h 2895706"/>
              <a:gd name="connsiteX53" fmla="*/ 4702545 w 4712272"/>
              <a:gd name="connsiteY53" fmla="*/ 1533979 h 2895706"/>
              <a:gd name="connsiteX54" fmla="*/ 4712272 w 4712272"/>
              <a:gd name="connsiteY54" fmla="*/ 1456158 h 2895706"/>
              <a:gd name="connsiteX55" fmla="*/ 4702545 w 4712272"/>
              <a:gd name="connsiteY55" fmla="*/ 1271332 h 2895706"/>
              <a:gd name="connsiteX56" fmla="*/ 4663634 w 4712272"/>
              <a:gd name="connsiteY56" fmla="*/ 1174056 h 2895706"/>
              <a:gd name="connsiteX57" fmla="*/ 4634451 w 4712272"/>
              <a:gd name="connsiteY57" fmla="*/ 1144873 h 2895706"/>
              <a:gd name="connsiteX58" fmla="*/ 4605268 w 4712272"/>
              <a:gd name="connsiteY58" fmla="*/ 1105962 h 2895706"/>
              <a:gd name="connsiteX59" fmla="*/ 4585813 w 4712272"/>
              <a:gd name="connsiteY59" fmla="*/ 1076779 h 2895706"/>
              <a:gd name="connsiteX60" fmla="*/ 4498264 w 4712272"/>
              <a:gd name="connsiteY60" fmla="*/ 989230 h 2895706"/>
              <a:gd name="connsiteX61" fmla="*/ 4430170 w 4712272"/>
              <a:gd name="connsiteY61" fmla="*/ 921136 h 2895706"/>
              <a:gd name="connsiteX62" fmla="*/ 4342621 w 4712272"/>
              <a:gd name="connsiteY62" fmla="*/ 862770 h 2895706"/>
              <a:gd name="connsiteX63" fmla="*/ 4313438 w 4712272"/>
              <a:gd name="connsiteY63" fmla="*/ 853043 h 2895706"/>
              <a:gd name="connsiteX64" fmla="*/ 4293983 w 4712272"/>
              <a:gd name="connsiteY64" fmla="*/ 833587 h 2895706"/>
              <a:gd name="connsiteX65" fmla="*/ 4264800 w 4712272"/>
              <a:gd name="connsiteY65" fmla="*/ 823860 h 2895706"/>
              <a:gd name="connsiteX66" fmla="*/ 4177251 w 4712272"/>
              <a:gd name="connsiteY66" fmla="*/ 784949 h 2895706"/>
              <a:gd name="connsiteX67" fmla="*/ 4128613 w 4712272"/>
              <a:gd name="connsiteY67" fmla="*/ 755766 h 2895706"/>
              <a:gd name="connsiteX68" fmla="*/ 3992426 w 4712272"/>
              <a:gd name="connsiteY68" fmla="*/ 707128 h 2895706"/>
              <a:gd name="connsiteX69" fmla="*/ 4041064 w 4712272"/>
              <a:gd name="connsiteY69" fmla="*/ 570941 h 2895706"/>
              <a:gd name="connsiteX70" fmla="*/ 4255073 w 4712272"/>
              <a:gd name="connsiteY70" fmla="*/ 308294 h 2895706"/>
              <a:gd name="connsiteX71" fmla="*/ 4177251 w 4712272"/>
              <a:gd name="connsiteY71" fmla="*/ 74830 h 2895706"/>
              <a:gd name="connsiteX72" fmla="*/ 3972969 w 4712272"/>
              <a:gd name="connsiteY72" fmla="*/ 16464 h 2895706"/>
              <a:gd name="connsiteX73" fmla="*/ 3661685 w 4712272"/>
              <a:gd name="connsiteY73" fmla="*/ 35919 h 2895706"/>
              <a:gd name="connsiteX74" fmla="*/ 3369856 w 4712272"/>
              <a:gd name="connsiteY74" fmla="*/ 26191 h 2895706"/>
              <a:gd name="connsiteX75" fmla="*/ 2747285 w 4712272"/>
              <a:gd name="connsiteY75" fmla="*/ 502847 h 2895706"/>
              <a:gd name="connsiteX76" fmla="*/ 2718102 w 4712272"/>
              <a:gd name="connsiteY76" fmla="*/ 512575 h 2895706"/>
              <a:gd name="connsiteX77" fmla="*/ 2650009 w 4712272"/>
              <a:gd name="connsiteY77" fmla="*/ 541758 h 2895706"/>
              <a:gd name="connsiteX78" fmla="*/ 2591643 w 4712272"/>
              <a:gd name="connsiteY78" fmla="*/ 551485 h 2895706"/>
              <a:gd name="connsiteX79" fmla="*/ 2484638 w 4712272"/>
              <a:gd name="connsiteY79" fmla="*/ 570941 h 2895706"/>
              <a:gd name="connsiteX80" fmla="*/ 2397089 w 4712272"/>
              <a:gd name="connsiteY80" fmla="*/ 561213 h 2895706"/>
              <a:gd name="connsiteX81" fmla="*/ 2309540 w 4712272"/>
              <a:gd name="connsiteY81" fmla="*/ 512575 h 2895706"/>
              <a:gd name="connsiteX82" fmla="*/ 2241447 w 4712272"/>
              <a:gd name="connsiteY82" fmla="*/ 483392 h 2895706"/>
              <a:gd name="connsiteX83" fmla="*/ 2173353 w 4712272"/>
              <a:gd name="connsiteY83" fmla="*/ 434753 h 2895706"/>
              <a:gd name="connsiteX84" fmla="*/ 2076077 w 4712272"/>
              <a:gd name="connsiteY84" fmla="*/ 376387 h 2895706"/>
              <a:gd name="connsiteX85" fmla="*/ 2046894 w 4712272"/>
              <a:gd name="connsiteY85" fmla="*/ 366660 h 2895706"/>
              <a:gd name="connsiteX0" fmla="*/ 2047222 w 4712600"/>
              <a:gd name="connsiteY0" fmla="*/ 366660 h 2893801"/>
              <a:gd name="connsiteX1" fmla="*/ 1930490 w 4712600"/>
              <a:gd name="connsiteY1" fmla="*/ 327749 h 2893801"/>
              <a:gd name="connsiteX2" fmla="*/ 1755392 w 4712600"/>
              <a:gd name="connsiteY2" fmla="*/ 337477 h 2893801"/>
              <a:gd name="connsiteX3" fmla="*/ 1726209 w 4712600"/>
              <a:gd name="connsiteY3" fmla="*/ 356932 h 2893801"/>
              <a:gd name="connsiteX4" fmla="*/ 1687298 w 4712600"/>
              <a:gd name="connsiteY4" fmla="*/ 366660 h 2893801"/>
              <a:gd name="connsiteX5" fmla="*/ 1580294 w 4712600"/>
              <a:gd name="connsiteY5" fmla="*/ 405570 h 2893801"/>
              <a:gd name="connsiteX6" fmla="*/ 1541383 w 4712600"/>
              <a:gd name="connsiteY6" fmla="*/ 415298 h 2893801"/>
              <a:gd name="connsiteX7" fmla="*/ 1483017 w 4712600"/>
              <a:gd name="connsiteY7" fmla="*/ 434753 h 2893801"/>
              <a:gd name="connsiteX8" fmla="*/ 1444107 w 4712600"/>
              <a:gd name="connsiteY8" fmla="*/ 444481 h 2893801"/>
              <a:gd name="connsiteX9" fmla="*/ 1385741 w 4712600"/>
              <a:gd name="connsiteY9" fmla="*/ 463936 h 2893801"/>
              <a:gd name="connsiteX10" fmla="*/ 1356558 w 4712600"/>
              <a:gd name="connsiteY10" fmla="*/ 483392 h 2893801"/>
              <a:gd name="connsiteX11" fmla="*/ 1298192 w 4712600"/>
              <a:gd name="connsiteY11" fmla="*/ 512575 h 2893801"/>
              <a:gd name="connsiteX12" fmla="*/ 1230098 w 4712600"/>
              <a:gd name="connsiteY12" fmla="*/ 570941 h 2893801"/>
              <a:gd name="connsiteX13" fmla="*/ 1191188 w 4712600"/>
              <a:gd name="connsiteY13" fmla="*/ 629307 h 2893801"/>
              <a:gd name="connsiteX14" fmla="*/ 1171732 w 4712600"/>
              <a:gd name="connsiteY14" fmla="*/ 668217 h 2893801"/>
              <a:gd name="connsiteX15" fmla="*/ 1181460 w 4712600"/>
              <a:gd name="connsiteY15" fmla="*/ 960047 h 2893801"/>
              <a:gd name="connsiteX16" fmla="*/ 14141 w 4712600"/>
              <a:gd name="connsiteY16" fmla="*/ 2195460 h 2893801"/>
              <a:gd name="connsiteX17" fmla="*/ 588073 w 4712600"/>
              <a:gd name="connsiteY17" fmla="*/ 2886123 h 2893801"/>
              <a:gd name="connsiteX18" fmla="*/ 1385741 w 4712600"/>
              <a:gd name="connsiteY18" fmla="*/ 1767443 h 2893801"/>
              <a:gd name="connsiteX19" fmla="*/ 1463562 w 4712600"/>
              <a:gd name="connsiteY19" fmla="*/ 1816081 h 2893801"/>
              <a:gd name="connsiteX20" fmla="*/ 1492745 w 4712600"/>
              <a:gd name="connsiteY20" fmla="*/ 1835536 h 2893801"/>
              <a:gd name="connsiteX21" fmla="*/ 1531656 w 4712600"/>
              <a:gd name="connsiteY21" fmla="*/ 1845264 h 2893801"/>
              <a:gd name="connsiteX22" fmla="*/ 1580294 w 4712600"/>
              <a:gd name="connsiteY22" fmla="*/ 1864719 h 2893801"/>
              <a:gd name="connsiteX23" fmla="*/ 1609477 w 4712600"/>
              <a:gd name="connsiteY23" fmla="*/ 1874447 h 2893801"/>
              <a:gd name="connsiteX24" fmla="*/ 1687298 w 4712600"/>
              <a:gd name="connsiteY24" fmla="*/ 1903630 h 2893801"/>
              <a:gd name="connsiteX25" fmla="*/ 1755392 w 4712600"/>
              <a:gd name="connsiteY25" fmla="*/ 1913358 h 2893801"/>
              <a:gd name="connsiteX26" fmla="*/ 1794303 w 4712600"/>
              <a:gd name="connsiteY26" fmla="*/ 1923085 h 2893801"/>
              <a:gd name="connsiteX27" fmla="*/ 1911034 w 4712600"/>
              <a:gd name="connsiteY27" fmla="*/ 1932813 h 2893801"/>
              <a:gd name="connsiteX28" fmla="*/ 1949945 w 4712600"/>
              <a:gd name="connsiteY28" fmla="*/ 1942541 h 2893801"/>
              <a:gd name="connsiteX29" fmla="*/ 1979128 w 4712600"/>
              <a:gd name="connsiteY29" fmla="*/ 1952268 h 2893801"/>
              <a:gd name="connsiteX30" fmla="*/ 2086132 w 4712600"/>
              <a:gd name="connsiteY30" fmla="*/ 1961996 h 2893801"/>
              <a:gd name="connsiteX31" fmla="*/ 2173681 w 4712600"/>
              <a:gd name="connsiteY31" fmla="*/ 1981451 h 2893801"/>
              <a:gd name="connsiteX32" fmla="*/ 2319596 w 4712600"/>
              <a:gd name="connsiteY32" fmla="*/ 2000907 h 2893801"/>
              <a:gd name="connsiteX33" fmla="*/ 2689247 w 4712600"/>
              <a:gd name="connsiteY33" fmla="*/ 1991179 h 2893801"/>
              <a:gd name="connsiteX34" fmla="*/ 2815707 w 4712600"/>
              <a:gd name="connsiteY34" fmla="*/ 1981451 h 2893801"/>
              <a:gd name="connsiteX35" fmla="*/ 2990805 w 4712600"/>
              <a:gd name="connsiteY35" fmla="*/ 1991179 h 2893801"/>
              <a:gd name="connsiteX36" fmla="*/ 3603647 w 4712600"/>
              <a:gd name="connsiteY36" fmla="*/ 1991179 h 2893801"/>
              <a:gd name="connsiteX37" fmla="*/ 3681468 w 4712600"/>
              <a:gd name="connsiteY37" fmla="*/ 1971724 h 2893801"/>
              <a:gd name="connsiteX38" fmla="*/ 3739834 w 4712600"/>
              <a:gd name="connsiteY38" fmla="*/ 1942541 h 2893801"/>
              <a:gd name="connsiteX39" fmla="*/ 3778745 w 4712600"/>
              <a:gd name="connsiteY39" fmla="*/ 1932813 h 2893801"/>
              <a:gd name="connsiteX40" fmla="*/ 3827383 w 4712600"/>
              <a:gd name="connsiteY40" fmla="*/ 1913358 h 2893801"/>
              <a:gd name="connsiteX41" fmla="*/ 3914932 w 4712600"/>
              <a:gd name="connsiteY41" fmla="*/ 1874447 h 2893801"/>
              <a:gd name="connsiteX42" fmla="*/ 4002481 w 4712600"/>
              <a:gd name="connsiteY42" fmla="*/ 1845264 h 2893801"/>
              <a:gd name="connsiteX43" fmla="*/ 4070575 w 4712600"/>
              <a:gd name="connsiteY43" fmla="*/ 1835536 h 2893801"/>
              <a:gd name="connsiteX44" fmla="*/ 4109485 w 4712600"/>
              <a:gd name="connsiteY44" fmla="*/ 1825809 h 2893801"/>
              <a:gd name="connsiteX45" fmla="*/ 4372132 w 4712600"/>
              <a:gd name="connsiteY45" fmla="*/ 1816081 h 2893801"/>
              <a:gd name="connsiteX46" fmla="*/ 4430498 w 4712600"/>
              <a:gd name="connsiteY46" fmla="*/ 1796626 h 2893801"/>
              <a:gd name="connsiteX47" fmla="*/ 4508320 w 4712600"/>
              <a:gd name="connsiteY47" fmla="*/ 1757715 h 2893801"/>
              <a:gd name="connsiteX48" fmla="*/ 4566685 w 4712600"/>
              <a:gd name="connsiteY48" fmla="*/ 1709077 h 2893801"/>
              <a:gd name="connsiteX49" fmla="*/ 4586141 w 4712600"/>
              <a:gd name="connsiteY49" fmla="*/ 1689621 h 2893801"/>
              <a:gd name="connsiteX50" fmla="*/ 4644507 w 4712600"/>
              <a:gd name="connsiteY50" fmla="*/ 1650711 h 2893801"/>
              <a:gd name="connsiteX51" fmla="*/ 4683417 w 4712600"/>
              <a:gd name="connsiteY51" fmla="*/ 1592345 h 2893801"/>
              <a:gd name="connsiteX52" fmla="*/ 4702873 w 4712600"/>
              <a:gd name="connsiteY52" fmla="*/ 1533979 h 2893801"/>
              <a:gd name="connsiteX53" fmla="*/ 4712600 w 4712600"/>
              <a:gd name="connsiteY53" fmla="*/ 1456158 h 2893801"/>
              <a:gd name="connsiteX54" fmla="*/ 4702873 w 4712600"/>
              <a:gd name="connsiteY54" fmla="*/ 1271332 h 2893801"/>
              <a:gd name="connsiteX55" fmla="*/ 4663962 w 4712600"/>
              <a:gd name="connsiteY55" fmla="*/ 1174056 h 2893801"/>
              <a:gd name="connsiteX56" fmla="*/ 4634779 w 4712600"/>
              <a:gd name="connsiteY56" fmla="*/ 1144873 h 2893801"/>
              <a:gd name="connsiteX57" fmla="*/ 4605596 w 4712600"/>
              <a:gd name="connsiteY57" fmla="*/ 1105962 h 2893801"/>
              <a:gd name="connsiteX58" fmla="*/ 4586141 w 4712600"/>
              <a:gd name="connsiteY58" fmla="*/ 1076779 h 2893801"/>
              <a:gd name="connsiteX59" fmla="*/ 4498592 w 4712600"/>
              <a:gd name="connsiteY59" fmla="*/ 989230 h 2893801"/>
              <a:gd name="connsiteX60" fmla="*/ 4430498 w 4712600"/>
              <a:gd name="connsiteY60" fmla="*/ 921136 h 2893801"/>
              <a:gd name="connsiteX61" fmla="*/ 4342949 w 4712600"/>
              <a:gd name="connsiteY61" fmla="*/ 862770 h 2893801"/>
              <a:gd name="connsiteX62" fmla="*/ 4313766 w 4712600"/>
              <a:gd name="connsiteY62" fmla="*/ 853043 h 2893801"/>
              <a:gd name="connsiteX63" fmla="*/ 4294311 w 4712600"/>
              <a:gd name="connsiteY63" fmla="*/ 833587 h 2893801"/>
              <a:gd name="connsiteX64" fmla="*/ 4265128 w 4712600"/>
              <a:gd name="connsiteY64" fmla="*/ 823860 h 2893801"/>
              <a:gd name="connsiteX65" fmla="*/ 4177579 w 4712600"/>
              <a:gd name="connsiteY65" fmla="*/ 784949 h 2893801"/>
              <a:gd name="connsiteX66" fmla="*/ 4128941 w 4712600"/>
              <a:gd name="connsiteY66" fmla="*/ 755766 h 2893801"/>
              <a:gd name="connsiteX67" fmla="*/ 3992754 w 4712600"/>
              <a:gd name="connsiteY67" fmla="*/ 707128 h 2893801"/>
              <a:gd name="connsiteX68" fmla="*/ 4041392 w 4712600"/>
              <a:gd name="connsiteY68" fmla="*/ 570941 h 2893801"/>
              <a:gd name="connsiteX69" fmla="*/ 4255401 w 4712600"/>
              <a:gd name="connsiteY69" fmla="*/ 308294 h 2893801"/>
              <a:gd name="connsiteX70" fmla="*/ 4177579 w 4712600"/>
              <a:gd name="connsiteY70" fmla="*/ 74830 h 2893801"/>
              <a:gd name="connsiteX71" fmla="*/ 3973297 w 4712600"/>
              <a:gd name="connsiteY71" fmla="*/ 16464 h 2893801"/>
              <a:gd name="connsiteX72" fmla="*/ 3662013 w 4712600"/>
              <a:gd name="connsiteY72" fmla="*/ 35919 h 2893801"/>
              <a:gd name="connsiteX73" fmla="*/ 3370184 w 4712600"/>
              <a:gd name="connsiteY73" fmla="*/ 26191 h 2893801"/>
              <a:gd name="connsiteX74" fmla="*/ 2747613 w 4712600"/>
              <a:gd name="connsiteY74" fmla="*/ 502847 h 2893801"/>
              <a:gd name="connsiteX75" fmla="*/ 2718430 w 4712600"/>
              <a:gd name="connsiteY75" fmla="*/ 512575 h 2893801"/>
              <a:gd name="connsiteX76" fmla="*/ 2650337 w 4712600"/>
              <a:gd name="connsiteY76" fmla="*/ 541758 h 2893801"/>
              <a:gd name="connsiteX77" fmla="*/ 2591971 w 4712600"/>
              <a:gd name="connsiteY77" fmla="*/ 551485 h 2893801"/>
              <a:gd name="connsiteX78" fmla="*/ 2484966 w 4712600"/>
              <a:gd name="connsiteY78" fmla="*/ 570941 h 2893801"/>
              <a:gd name="connsiteX79" fmla="*/ 2397417 w 4712600"/>
              <a:gd name="connsiteY79" fmla="*/ 561213 h 2893801"/>
              <a:gd name="connsiteX80" fmla="*/ 2309868 w 4712600"/>
              <a:gd name="connsiteY80" fmla="*/ 512575 h 2893801"/>
              <a:gd name="connsiteX81" fmla="*/ 2241775 w 4712600"/>
              <a:gd name="connsiteY81" fmla="*/ 483392 h 2893801"/>
              <a:gd name="connsiteX82" fmla="*/ 2173681 w 4712600"/>
              <a:gd name="connsiteY82" fmla="*/ 434753 h 2893801"/>
              <a:gd name="connsiteX83" fmla="*/ 2076405 w 4712600"/>
              <a:gd name="connsiteY83" fmla="*/ 376387 h 2893801"/>
              <a:gd name="connsiteX84" fmla="*/ 2047222 w 4712600"/>
              <a:gd name="connsiteY84" fmla="*/ 366660 h 2893801"/>
              <a:gd name="connsiteX0" fmla="*/ 2047565 w 4712943"/>
              <a:gd name="connsiteY0" fmla="*/ 366660 h 2892334"/>
              <a:gd name="connsiteX1" fmla="*/ 1930833 w 4712943"/>
              <a:gd name="connsiteY1" fmla="*/ 327749 h 2892334"/>
              <a:gd name="connsiteX2" fmla="*/ 1755735 w 4712943"/>
              <a:gd name="connsiteY2" fmla="*/ 337477 h 2892334"/>
              <a:gd name="connsiteX3" fmla="*/ 1726552 w 4712943"/>
              <a:gd name="connsiteY3" fmla="*/ 356932 h 2892334"/>
              <a:gd name="connsiteX4" fmla="*/ 1687641 w 4712943"/>
              <a:gd name="connsiteY4" fmla="*/ 366660 h 2892334"/>
              <a:gd name="connsiteX5" fmla="*/ 1580637 w 4712943"/>
              <a:gd name="connsiteY5" fmla="*/ 405570 h 2892334"/>
              <a:gd name="connsiteX6" fmla="*/ 1541726 w 4712943"/>
              <a:gd name="connsiteY6" fmla="*/ 415298 h 2892334"/>
              <a:gd name="connsiteX7" fmla="*/ 1483360 w 4712943"/>
              <a:gd name="connsiteY7" fmla="*/ 434753 h 2892334"/>
              <a:gd name="connsiteX8" fmla="*/ 1444450 w 4712943"/>
              <a:gd name="connsiteY8" fmla="*/ 444481 h 2892334"/>
              <a:gd name="connsiteX9" fmla="*/ 1386084 w 4712943"/>
              <a:gd name="connsiteY9" fmla="*/ 463936 h 2892334"/>
              <a:gd name="connsiteX10" fmla="*/ 1356901 w 4712943"/>
              <a:gd name="connsiteY10" fmla="*/ 483392 h 2892334"/>
              <a:gd name="connsiteX11" fmla="*/ 1298535 w 4712943"/>
              <a:gd name="connsiteY11" fmla="*/ 512575 h 2892334"/>
              <a:gd name="connsiteX12" fmla="*/ 1230441 w 4712943"/>
              <a:gd name="connsiteY12" fmla="*/ 570941 h 2892334"/>
              <a:gd name="connsiteX13" fmla="*/ 1191531 w 4712943"/>
              <a:gd name="connsiteY13" fmla="*/ 629307 h 2892334"/>
              <a:gd name="connsiteX14" fmla="*/ 1172075 w 4712943"/>
              <a:gd name="connsiteY14" fmla="*/ 668217 h 2892334"/>
              <a:gd name="connsiteX15" fmla="*/ 1181803 w 4712943"/>
              <a:gd name="connsiteY15" fmla="*/ 960047 h 2892334"/>
              <a:gd name="connsiteX16" fmla="*/ 14484 w 4712943"/>
              <a:gd name="connsiteY16" fmla="*/ 2195460 h 2892334"/>
              <a:gd name="connsiteX17" fmla="*/ 588416 w 4712943"/>
              <a:gd name="connsiteY17" fmla="*/ 2886123 h 2892334"/>
              <a:gd name="connsiteX18" fmla="*/ 1463905 w 4712943"/>
              <a:gd name="connsiteY18" fmla="*/ 1816081 h 2892334"/>
              <a:gd name="connsiteX19" fmla="*/ 1493088 w 4712943"/>
              <a:gd name="connsiteY19" fmla="*/ 1835536 h 2892334"/>
              <a:gd name="connsiteX20" fmla="*/ 1531999 w 4712943"/>
              <a:gd name="connsiteY20" fmla="*/ 1845264 h 2892334"/>
              <a:gd name="connsiteX21" fmla="*/ 1580637 w 4712943"/>
              <a:gd name="connsiteY21" fmla="*/ 1864719 h 2892334"/>
              <a:gd name="connsiteX22" fmla="*/ 1609820 w 4712943"/>
              <a:gd name="connsiteY22" fmla="*/ 1874447 h 2892334"/>
              <a:gd name="connsiteX23" fmla="*/ 1687641 w 4712943"/>
              <a:gd name="connsiteY23" fmla="*/ 1903630 h 2892334"/>
              <a:gd name="connsiteX24" fmla="*/ 1755735 w 4712943"/>
              <a:gd name="connsiteY24" fmla="*/ 1913358 h 2892334"/>
              <a:gd name="connsiteX25" fmla="*/ 1794646 w 4712943"/>
              <a:gd name="connsiteY25" fmla="*/ 1923085 h 2892334"/>
              <a:gd name="connsiteX26" fmla="*/ 1911377 w 4712943"/>
              <a:gd name="connsiteY26" fmla="*/ 1932813 h 2892334"/>
              <a:gd name="connsiteX27" fmla="*/ 1950288 w 4712943"/>
              <a:gd name="connsiteY27" fmla="*/ 1942541 h 2892334"/>
              <a:gd name="connsiteX28" fmla="*/ 1979471 w 4712943"/>
              <a:gd name="connsiteY28" fmla="*/ 1952268 h 2892334"/>
              <a:gd name="connsiteX29" fmla="*/ 2086475 w 4712943"/>
              <a:gd name="connsiteY29" fmla="*/ 1961996 h 2892334"/>
              <a:gd name="connsiteX30" fmla="*/ 2174024 w 4712943"/>
              <a:gd name="connsiteY30" fmla="*/ 1981451 h 2892334"/>
              <a:gd name="connsiteX31" fmla="*/ 2319939 w 4712943"/>
              <a:gd name="connsiteY31" fmla="*/ 2000907 h 2892334"/>
              <a:gd name="connsiteX32" fmla="*/ 2689590 w 4712943"/>
              <a:gd name="connsiteY32" fmla="*/ 1991179 h 2892334"/>
              <a:gd name="connsiteX33" fmla="*/ 2816050 w 4712943"/>
              <a:gd name="connsiteY33" fmla="*/ 1981451 h 2892334"/>
              <a:gd name="connsiteX34" fmla="*/ 2991148 w 4712943"/>
              <a:gd name="connsiteY34" fmla="*/ 1991179 h 2892334"/>
              <a:gd name="connsiteX35" fmla="*/ 3603990 w 4712943"/>
              <a:gd name="connsiteY35" fmla="*/ 1991179 h 2892334"/>
              <a:gd name="connsiteX36" fmla="*/ 3681811 w 4712943"/>
              <a:gd name="connsiteY36" fmla="*/ 1971724 h 2892334"/>
              <a:gd name="connsiteX37" fmla="*/ 3740177 w 4712943"/>
              <a:gd name="connsiteY37" fmla="*/ 1942541 h 2892334"/>
              <a:gd name="connsiteX38" fmla="*/ 3779088 w 4712943"/>
              <a:gd name="connsiteY38" fmla="*/ 1932813 h 2892334"/>
              <a:gd name="connsiteX39" fmla="*/ 3827726 w 4712943"/>
              <a:gd name="connsiteY39" fmla="*/ 1913358 h 2892334"/>
              <a:gd name="connsiteX40" fmla="*/ 3915275 w 4712943"/>
              <a:gd name="connsiteY40" fmla="*/ 1874447 h 2892334"/>
              <a:gd name="connsiteX41" fmla="*/ 4002824 w 4712943"/>
              <a:gd name="connsiteY41" fmla="*/ 1845264 h 2892334"/>
              <a:gd name="connsiteX42" fmla="*/ 4070918 w 4712943"/>
              <a:gd name="connsiteY42" fmla="*/ 1835536 h 2892334"/>
              <a:gd name="connsiteX43" fmla="*/ 4109828 w 4712943"/>
              <a:gd name="connsiteY43" fmla="*/ 1825809 h 2892334"/>
              <a:gd name="connsiteX44" fmla="*/ 4372475 w 4712943"/>
              <a:gd name="connsiteY44" fmla="*/ 1816081 h 2892334"/>
              <a:gd name="connsiteX45" fmla="*/ 4430841 w 4712943"/>
              <a:gd name="connsiteY45" fmla="*/ 1796626 h 2892334"/>
              <a:gd name="connsiteX46" fmla="*/ 4508663 w 4712943"/>
              <a:gd name="connsiteY46" fmla="*/ 1757715 h 2892334"/>
              <a:gd name="connsiteX47" fmla="*/ 4567028 w 4712943"/>
              <a:gd name="connsiteY47" fmla="*/ 1709077 h 2892334"/>
              <a:gd name="connsiteX48" fmla="*/ 4586484 w 4712943"/>
              <a:gd name="connsiteY48" fmla="*/ 1689621 h 2892334"/>
              <a:gd name="connsiteX49" fmla="*/ 4644850 w 4712943"/>
              <a:gd name="connsiteY49" fmla="*/ 1650711 h 2892334"/>
              <a:gd name="connsiteX50" fmla="*/ 4683760 w 4712943"/>
              <a:gd name="connsiteY50" fmla="*/ 1592345 h 2892334"/>
              <a:gd name="connsiteX51" fmla="*/ 4703216 w 4712943"/>
              <a:gd name="connsiteY51" fmla="*/ 1533979 h 2892334"/>
              <a:gd name="connsiteX52" fmla="*/ 4712943 w 4712943"/>
              <a:gd name="connsiteY52" fmla="*/ 1456158 h 2892334"/>
              <a:gd name="connsiteX53" fmla="*/ 4703216 w 4712943"/>
              <a:gd name="connsiteY53" fmla="*/ 1271332 h 2892334"/>
              <a:gd name="connsiteX54" fmla="*/ 4664305 w 4712943"/>
              <a:gd name="connsiteY54" fmla="*/ 1174056 h 2892334"/>
              <a:gd name="connsiteX55" fmla="*/ 4635122 w 4712943"/>
              <a:gd name="connsiteY55" fmla="*/ 1144873 h 2892334"/>
              <a:gd name="connsiteX56" fmla="*/ 4605939 w 4712943"/>
              <a:gd name="connsiteY56" fmla="*/ 1105962 h 2892334"/>
              <a:gd name="connsiteX57" fmla="*/ 4586484 w 4712943"/>
              <a:gd name="connsiteY57" fmla="*/ 1076779 h 2892334"/>
              <a:gd name="connsiteX58" fmla="*/ 4498935 w 4712943"/>
              <a:gd name="connsiteY58" fmla="*/ 989230 h 2892334"/>
              <a:gd name="connsiteX59" fmla="*/ 4430841 w 4712943"/>
              <a:gd name="connsiteY59" fmla="*/ 921136 h 2892334"/>
              <a:gd name="connsiteX60" fmla="*/ 4343292 w 4712943"/>
              <a:gd name="connsiteY60" fmla="*/ 862770 h 2892334"/>
              <a:gd name="connsiteX61" fmla="*/ 4314109 w 4712943"/>
              <a:gd name="connsiteY61" fmla="*/ 853043 h 2892334"/>
              <a:gd name="connsiteX62" fmla="*/ 4294654 w 4712943"/>
              <a:gd name="connsiteY62" fmla="*/ 833587 h 2892334"/>
              <a:gd name="connsiteX63" fmla="*/ 4265471 w 4712943"/>
              <a:gd name="connsiteY63" fmla="*/ 823860 h 2892334"/>
              <a:gd name="connsiteX64" fmla="*/ 4177922 w 4712943"/>
              <a:gd name="connsiteY64" fmla="*/ 784949 h 2892334"/>
              <a:gd name="connsiteX65" fmla="*/ 4129284 w 4712943"/>
              <a:gd name="connsiteY65" fmla="*/ 755766 h 2892334"/>
              <a:gd name="connsiteX66" fmla="*/ 3993097 w 4712943"/>
              <a:gd name="connsiteY66" fmla="*/ 707128 h 2892334"/>
              <a:gd name="connsiteX67" fmla="*/ 4041735 w 4712943"/>
              <a:gd name="connsiteY67" fmla="*/ 570941 h 2892334"/>
              <a:gd name="connsiteX68" fmla="*/ 4255744 w 4712943"/>
              <a:gd name="connsiteY68" fmla="*/ 308294 h 2892334"/>
              <a:gd name="connsiteX69" fmla="*/ 4177922 w 4712943"/>
              <a:gd name="connsiteY69" fmla="*/ 74830 h 2892334"/>
              <a:gd name="connsiteX70" fmla="*/ 3973640 w 4712943"/>
              <a:gd name="connsiteY70" fmla="*/ 16464 h 2892334"/>
              <a:gd name="connsiteX71" fmla="*/ 3662356 w 4712943"/>
              <a:gd name="connsiteY71" fmla="*/ 35919 h 2892334"/>
              <a:gd name="connsiteX72" fmla="*/ 3370527 w 4712943"/>
              <a:gd name="connsiteY72" fmla="*/ 26191 h 2892334"/>
              <a:gd name="connsiteX73" fmla="*/ 2747956 w 4712943"/>
              <a:gd name="connsiteY73" fmla="*/ 502847 h 2892334"/>
              <a:gd name="connsiteX74" fmla="*/ 2718773 w 4712943"/>
              <a:gd name="connsiteY74" fmla="*/ 512575 h 2892334"/>
              <a:gd name="connsiteX75" fmla="*/ 2650680 w 4712943"/>
              <a:gd name="connsiteY75" fmla="*/ 541758 h 2892334"/>
              <a:gd name="connsiteX76" fmla="*/ 2592314 w 4712943"/>
              <a:gd name="connsiteY76" fmla="*/ 551485 h 2892334"/>
              <a:gd name="connsiteX77" fmla="*/ 2485309 w 4712943"/>
              <a:gd name="connsiteY77" fmla="*/ 570941 h 2892334"/>
              <a:gd name="connsiteX78" fmla="*/ 2397760 w 4712943"/>
              <a:gd name="connsiteY78" fmla="*/ 561213 h 2892334"/>
              <a:gd name="connsiteX79" fmla="*/ 2310211 w 4712943"/>
              <a:gd name="connsiteY79" fmla="*/ 512575 h 2892334"/>
              <a:gd name="connsiteX80" fmla="*/ 2242118 w 4712943"/>
              <a:gd name="connsiteY80" fmla="*/ 483392 h 2892334"/>
              <a:gd name="connsiteX81" fmla="*/ 2174024 w 4712943"/>
              <a:gd name="connsiteY81" fmla="*/ 434753 h 2892334"/>
              <a:gd name="connsiteX82" fmla="*/ 2076748 w 4712943"/>
              <a:gd name="connsiteY82" fmla="*/ 376387 h 2892334"/>
              <a:gd name="connsiteX83" fmla="*/ 2047565 w 4712943"/>
              <a:gd name="connsiteY83" fmla="*/ 366660 h 2892334"/>
              <a:gd name="connsiteX0" fmla="*/ 2047565 w 4712943"/>
              <a:gd name="connsiteY0" fmla="*/ 366660 h 2892334"/>
              <a:gd name="connsiteX1" fmla="*/ 1930833 w 4712943"/>
              <a:gd name="connsiteY1" fmla="*/ 327749 h 2892334"/>
              <a:gd name="connsiteX2" fmla="*/ 1755735 w 4712943"/>
              <a:gd name="connsiteY2" fmla="*/ 337477 h 2892334"/>
              <a:gd name="connsiteX3" fmla="*/ 1726552 w 4712943"/>
              <a:gd name="connsiteY3" fmla="*/ 356932 h 2892334"/>
              <a:gd name="connsiteX4" fmla="*/ 1687641 w 4712943"/>
              <a:gd name="connsiteY4" fmla="*/ 366660 h 2892334"/>
              <a:gd name="connsiteX5" fmla="*/ 1580637 w 4712943"/>
              <a:gd name="connsiteY5" fmla="*/ 405570 h 2892334"/>
              <a:gd name="connsiteX6" fmla="*/ 1541726 w 4712943"/>
              <a:gd name="connsiteY6" fmla="*/ 415298 h 2892334"/>
              <a:gd name="connsiteX7" fmla="*/ 1483360 w 4712943"/>
              <a:gd name="connsiteY7" fmla="*/ 434753 h 2892334"/>
              <a:gd name="connsiteX8" fmla="*/ 1444450 w 4712943"/>
              <a:gd name="connsiteY8" fmla="*/ 444481 h 2892334"/>
              <a:gd name="connsiteX9" fmla="*/ 1386084 w 4712943"/>
              <a:gd name="connsiteY9" fmla="*/ 463936 h 2892334"/>
              <a:gd name="connsiteX10" fmla="*/ 1356901 w 4712943"/>
              <a:gd name="connsiteY10" fmla="*/ 483392 h 2892334"/>
              <a:gd name="connsiteX11" fmla="*/ 1298535 w 4712943"/>
              <a:gd name="connsiteY11" fmla="*/ 512575 h 2892334"/>
              <a:gd name="connsiteX12" fmla="*/ 1230441 w 4712943"/>
              <a:gd name="connsiteY12" fmla="*/ 570941 h 2892334"/>
              <a:gd name="connsiteX13" fmla="*/ 1191531 w 4712943"/>
              <a:gd name="connsiteY13" fmla="*/ 629307 h 2892334"/>
              <a:gd name="connsiteX14" fmla="*/ 1172075 w 4712943"/>
              <a:gd name="connsiteY14" fmla="*/ 668217 h 2892334"/>
              <a:gd name="connsiteX15" fmla="*/ 1181803 w 4712943"/>
              <a:gd name="connsiteY15" fmla="*/ 960047 h 2892334"/>
              <a:gd name="connsiteX16" fmla="*/ 14484 w 4712943"/>
              <a:gd name="connsiteY16" fmla="*/ 2195460 h 2892334"/>
              <a:gd name="connsiteX17" fmla="*/ 588416 w 4712943"/>
              <a:gd name="connsiteY17" fmla="*/ 2886123 h 2892334"/>
              <a:gd name="connsiteX18" fmla="*/ 1463905 w 4712943"/>
              <a:gd name="connsiteY18" fmla="*/ 1816081 h 2892334"/>
              <a:gd name="connsiteX19" fmla="*/ 1493088 w 4712943"/>
              <a:gd name="connsiteY19" fmla="*/ 1835536 h 2892334"/>
              <a:gd name="connsiteX20" fmla="*/ 1522271 w 4712943"/>
              <a:gd name="connsiteY20" fmla="*/ 2088456 h 2892334"/>
              <a:gd name="connsiteX21" fmla="*/ 1580637 w 4712943"/>
              <a:gd name="connsiteY21" fmla="*/ 1864719 h 2892334"/>
              <a:gd name="connsiteX22" fmla="*/ 1609820 w 4712943"/>
              <a:gd name="connsiteY22" fmla="*/ 1874447 h 2892334"/>
              <a:gd name="connsiteX23" fmla="*/ 1687641 w 4712943"/>
              <a:gd name="connsiteY23" fmla="*/ 1903630 h 2892334"/>
              <a:gd name="connsiteX24" fmla="*/ 1755735 w 4712943"/>
              <a:gd name="connsiteY24" fmla="*/ 1913358 h 2892334"/>
              <a:gd name="connsiteX25" fmla="*/ 1794646 w 4712943"/>
              <a:gd name="connsiteY25" fmla="*/ 1923085 h 2892334"/>
              <a:gd name="connsiteX26" fmla="*/ 1911377 w 4712943"/>
              <a:gd name="connsiteY26" fmla="*/ 1932813 h 2892334"/>
              <a:gd name="connsiteX27" fmla="*/ 1950288 w 4712943"/>
              <a:gd name="connsiteY27" fmla="*/ 1942541 h 2892334"/>
              <a:gd name="connsiteX28" fmla="*/ 1979471 w 4712943"/>
              <a:gd name="connsiteY28" fmla="*/ 1952268 h 2892334"/>
              <a:gd name="connsiteX29" fmla="*/ 2086475 w 4712943"/>
              <a:gd name="connsiteY29" fmla="*/ 1961996 h 2892334"/>
              <a:gd name="connsiteX30" fmla="*/ 2174024 w 4712943"/>
              <a:gd name="connsiteY30" fmla="*/ 1981451 h 2892334"/>
              <a:gd name="connsiteX31" fmla="*/ 2319939 w 4712943"/>
              <a:gd name="connsiteY31" fmla="*/ 2000907 h 2892334"/>
              <a:gd name="connsiteX32" fmla="*/ 2689590 w 4712943"/>
              <a:gd name="connsiteY32" fmla="*/ 1991179 h 2892334"/>
              <a:gd name="connsiteX33" fmla="*/ 2816050 w 4712943"/>
              <a:gd name="connsiteY33" fmla="*/ 1981451 h 2892334"/>
              <a:gd name="connsiteX34" fmla="*/ 2991148 w 4712943"/>
              <a:gd name="connsiteY34" fmla="*/ 1991179 h 2892334"/>
              <a:gd name="connsiteX35" fmla="*/ 3603990 w 4712943"/>
              <a:gd name="connsiteY35" fmla="*/ 1991179 h 2892334"/>
              <a:gd name="connsiteX36" fmla="*/ 3681811 w 4712943"/>
              <a:gd name="connsiteY36" fmla="*/ 1971724 h 2892334"/>
              <a:gd name="connsiteX37" fmla="*/ 3740177 w 4712943"/>
              <a:gd name="connsiteY37" fmla="*/ 1942541 h 2892334"/>
              <a:gd name="connsiteX38" fmla="*/ 3779088 w 4712943"/>
              <a:gd name="connsiteY38" fmla="*/ 1932813 h 2892334"/>
              <a:gd name="connsiteX39" fmla="*/ 3827726 w 4712943"/>
              <a:gd name="connsiteY39" fmla="*/ 1913358 h 2892334"/>
              <a:gd name="connsiteX40" fmla="*/ 3915275 w 4712943"/>
              <a:gd name="connsiteY40" fmla="*/ 1874447 h 2892334"/>
              <a:gd name="connsiteX41" fmla="*/ 4002824 w 4712943"/>
              <a:gd name="connsiteY41" fmla="*/ 1845264 h 2892334"/>
              <a:gd name="connsiteX42" fmla="*/ 4070918 w 4712943"/>
              <a:gd name="connsiteY42" fmla="*/ 1835536 h 2892334"/>
              <a:gd name="connsiteX43" fmla="*/ 4109828 w 4712943"/>
              <a:gd name="connsiteY43" fmla="*/ 1825809 h 2892334"/>
              <a:gd name="connsiteX44" fmla="*/ 4372475 w 4712943"/>
              <a:gd name="connsiteY44" fmla="*/ 1816081 h 2892334"/>
              <a:gd name="connsiteX45" fmla="*/ 4430841 w 4712943"/>
              <a:gd name="connsiteY45" fmla="*/ 1796626 h 2892334"/>
              <a:gd name="connsiteX46" fmla="*/ 4508663 w 4712943"/>
              <a:gd name="connsiteY46" fmla="*/ 1757715 h 2892334"/>
              <a:gd name="connsiteX47" fmla="*/ 4567028 w 4712943"/>
              <a:gd name="connsiteY47" fmla="*/ 1709077 h 2892334"/>
              <a:gd name="connsiteX48" fmla="*/ 4586484 w 4712943"/>
              <a:gd name="connsiteY48" fmla="*/ 1689621 h 2892334"/>
              <a:gd name="connsiteX49" fmla="*/ 4644850 w 4712943"/>
              <a:gd name="connsiteY49" fmla="*/ 1650711 h 2892334"/>
              <a:gd name="connsiteX50" fmla="*/ 4683760 w 4712943"/>
              <a:gd name="connsiteY50" fmla="*/ 1592345 h 2892334"/>
              <a:gd name="connsiteX51" fmla="*/ 4703216 w 4712943"/>
              <a:gd name="connsiteY51" fmla="*/ 1533979 h 2892334"/>
              <a:gd name="connsiteX52" fmla="*/ 4712943 w 4712943"/>
              <a:gd name="connsiteY52" fmla="*/ 1456158 h 2892334"/>
              <a:gd name="connsiteX53" fmla="*/ 4703216 w 4712943"/>
              <a:gd name="connsiteY53" fmla="*/ 1271332 h 2892334"/>
              <a:gd name="connsiteX54" fmla="*/ 4664305 w 4712943"/>
              <a:gd name="connsiteY54" fmla="*/ 1174056 h 2892334"/>
              <a:gd name="connsiteX55" fmla="*/ 4635122 w 4712943"/>
              <a:gd name="connsiteY55" fmla="*/ 1144873 h 2892334"/>
              <a:gd name="connsiteX56" fmla="*/ 4605939 w 4712943"/>
              <a:gd name="connsiteY56" fmla="*/ 1105962 h 2892334"/>
              <a:gd name="connsiteX57" fmla="*/ 4586484 w 4712943"/>
              <a:gd name="connsiteY57" fmla="*/ 1076779 h 2892334"/>
              <a:gd name="connsiteX58" fmla="*/ 4498935 w 4712943"/>
              <a:gd name="connsiteY58" fmla="*/ 989230 h 2892334"/>
              <a:gd name="connsiteX59" fmla="*/ 4430841 w 4712943"/>
              <a:gd name="connsiteY59" fmla="*/ 921136 h 2892334"/>
              <a:gd name="connsiteX60" fmla="*/ 4343292 w 4712943"/>
              <a:gd name="connsiteY60" fmla="*/ 862770 h 2892334"/>
              <a:gd name="connsiteX61" fmla="*/ 4314109 w 4712943"/>
              <a:gd name="connsiteY61" fmla="*/ 853043 h 2892334"/>
              <a:gd name="connsiteX62" fmla="*/ 4294654 w 4712943"/>
              <a:gd name="connsiteY62" fmla="*/ 833587 h 2892334"/>
              <a:gd name="connsiteX63" fmla="*/ 4265471 w 4712943"/>
              <a:gd name="connsiteY63" fmla="*/ 823860 h 2892334"/>
              <a:gd name="connsiteX64" fmla="*/ 4177922 w 4712943"/>
              <a:gd name="connsiteY64" fmla="*/ 784949 h 2892334"/>
              <a:gd name="connsiteX65" fmla="*/ 4129284 w 4712943"/>
              <a:gd name="connsiteY65" fmla="*/ 755766 h 2892334"/>
              <a:gd name="connsiteX66" fmla="*/ 3993097 w 4712943"/>
              <a:gd name="connsiteY66" fmla="*/ 707128 h 2892334"/>
              <a:gd name="connsiteX67" fmla="*/ 4041735 w 4712943"/>
              <a:gd name="connsiteY67" fmla="*/ 570941 h 2892334"/>
              <a:gd name="connsiteX68" fmla="*/ 4255744 w 4712943"/>
              <a:gd name="connsiteY68" fmla="*/ 308294 h 2892334"/>
              <a:gd name="connsiteX69" fmla="*/ 4177922 w 4712943"/>
              <a:gd name="connsiteY69" fmla="*/ 74830 h 2892334"/>
              <a:gd name="connsiteX70" fmla="*/ 3973640 w 4712943"/>
              <a:gd name="connsiteY70" fmla="*/ 16464 h 2892334"/>
              <a:gd name="connsiteX71" fmla="*/ 3662356 w 4712943"/>
              <a:gd name="connsiteY71" fmla="*/ 35919 h 2892334"/>
              <a:gd name="connsiteX72" fmla="*/ 3370527 w 4712943"/>
              <a:gd name="connsiteY72" fmla="*/ 26191 h 2892334"/>
              <a:gd name="connsiteX73" fmla="*/ 2747956 w 4712943"/>
              <a:gd name="connsiteY73" fmla="*/ 502847 h 2892334"/>
              <a:gd name="connsiteX74" fmla="*/ 2718773 w 4712943"/>
              <a:gd name="connsiteY74" fmla="*/ 512575 h 2892334"/>
              <a:gd name="connsiteX75" fmla="*/ 2650680 w 4712943"/>
              <a:gd name="connsiteY75" fmla="*/ 541758 h 2892334"/>
              <a:gd name="connsiteX76" fmla="*/ 2592314 w 4712943"/>
              <a:gd name="connsiteY76" fmla="*/ 551485 h 2892334"/>
              <a:gd name="connsiteX77" fmla="*/ 2485309 w 4712943"/>
              <a:gd name="connsiteY77" fmla="*/ 570941 h 2892334"/>
              <a:gd name="connsiteX78" fmla="*/ 2397760 w 4712943"/>
              <a:gd name="connsiteY78" fmla="*/ 561213 h 2892334"/>
              <a:gd name="connsiteX79" fmla="*/ 2310211 w 4712943"/>
              <a:gd name="connsiteY79" fmla="*/ 512575 h 2892334"/>
              <a:gd name="connsiteX80" fmla="*/ 2242118 w 4712943"/>
              <a:gd name="connsiteY80" fmla="*/ 483392 h 2892334"/>
              <a:gd name="connsiteX81" fmla="*/ 2174024 w 4712943"/>
              <a:gd name="connsiteY81" fmla="*/ 434753 h 2892334"/>
              <a:gd name="connsiteX82" fmla="*/ 2076748 w 4712943"/>
              <a:gd name="connsiteY82" fmla="*/ 376387 h 2892334"/>
              <a:gd name="connsiteX83" fmla="*/ 2047565 w 4712943"/>
              <a:gd name="connsiteY83" fmla="*/ 366660 h 2892334"/>
              <a:gd name="connsiteX0" fmla="*/ 2047565 w 4712943"/>
              <a:gd name="connsiteY0" fmla="*/ 366660 h 2892334"/>
              <a:gd name="connsiteX1" fmla="*/ 1930833 w 4712943"/>
              <a:gd name="connsiteY1" fmla="*/ 327749 h 2892334"/>
              <a:gd name="connsiteX2" fmla="*/ 1755735 w 4712943"/>
              <a:gd name="connsiteY2" fmla="*/ 337477 h 2892334"/>
              <a:gd name="connsiteX3" fmla="*/ 1726552 w 4712943"/>
              <a:gd name="connsiteY3" fmla="*/ 356932 h 2892334"/>
              <a:gd name="connsiteX4" fmla="*/ 1687641 w 4712943"/>
              <a:gd name="connsiteY4" fmla="*/ 366660 h 2892334"/>
              <a:gd name="connsiteX5" fmla="*/ 1580637 w 4712943"/>
              <a:gd name="connsiteY5" fmla="*/ 405570 h 2892334"/>
              <a:gd name="connsiteX6" fmla="*/ 1541726 w 4712943"/>
              <a:gd name="connsiteY6" fmla="*/ 415298 h 2892334"/>
              <a:gd name="connsiteX7" fmla="*/ 1483360 w 4712943"/>
              <a:gd name="connsiteY7" fmla="*/ 434753 h 2892334"/>
              <a:gd name="connsiteX8" fmla="*/ 1444450 w 4712943"/>
              <a:gd name="connsiteY8" fmla="*/ 444481 h 2892334"/>
              <a:gd name="connsiteX9" fmla="*/ 1386084 w 4712943"/>
              <a:gd name="connsiteY9" fmla="*/ 463936 h 2892334"/>
              <a:gd name="connsiteX10" fmla="*/ 1356901 w 4712943"/>
              <a:gd name="connsiteY10" fmla="*/ 483392 h 2892334"/>
              <a:gd name="connsiteX11" fmla="*/ 1298535 w 4712943"/>
              <a:gd name="connsiteY11" fmla="*/ 512575 h 2892334"/>
              <a:gd name="connsiteX12" fmla="*/ 1230441 w 4712943"/>
              <a:gd name="connsiteY12" fmla="*/ 570941 h 2892334"/>
              <a:gd name="connsiteX13" fmla="*/ 1191531 w 4712943"/>
              <a:gd name="connsiteY13" fmla="*/ 629307 h 2892334"/>
              <a:gd name="connsiteX14" fmla="*/ 1172075 w 4712943"/>
              <a:gd name="connsiteY14" fmla="*/ 668217 h 2892334"/>
              <a:gd name="connsiteX15" fmla="*/ 1181803 w 4712943"/>
              <a:gd name="connsiteY15" fmla="*/ 960047 h 2892334"/>
              <a:gd name="connsiteX16" fmla="*/ 14484 w 4712943"/>
              <a:gd name="connsiteY16" fmla="*/ 2195460 h 2892334"/>
              <a:gd name="connsiteX17" fmla="*/ 588416 w 4712943"/>
              <a:gd name="connsiteY17" fmla="*/ 2886123 h 2892334"/>
              <a:gd name="connsiteX18" fmla="*/ 1463905 w 4712943"/>
              <a:gd name="connsiteY18" fmla="*/ 1816081 h 2892334"/>
              <a:gd name="connsiteX19" fmla="*/ 1493088 w 4712943"/>
              <a:gd name="connsiteY19" fmla="*/ 1835536 h 2892334"/>
              <a:gd name="connsiteX20" fmla="*/ 1580637 w 4712943"/>
              <a:gd name="connsiteY20" fmla="*/ 1864719 h 2892334"/>
              <a:gd name="connsiteX21" fmla="*/ 1609820 w 4712943"/>
              <a:gd name="connsiteY21" fmla="*/ 1874447 h 2892334"/>
              <a:gd name="connsiteX22" fmla="*/ 1687641 w 4712943"/>
              <a:gd name="connsiteY22" fmla="*/ 1903630 h 2892334"/>
              <a:gd name="connsiteX23" fmla="*/ 1755735 w 4712943"/>
              <a:gd name="connsiteY23" fmla="*/ 1913358 h 2892334"/>
              <a:gd name="connsiteX24" fmla="*/ 1794646 w 4712943"/>
              <a:gd name="connsiteY24" fmla="*/ 1923085 h 2892334"/>
              <a:gd name="connsiteX25" fmla="*/ 1911377 w 4712943"/>
              <a:gd name="connsiteY25" fmla="*/ 1932813 h 2892334"/>
              <a:gd name="connsiteX26" fmla="*/ 1950288 w 4712943"/>
              <a:gd name="connsiteY26" fmla="*/ 1942541 h 2892334"/>
              <a:gd name="connsiteX27" fmla="*/ 1979471 w 4712943"/>
              <a:gd name="connsiteY27" fmla="*/ 1952268 h 2892334"/>
              <a:gd name="connsiteX28" fmla="*/ 2086475 w 4712943"/>
              <a:gd name="connsiteY28" fmla="*/ 1961996 h 2892334"/>
              <a:gd name="connsiteX29" fmla="*/ 2174024 w 4712943"/>
              <a:gd name="connsiteY29" fmla="*/ 1981451 h 2892334"/>
              <a:gd name="connsiteX30" fmla="*/ 2319939 w 4712943"/>
              <a:gd name="connsiteY30" fmla="*/ 2000907 h 2892334"/>
              <a:gd name="connsiteX31" fmla="*/ 2689590 w 4712943"/>
              <a:gd name="connsiteY31" fmla="*/ 1991179 h 2892334"/>
              <a:gd name="connsiteX32" fmla="*/ 2816050 w 4712943"/>
              <a:gd name="connsiteY32" fmla="*/ 1981451 h 2892334"/>
              <a:gd name="connsiteX33" fmla="*/ 2991148 w 4712943"/>
              <a:gd name="connsiteY33" fmla="*/ 1991179 h 2892334"/>
              <a:gd name="connsiteX34" fmla="*/ 3603990 w 4712943"/>
              <a:gd name="connsiteY34" fmla="*/ 1991179 h 2892334"/>
              <a:gd name="connsiteX35" fmla="*/ 3681811 w 4712943"/>
              <a:gd name="connsiteY35" fmla="*/ 1971724 h 2892334"/>
              <a:gd name="connsiteX36" fmla="*/ 3740177 w 4712943"/>
              <a:gd name="connsiteY36" fmla="*/ 1942541 h 2892334"/>
              <a:gd name="connsiteX37" fmla="*/ 3779088 w 4712943"/>
              <a:gd name="connsiteY37" fmla="*/ 1932813 h 2892334"/>
              <a:gd name="connsiteX38" fmla="*/ 3827726 w 4712943"/>
              <a:gd name="connsiteY38" fmla="*/ 1913358 h 2892334"/>
              <a:gd name="connsiteX39" fmla="*/ 3915275 w 4712943"/>
              <a:gd name="connsiteY39" fmla="*/ 1874447 h 2892334"/>
              <a:gd name="connsiteX40" fmla="*/ 4002824 w 4712943"/>
              <a:gd name="connsiteY40" fmla="*/ 1845264 h 2892334"/>
              <a:gd name="connsiteX41" fmla="*/ 4070918 w 4712943"/>
              <a:gd name="connsiteY41" fmla="*/ 1835536 h 2892334"/>
              <a:gd name="connsiteX42" fmla="*/ 4109828 w 4712943"/>
              <a:gd name="connsiteY42" fmla="*/ 1825809 h 2892334"/>
              <a:gd name="connsiteX43" fmla="*/ 4372475 w 4712943"/>
              <a:gd name="connsiteY43" fmla="*/ 1816081 h 2892334"/>
              <a:gd name="connsiteX44" fmla="*/ 4430841 w 4712943"/>
              <a:gd name="connsiteY44" fmla="*/ 1796626 h 2892334"/>
              <a:gd name="connsiteX45" fmla="*/ 4508663 w 4712943"/>
              <a:gd name="connsiteY45" fmla="*/ 1757715 h 2892334"/>
              <a:gd name="connsiteX46" fmla="*/ 4567028 w 4712943"/>
              <a:gd name="connsiteY46" fmla="*/ 1709077 h 2892334"/>
              <a:gd name="connsiteX47" fmla="*/ 4586484 w 4712943"/>
              <a:gd name="connsiteY47" fmla="*/ 1689621 h 2892334"/>
              <a:gd name="connsiteX48" fmla="*/ 4644850 w 4712943"/>
              <a:gd name="connsiteY48" fmla="*/ 1650711 h 2892334"/>
              <a:gd name="connsiteX49" fmla="*/ 4683760 w 4712943"/>
              <a:gd name="connsiteY49" fmla="*/ 1592345 h 2892334"/>
              <a:gd name="connsiteX50" fmla="*/ 4703216 w 4712943"/>
              <a:gd name="connsiteY50" fmla="*/ 1533979 h 2892334"/>
              <a:gd name="connsiteX51" fmla="*/ 4712943 w 4712943"/>
              <a:gd name="connsiteY51" fmla="*/ 1456158 h 2892334"/>
              <a:gd name="connsiteX52" fmla="*/ 4703216 w 4712943"/>
              <a:gd name="connsiteY52" fmla="*/ 1271332 h 2892334"/>
              <a:gd name="connsiteX53" fmla="*/ 4664305 w 4712943"/>
              <a:gd name="connsiteY53" fmla="*/ 1174056 h 2892334"/>
              <a:gd name="connsiteX54" fmla="*/ 4635122 w 4712943"/>
              <a:gd name="connsiteY54" fmla="*/ 1144873 h 2892334"/>
              <a:gd name="connsiteX55" fmla="*/ 4605939 w 4712943"/>
              <a:gd name="connsiteY55" fmla="*/ 1105962 h 2892334"/>
              <a:gd name="connsiteX56" fmla="*/ 4586484 w 4712943"/>
              <a:gd name="connsiteY56" fmla="*/ 1076779 h 2892334"/>
              <a:gd name="connsiteX57" fmla="*/ 4498935 w 4712943"/>
              <a:gd name="connsiteY57" fmla="*/ 989230 h 2892334"/>
              <a:gd name="connsiteX58" fmla="*/ 4430841 w 4712943"/>
              <a:gd name="connsiteY58" fmla="*/ 921136 h 2892334"/>
              <a:gd name="connsiteX59" fmla="*/ 4343292 w 4712943"/>
              <a:gd name="connsiteY59" fmla="*/ 862770 h 2892334"/>
              <a:gd name="connsiteX60" fmla="*/ 4314109 w 4712943"/>
              <a:gd name="connsiteY60" fmla="*/ 853043 h 2892334"/>
              <a:gd name="connsiteX61" fmla="*/ 4294654 w 4712943"/>
              <a:gd name="connsiteY61" fmla="*/ 833587 h 2892334"/>
              <a:gd name="connsiteX62" fmla="*/ 4265471 w 4712943"/>
              <a:gd name="connsiteY62" fmla="*/ 823860 h 2892334"/>
              <a:gd name="connsiteX63" fmla="*/ 4177922 w 4712943"/>
              <a:gd name="connsiteY63" fmla="*/ 784949 h 2892334"/>
              <a:gd name="connsiteX64" fmla="*/ 4129284 w 4712943"/>
              <a:gd name="connsiteY64" fmla="*/ 755766 h 2892334"/>
              <a:gd name="connsiteX65" fmla="*/ 3993097 w 4712943"/>
              <a:gd name="connsiteY65" fmla="*/ 707128 h 2892334"/>
              <a:gd name="connsiteX66" fmla="*/ 4041735 w 4712943"/>
              <a:gd name="connsiteY66" fmla="*/ 570941 h 2892334"/>
              <a:gd name="connsiteX67" fmla="*/ 4255744 w 4712943"/>
              <a:gd name="connsiteY67" fmla="*/ 308294 h 2892334"/>
              <a:gd name="connsiteX68" fmla="*/ 4177922 w 4712943"/>
              <a:gd name="connsiteY68" fmla="*/ 74830 h 2892334"/>
              <a:gd name="connsiteX69" fmla="*/ 3973640 w 4712943"/>
              <a:gd name="connsiteY69" fmla="*/ 16464 h 2892334"/>
              <a:gd name="connsiteX70" fmla="*/ 3662356 w 4712943"/>
              <a:gd name="connsiteY70" fmla="*/ 35919 h 2892334"/>
              <a:gd name="connsiteX71" fmla="*/ 3370527 w 4712943"/>
              <a:gd name="connsiteY71" fmla="*/ 26191 h 2892334"/>
              <a:gd name="connsiteX72" fmla="*/ 2747956 w 4712943"/>
              <a:gd name="connsiteY72" fmla="*/ 502847 h 2892334"/>
              <a:gd name="connsiteX73" fmla="*/ 2718773 w 4712943"/>
              <a:gd name="connsiteY73" fmla="*/ 512575 h 2892334"/>
              <a:gd name="connsiteX74" fmla="*/ 2650680 w 4712943"/>
              <a:gd name="connsiteY74" fmla="*/ 541758 h 2892334"/>
              <a:gd name="connsiteX75" fmla="*/ 2592314 w 4712943"/>
              <a:gd name="connsiteY75" fmla="*/ 551485 h 2892334"/>
              <a:gd name="connsiteX76" fmla="*/ 2485309 w 4712943"/>
              <a:gd name="connsiteY76" fmla="*/ 570941 h 2892334"/>
              <a:gd name="connsiteX77" fmla="*/ 2397760 w 4712943"/>
              <a:gd name="connsiteY77" fmla="*/ 561213 h 2892334"/>
              <a:gd name="connsiteX78" fmla="*/ 2310211 w 4712943"/>
              <a:gd name="connsiteY78" fmla="*/ 512575 h 2892334"/>
              <a:gd name="connsiteX79" fmla="*/ 2242118 w 4712943"/>
              <a:gd name="connsiteY79" fmla="*/ 483392 h 2892334"/>
              <a:gd name="connsiteX80" fmla="*/ 2174024 w 4712943"/>
              <a:gd name="connsiteY80" fmla="*/ 434753 h 2892334"/>
              <a:gd name="connsiteX81" fmla="*/ 2076748 w 4712943"/>
              <a:gd name="connsiteY81" fmla="*/ 376387 h 2892334"/>
              <a:gd name="connsiteX82" fmla="*/ 2047565 w 4712943"/>
              <a:gd name="connsiteY82" fmla="*/ 366660 h 2892334"/>
              <a:gd name="connsiteX0" fmla="*/ 2047565 w 4712943"/>
              <a:gd name="connsiteY0" fmla="*/ 366660 h 2892334"/>
              <a:gd name="connsiteX1" fmla="*/ 1930833 w 4712943"/>
              <a:gd name="connsiteY1" fmla="*/ 327749 h 2892334"/>
              <a:gd name="connsiteX2" fmla="*/ 1755735 w 4712943"/>
              <a:gd name="connsiteY2" fmla="*/ 337477 h 2892334"/>
              <a:gd name="connsiteX3" fmla="*/ 1726552 w 4712943"/>
              <a:gd name="connsiteY3" fmla="*/ 356932 h 2892334"/>
              <a:gd name="connsiteX4" fmla="*/ 1687641 w 4712943"/>
              <a:gd name="connsiteY4" fmla="*/ 366660 h 2892334"/>
              <a:gd name="connsiteX5" fmla="*/ 1580637 w 4712943"/>
              <a:gd name="connsiteY5" fmla="*/ 405570 h 2892334"/>
              <a:gd name="connsiteX6" fmla="*/ 1541726 w 4712943"/>
              <a:gd name="connsiteY6" fmla="*/ 415298 h 2892334"/>
              <a:gd name="connsiteX7" fmla="*/ 1483360 w 4712943"/>
              <a:gd name="connsiteY7" fmla="*/ 434753 h 2892334"/>
              <a:gd name="connsiteX8" fmla="*/ 1444450 w 4712943"/>
              <a:gd name="connsiteY8" fmla="*/ 444481 h 2892334"/>
              <a:gd name="connsiteX9" fmla="*/ 1386084 w 4712943"/>
              <a:gd name="connsiteY9" fmla="*/ 463936 h 2892334"/>
              <a:gd name="connsiteX10" fmla="*/ 1356901 w 4712943"/>
              <a:gd name="connsiteY10" fmla="*/ 483392 h 2892334"/>
              <a:gd name="connsiteX11" fmla="*/ 1298535 w 4712943"/>
              <a:gd name="connsiteY11" fmla="*/ 512575 h 2892334"/>
              <a:gd name="connsiteX12" fmla="*/ 1230441 w 4712943"/>
              <a:gd name="connsiteY12" fmla="*/ 570941 h 2892334"/>
              <a:gd name="connsiteX13" fmla="*/ 1191531 w 4712943"/>
              <a:gd name="connsiteY13" fmla="*/ 629307 h 2892334"/>
              <a:gd name="connsiteX14" fmla="*/ 1172075 w 4712943"/>
              <a:gd name="connsiteY14" fmla="*/ 668217 h 2892334"/>
              <a:gd name="connsiteX15" fmla="*/ 1181803 w 4712943"/>
              <a:gd name="connsiteY15" fmla="*/ 960047 h 2892334"/>
              <a:gd name="connsiteX16" fmla="*/ 14484 w 4712943"/>
              <a:gd name="connsiteY16" fmla="*/ 2195460 h 2892334"/>
              <a:gd name="connsiteX17" fmla="*/ 588416 w 4712943"/>
              <a:gd name="connsiteY17" fmla="*/ 2886123 h 2892334"/>
              <a:gd name="connsiteX18" fmla="*/ 1463905 w 4712943"/>
              <a:gd name="connsiteY18" fmla="*/ 1816081 h 2892334"/>
              <a:gd name="connsiteX19" fmla="*/ 1531999 w 4712943"/>
              <a:gd name="connsiteY19" fmla="*/ 2088455 h 2892334"/>
              <a:gd name="connsiteX20" fmla="*/ 1580637 w 4712943"/>
              <a:gd name="connsiteY20" fmla="*/ 1864719 h 2892334"/>
              <a:gd name="connsiteX21" fmla="*/ 1609820 w 4712943"/>
              <a:gd name="connsiteY21" fmla="*/ 1874447 h 2892334"/>
              <a:gd name="connsiteX22" fmla="*/ 1687641 w 4712943"/>
              <a:gd name="connsiteY22" fmla="*/ 1903630 h 2892334"/>
              <a:gd name="connsiteX23" fmla="*/ 1755735 w 4712943"/>
              <a:gd name="connsiteY23" fmla="*/ 1913358 h 2892334"/>
              <a:gd name="connsiteX24" fmla="*/ 1794646 w 4712943"/>
              <a:gd name="connsiteY24" fmla="*/ 1923085 h 2892334"/>
              <a:gd name="connsiteX25" fmla="*/ 1911377 w 4712943"/>
              <a:gd name="connsiteY25" fmla="*/ 1932813 h 2892334"/>
              <a:gd name="connsiteX26" fmla="*/ 1950288 w 4712943"/>
              <a:gd name="connsiteY26" fmla="*/ 1942541 h 2892334"/>
              <a:gd name="connsiteX27" fmla="*/ 1979471 w 4712943"/>
              <a:gd name="connsiteY27" fmla="*/ 1952268 h 2892334"/>
              <a:gd name="connsiteX28" fmla="*/ 2086475 w 4712943"/>
              <a:gd name="connsiteY28" fmla="*/ 1961996 h 2892334"/>
              <a:gd name="connsiteX29" fmla="*/ 2174024 w 4712943"/>
              <a:gd name="connsiteY29" fmla="*/ 1981451 h 2892334"/>
              <a:gd name="connsiteX30" fmla="*/ 2319939 w 4712943"/>
              <a:gd name="connsiteY30" fmla="*/ 2000907 h 2892334"/>
              <a:gd name="connsiteX31" fmla="*/ 2689590 w 4712943"/>
              <a:gd name="connsiteY31" fmla="*/ 1991179 h 2892334"/>
              <a:gd name="connsiteX32" fmla="*/ 2816050 w 4712943"/>
              <a:gd name="connsiteY32" fmla="*/ 1981451 h 2892334"/>
              <a:gd name="connsiteX33" fmla="*/ 2991148 w 4712943"/>
              <a:gd name="connsiteY33" fmla="*/ 1991179 h 2892334"/>
              <a:gd name="connsiteX34" fmla="*/ 3603990 w 4712943"/>
              <a:gd name="connsiteY34" fmla="*/ 1991179 h 2892334"/>
              <a:gd name="connsiteX35" fmla="*/ 3681811 w 4712943"/>
              <a:gd name="connsiteY35" fmla="*/ 1971724 h 2892334"/>
              <a:gd name="connsiteX36" fmla="*/ 3740177 w 4712943"/>
              <a:gd name="connsiteY36" fmla="*/ 1942541 h 2892334"/>
              <a:gd name="connsiteX37" fmla="*/ 3779088 w 4712943"/>
              <a:gd name="connsiteY37" fmla="*/ 1932813 h 2892334"/>
              <a:gd name="connsiteX38" fmla="*/ 3827726 w 4712943"/>
              <a:gd name="connsiteY38" fmla="*/ 1913358 h 2892334"/>
              <a:gd name="connsiteX39" fmla="*/ 3915275 w 4712943"/>
              <a:gd name="connsiteY39" fmla="*/ 1874447 h 2892334"/>
              <a:gd name="connsiteX40" fmla="*/ 4002824 w 4712943"/>
              <a:gd name="connsiteY40" fmla="*/ 1845264 h 2892334"/>
              <a:gd name="connsiteX41" fmla="*/ 4070918 w 4712943"/>
              <a:gd name="connsiteY41" fmla="*/ 1835536 h 2892334"/>
              <a:gd name="connsiteX42" fmla="*/ 4109828 w 4712943"/>
              <a:gd name="connsiteY42" fmla="*/ 1825809 h 2892334"/>
              <a:gd name="connsiteX43" fmla="*/ 4372475 w 4712943"/>
              <a:gd name="connsiteY43" fmla="*/ 1816081 h 2892334"/>
              <a:gd name="connsiteX44" fmla="*/ 4430841 w 4712943"/>
              <a:gd name="connsiteY44" fmla="*/ 1796626 h 2892334"/>
              <a:gd name="connsiteX45" fmla="*/ 4508663 w 4712943"/>
              <a:gd name="connsiteY45" fmla="*/ 1757715 h 2892334"/>
              <a:gd name="connsiteX46" fmla="*/ 4567028 w 4712943"/>
              <a:gd name="connsiteY46" fmla="*/ 1709077 h 2892334"/>
              <a:gd name="connsiteX47" fmla="*/ 4586484 w 4712943"/>
              <a:gd name="connsiteY47" fmla="*/ 1689621 h 2892334"/>
              <a:gd name="connsiteX48" fmla="*/ 4644850 w 4712943"/>
              <a:gd name="connsiteY48" fmla="*/ 1650711 h 2892334"/>
              <a:gd name="connsiteX49" fmla="*/ 4683760 w 4712943"/>
              <a:gd name="connsiteY49" fmla="*/ 1592345 h 2892334"/>
              <a:gd name="connsiteX50" fmla="*/ 4703216 w 4712943"/>
              <a:gd name="connsiteY50" fmla="*/ 1533979 h 2892334"/>
              <a:gd name="connsiteX51" fmla="*/ 4712943 w 4712943"/>
              <a:gd name="connsiteY51" fmla="*/ 1456158 h 2892334"/>
              <a:gd name="connsiteX52" fmla="*/ 4703216 w 4712943"/>
              <a:gd name="connsiteY52" fmla="*/ 1271332 h 2892334"/>
              <a:gd name="connsiteX53" fmla="*/ 4664305 w 4712943"/>
              <a:gd name="connsiteY53" fmla="*/ 1174056 h 2892334"/>
              <a:gd name="connsiteX54" fmla="*/ 4635122 w 4712943"/>
              <a:gd name="connsiteY54" fmla="*/ 1144873 h 2892334"/>
              <a:gd name="connsiteX55" fmla="*/ 4605939 w 4712943"/>
              <a:gd name="connsiteY55" fmla="*/ 1105962 h 2892334"/>
              <a:gd name="connsiteX56" fmla="*/ 4586484 w 4712943"/>
              <a:gd name="connsiteY56" fmla="*/ 1076779 h 2892334"/>
              <a:gd name="connsiteX57" fmla="*/ 4498935 w 4712943"/>
              <a:gd name="connsiteY57" fmla="*/ 989230 h 2892334"/>
              <a:gd name="connsiteX58" fmla="*/ 4430841 w 4712943"/>
              <a:gd name="connsiteY58" fmla="*/ 921136 h 2892334"/>
              <a:gd name="connsiteX59" fmla="*/ 4343292 w 4712943"/>
              <a:gd name="connsiteY59" fmla="*/ 862770 h 2892334"/>
              <a:gd name="connsiteX60" fmla="*/ 4314109 w 4712943"/>
              <a:gd name="connsiteY60" fmla="*/ 853043 h 2892334"/>
              <a:gd name="connsiteX61" fmla="*/ 4294654 w 4712943"/>
              <a:gd name="connsiteY61" fmla="*/ 833587 h 2892334"/>
              <a:gd name="connsiteX62" fmla="*/ 4265471 w 4712943"/>
              <a:gd name="connsiteY62" fmla="*/ 823860 h 2892334"/>
              <a:gd name="connsiteX63" fmla="*/ 4177922 w 4712943"/>
              <a:gd name="connsiteY63" fmla="*/ 784949 h 2892334"/>
              <a:gd name="connsiteX64" fmla="*/ 4129284 w 4712943"/>
              <a:gd name="connsiteY64" fmla="*/ 755766 h 2892334"/>
              <a:gd name="connsiteX65" fmla="*/ 3993097 w 4712943"/>
              <a:gd name="connsiteY65" fmla="*/ 707128 h 2892334"/>
              <a:gd name="connsiteX66" fmla="*/ 4041735 w 4712943"/>
              <a:gd name="connsiteY66" fmla="*/ 570941 h 2892334"/>
              <a:gd name="connsiteX67" fmla="*/ 4255744 w 4712943"/>
              <a:gd name="connsiteY67" fmla="*/ 308294 h 2892334"/>
              <a:gd name="connsiteX68" fmla="*/ 4177922 w 4712943"/>
              <a:gd name="connsiteY68" fmla="*/ 74830 h 2892334"/>
              <a:gd name="connsiteX69" fmla="*/ 3973640 w 4712943"/>
              <a:gd name="connsiteY69" fmla="*/ 16464 h 2892334"/>
              <a:gd name="connsiteX70" fmla="*/ 3662356 w 4712943"/>
              <a:gd name="connsiteY70" fmla="*/ 35919 h 2892334"/>
              <a:gd name="connsiteX71" fmla="*/ 3370527 w 4712943"/>
              <a:gd name="connsiteY71" fmla="*/ 26191 h 2892334"/>
              <a:gd name="connsiteX72" fmla="*/ 2747956 w 4712943"/>
              <a:gd name="connsiteY72" fmla="*/ 502847 h 2892334"/>
              <a:gd name="connsiteX73" fmla="*/ 2718773 w 4712943"/>
              <a:gd name="connsiteY73" fmla="*/ 512575 h 2892334"/>
              <a:gd name="connsiteX74" fmla="*/ 2650680 w 4712943"/>
              <a:gd name="connsiteY74" fmla="*/ 541758 h 2892334"/>
              <a:gd name="connsiteX75" fmla="*/ 2592314 w 4712943"/>
              <a:gd name="connsiteY75" fmla="*/ 551485 h 2892334"/>
              <a:gd name="connsiteX76" fmla="*/ 2485309 w 4712943"/>
              <a:gd name="connsiteY76" fmla="*/ 570941 h 2892334"/>
              <a:gd name="connsiteX77" fmla="*/ 2397760 w 4712943"/>
              <a:gd name="connsiteY77" fmla="*/ 561213 h 2892334"/>
              <a:gd name="connsiteX78" fmla="*/ 2310211 w 4712943"/>
              <a:gd name="connsiteY78" fmla="*/ 512575 h 2892334"/>
              <a:gd name="connsiteX79" fmla="*/ 2242118 w 4712943"/>
              <a:gd name="connsiteY79" fmla="*/ 483392 h 2892334"/>
              <a:gd name="connsiteX80" fmla="*/ 2174024 w 4712943"/>
              <a:gd name="connsiteY80" fmla="*/ 434753 h 2892334"/>
              <a:gd name="connsiteX81" fmla="*/ 2076748 w 4712943"/>
              <a:gd name="connsiteY81" fmla="*/ 376387 h 2892334"/>
              <a:gd name="connsiteX82" fmla="*/ 2047565 w 4712943"/>
              <a:gd name="connsiteY82" fmla="*/ 366660 h 2892334"/>
              <a:gd name="connsiteX0" fmla="*/ 2047565 w 4712943"/>
              <a:gd name="connsiteY0" fmla="*/ 366660 h 2892334"/>
              <a:gd name="connsiteX1" fmla="*/ 1930833 w 4712943"/>
              <a:gd name="connsiteY1" fmla="*/ 327749 h 2892334"/>
              <a:gd name="connsiteX2" fmla="*/ 1755735 w 4712943"/>
              <a:gd name="connsiteY2" fmla="*/ 337477 h 2892334"/>
              <a:gd name="connsiteX3" fmla="*/ 1726552 w 4712943"/>
              <a:gd name="connsiteY3" fmla="*/ 356932 h 2892334"/>
              <a:gd name="connsiteX4" fmla="*/ 1687641 w 4712943"/>
              <a:gd name="connsiteY4" fmla="*/ 366660 h 2892334"/>
              <a:gd name="connsiteX5" fmla="*/ 1580637 w 4712943"/>
              <a:gd name="connsiteY5" fmla="*/ 405570 h 2892334"/>
              <a:gd name="connsiteX6" fmla="*/ 1541726 w 4712943"/>
              <a:gd name="connsiteY6" fmla="*/ 415298 h 2892334"/>
              <a:gd name="connsiteX7" fmla="*/ 1483360 w 4712943"/>
              <a:gd name="connsiteY7" fmla="*/ 434753 h 2892334"/>
              <a:gd name="connsiteX8" fmla="*/ 1444450 w 4712943"/>
              <a:gd name="connsiteY8" fmla="*/ 444481 h 2892334"/>
              <a:gd name="connsiteX9" fmla="*/ 1386084 w 4712943"/>
              <a:gd name="connsiteY9" fmla="*/ 463936 h 2892334"/>
              <a:gd name="connsiteX10" fmla="*/ 1356901 w 4712943"/>
              <a:gd name="connsiteY10" fmla="*/ 483392 h 2892334"/>
              <a:gd name="connsiteX11" fmla="*/ 1298535 w 4712943"/>
              <a:gd name="connsiteY11" fmla="*/ 512575 h 2892334"/>
              <a:gd name="connsiteX12" fmla="*/ 1230441 w 4712943"/>
              <a:gd name="connsiteY12" fmla="*/ 570941 h 2892334"/>
              <a:gd name="connsiteX13" fmla="*/ 1191531 w 4712943"/>
              <a:gd name="connsiteY13" fmla="*/ 629307 h 2892334"/>
              <a:gd name="connsiteX14" fmla="*/ 1172075 w 4712943"/>
              <a:gd name="connsiteY14" fmla="*/ 668217 h 2892334"/>
              <a:gd name="connsiteX15" fmla="*/ 1181803 w 4712943"/>
              <a:gd name="connsiteY15" fmla="*/ 960047 h 2892334"/>
              <a:gd name="connsiteX16" fmla="*/ 14484 w 4712943"/>
              <a:gd name="connsiteY16" fmla="*/ 2195460 h 2892334"/>
              <a:gd name="connsiteX17" fmla="*/ 588416 w 4712943"/>
              <a:gd name="connsiteY17" fmla="*/ 2886123 h 2892334"/>
              <a:gd name="connsiteX18" fmla="*/ 1463905 w 4712943"/>
              <a:gd name="connsiteY18" fmla="*/ 1816081 h 2892334"/>
              <a:gd name="connsiteX19" fmla="*/ 1580637 w 4712943"/>
              <a:gd name="connsiteY19" fmla="*/ 1864719 h 2892334"/>
              <a:gd name="connsiteX20" fmla="*/ 1609820 w 4712943"/>
              <a:gd name="connsiteY20" fmla="*/ 1874447 h 2892334"/>
              <a:gd name="connsiteX21" fmla="*/ 1687641 w 4712943"/>
              <a:gd name="connsiteY21" fmla="*/ 1903630 h 2892334"/>
              <a:gd name="connsiteX22" fmla="*/ 1755735 w 4712943"/>
              <a:gd name="connsiteY22" fmla="*/ 1913358 h 2892334"/>
              <a:gd name="connsiteX23" fmla="*/ 1794646 w 4712943"/>
              <a:gd name="connsiteY23" fmla="*/ 1923085 h 2892334"/>
              <a:gd name="connsiteX24" fmla="*/ 1911377 w 4712943"/>
              <a:gd name="connsiteY24" fmla="*/ 1932813 h 2892334"/>
              <a:gd name="connsiteX25" fmla="*/ 1950288 w 4712943"/>
              <a:gd name="connsiteY25" fmla="*/ 1942541 h 2892334"/>
              <a:gd name="connsiteX26" fmla="*/ 1979471 w 4712943"/>
              <a:gd name="connsiteY26" fmla="*/ 1952268 h 2892334"/>
              <a:gd name="connsiteX27" fmla="*/ 2086475 w 4712943"/>
              <a:gd name="connsiteY27" fmla="*/ 1961996 h 2892334"/>
              <a:gd name="connsiteX28" fmla="*/ 2174024 w 4712943"/>
              <a:gd name="connsiteY28" fmla="*/ 1981451 h 2892334"/>
              <a:gd name="connsiteX29" fmla="*/ 2319939 w 4712943"/>
              <a:gd name="connsiteY29" fmla="*/ 2000907 h 2892334"/>
              <a:gd name="connsiteX30" fmla="*/ 2689590 w 4712943"/>
              <a:gd name="connsiteY30" fmla="*/ 1991179 h 2892334"/>
              <a:gd name="connsiteX31" fmla="*/ 2816050 w 4712943"/>
              <a:gd name="connsiteY31" fmla="*/ 1981451 h 2892334"/>
              <a:gd name="connsiteX32" fmla="*/ 2991148 w 4712943"/>
              <a:gd name="connsiteY32" fmla="*/ 1991179 h 2892334"/>
              <a:gd name="connsiteX33" fmla="*/ 3603990 w 4712943"/>
              <a:gd name="connsiteY33" fmla="*/ 1991179 h 2892334"/>
              <a:gd name="connsiteX34" fmla="*/ 3681811 w 4712943"/>
              <a:gd name="connsiteY34" fmla="*/ 1971724 h 2892334"/>
              <a:gd name="connsiteX35" fmla="*/ 3740177 w 4712943"/>
              <a:gd name="connsiteY35" fmla="*/ 1942541 h 2892334"/>
              <a:gd name="connsiteX36" fmla="*/ 3779088 w 4712943"/>
              <a:gd name="connsiteY36" fmla="*/ 1932813 h 2892334"/>
              <a:gd name="connsiteX37" fmla="*/ 3827726 w 4712943"/>
              <a:gd name="connsiteY37" fmla="*/ 1913358 h 2892334"/>
              <a:gd name="connsiteX38" fmla="*/ 3915275 w 4712943"/>
              <a:gd name="connsiteY38" fmla="*/ 1874447 h 2892334"/>
              <a:gd name="connsiteX39" fmla="*/ 4002824 w 4712943"/>
              <a:gd name="connsiteY39" fmla="*/ 1845264 h 2892334"/>
              <a:gd name="connsiteX40" fmla="*/ 4070918 w 4712943"/>
              <a:gd name="connsiteY40" fmla="*/ 1835536 h 2892334"/>
              <a:gd name="connsiteX41" fmla="*/ 4109828 w 4712943"/>
              <a:gd name="connsiteY41" fmla="*/ 1825809 h 2892334"/>
              <a:gd name="connsiteX42" fmla="*/ 4372475 w 4712943"/>
              <a:gd name="connsiteY42" fmla="*/ 1816081 h 2892334"/>
              <a:gd name="connsiteX43" fmla="*/ 4430841 w 4712943"/>
              <a:gd name="connsiteY43" fmla="*/ 1796626 h 2892334"/>
              <a:gd name="connsiteX44" fmla="*/ 4508663 w 4712943"/>
              <a:gd name="connsiteY44" fmla="*/ 1757715 h 2892334"/>
              <a:gd name="connsiteX45" fmla="*/ 4567028 w 4712943"/>
              <a:gd name="connsiteY45" fmla="*/ 1709077 h 2892334"/>
              <a:gd name="connsiteX46" fmla="*/ 4586484 w 4712943"/>
              <a:gd name="connsiteY46" fmla="*/ 1689621 h 2892334"/>
              <a:gd name="connsiteX47" fmla="*/ 4644850 w 4712943"/>
              <a:gd name="connsiteY47" fmla="*/ 1650711 h 2892334"/>
              <a:gd name="connsiteX48" fmla="*/ 4683760 w 4712943"/>
              <a:gd name="connsiteY48" fmla="*/ 1592345 h 2892334"/>
              <a:gd name="connsiteX49" fmla="*/ 4703216 w 4712943"/>
              <a:gd name="connsiteY49" fmla="*/ 1533979 h 2892334"/>
              <a:gd name="connsiteX50" fmla="*/ 4712943 w 4712943"/>
              <a:gd name="connsiteY50" fmla="*/ 1456158 h 2892334"/>
              <a:gd name="connsiteX51" fmla="*/ 4703216 w 4712943"/>
              <a:gd name="connsiteY51" fmla="*/ 1271332 h 2892334"/>
              <a:gd name="connsiteX52" fmla="*/ 4664305 w 4712943"/>
              <a:gd name="connsiteY52" fmla="*/ 1174056 h 2892334"/>
              <a:gd name="connsiteX53" fmla="*/ 4635122 w 4712943"/>
              <a:gd name="connsiteY53" fmla="*/ 1144873 h 2892334"/>
              <a:gd name="connsiteX54" fmla="*/ 4605939 w 4712943"/>
              <a:gd name="connsiteY54" fmla="*/ 1105962 h 2892334"/>
              <a:gd name="connsiteX55" fmla="*/ 4586484 w 4712943"/>
              <a:gd name="connsiteY55" fmla="*/ 1076779 h 2892334"/>
              <a:gd name="connsiteX56" fmla="*/ 4498935 w 4712943"/>
              <a:gd name="connsiteY56" fmla="*/ 989230 h 2892334"/>
              <a:gd name="connsiteX57" fmla="*/ 4430841 w 4712943"/>
              <a:gd name="connsiteY57" fmla="*/ 921136 h 2892334"/>
              <a:gd name="connsiteX58" fmla="*/ 4343292 w 4712943"/>
              <a:gd name="connsiteY58" fmla="*/ 862770 h 2892334"/>
              <a:gd name="connsiteX59" fmla="*/ 4314109 w 4712943"/>
              <a:gd name="connsiteY59" fmla="*/ 853043 h 2892334"/>
              <a:gd name="connsiteX60" fmla="*/ 4294654 w 4712943"/>
              <a:gd name="connsiteY60" fmla="*/ 833587 h 2892334"/>
              <a:gd name="connsiteX61" fmla="*/ 4265471 w 4712943"/>
              <a:gd name="connsiteY61" fmla="*/ 823860 h 2892334"/>
              <a:gd name="connsiteX62" fmla="*/ 4177922 w 4712943"/>
              <a:gd name="connsiteY62" fmla="*/ 784949 h 2892334"/>
              <a:gd name="connsiteX63" fmla="*/ 4129284 w 4712943"/>
              <a:gd name="connsiteY63" fmla="*/ 755766 h 2892334"/>
              <a:gd name="connsiteX64" fmla="*/ 3993097 w 4712943"/>
              <a:gd name="connsiteY64" fmla="*/ 707128 h 2892334"/>
              <a:gd name="connsiteX65" fmla="*/ 4041735 w 4712943"/>
              <a:gd name="connsiteY65" fmla="*/ 570941 h 2892334"/>
              <a:gd name="connsiteX66" fmla="*/ 4255744 w 4712943"/>
              <a:gd name="connsiteY66" fmla="*/ 308294 h 2892334"/>
              <a:gd name="connsiteX67" fmla="*/ 4177922 w 4712943"/>
              <a:gd name="connsiteY67" fmla="*/ 74830 h 2892334"/>
              <a:gd name="connsiteX68" fmla="*/ 3973640 w 4712943"/>
              <a:gd name="connsiteY68" fmla="*/ 16464 h 2892334"/>
              <a:gd name="connsiteX69" fmla="*/ 3662356 w 4712943"/>
              <a:gd name="connsiteY69" fmla="*/ 35919 h 2892334"/>
              <a:gd name="connsiteX70" fmla="*/ 3370527 w 4712943"/>
              <a:gd name="connsiteY70" fmla="*/ 26191 h 2892334"/>
              <a:gd name="connsiteX71" fmla="*/ 2747956 w 4712943"/>
              <a:gd name="connsiteY71" fmla="*/ 502847 h 2892334"/>
              <a:gd name="connsiteX72" fmla="*/ 2718773 w 4712943"/>
              <a:gd name="connsiteY72" fmla="*/ 512575 h 2892334"/>
              <a:gd name="connsiteX73" fmla="*/ 2650680 w 4712943"/>
              <a:gd name="connsiteY73" fmla="*/ 541758 h 2892334"/>
              <a:gd name="connsiteX74" fmla="*/ 2592314 w 4712943"/>
              <a:gd name="connsiteY74" fmla="*/ 551485 h 2892334"/>
              <a:gd name="connsiteX75" fmla="*/ 2485309 w 4712943"/>
              <a:gd name="connsiteY75" fmla="*/ 570941 h 2892334"/>
              <a:gd name="connsiteX76" fmla="*/ 2397760 w 4712943"/>
              <a:gd name="connsiteY76" fmla="*/ 561213 h 2892334"/>
              <a:gd name="connsiteX77" fmla="*/ 2310211 w 4712943"/>
              <a:gd name="connsiteY77" fmla="*/ 512575 h 2892334"/>
              <a:gd name="connsiteX78" fmla="*/ 2242118 w 4712943"/>
              <a:gd name="connsiteY78" fmla="*/ 483392 h 2892334"/>
              <a:gd name="connsiteX79" fmla="*/ 2174024 w 4712943"/>
              <a:gd name="connsiteY79" fmla="*/ 434753 h 2892334"/>
              <a:gd name="connsiteX80" fmla="*/ 2076748 w 4712943"/>
              <a:gd name="connsiteY80" fmla="*/ 376387 h 2892334"/>
              <a:gd name="connsiteX81" fmla="*/ 2047565 w 4712943"/>
              <a:gd name="connsiteY81" fmla="*/ 366660 h 2892334"/>
              <a:gd name="connsiteX0" fmla="*/ 2046816 w 4712194"/>
              <a:gd name="connsiteY0" fmla="*/ 366660 h 2887965"/>
              <a:gd name="connsiteX1" fmla="*/ 1930084 w 4712194"/>
              <a:gd name="connsiteY1" fmla="*/ 327749 h 2887965"/>
              <a:gd name="connsiteX2" fmla="*/ 1754986 w 4712194"/>
              <a:gd name="connsiteY2" fmla="*/ 337477 h 2887965"/>
              <a:gd name="connsiteX3" fmla="*/ 1725803 w 4712194"/>
              <a:gd name="connsiteY3" fmla="*/ 356932 h 2887965"/>
              <a:gd name="connsiteX4" fmla="*/ 1686892 w 4712194"/>
              <a:gd name="connsiteY4" fmla="*/ 366660 h 2887965"/>
              <a:gd name="connsiteX5" fmla="*/ 1579888 w 4712194"/>
              <a:gd name="connsiteY5" fmla="*/ 405570 h 2887965"/>
              <a:gd name="connsiteX6" fmla="*/ 1540977 w 4712194"/>
              <a:gd name="connsiteY6" fmla="*/ 415298 h 2887965"/>
              <a:gd name="connsiteX7" fmla="*/ 1482611 w 4712194"/>
              <a:gd name="connsiteY7" fmla="*/ 434753 h 2887965"/>
              <a:gd name="connsiteX8" fmla="*/ 1443701 w 4712194"/>
              <a:gd name="connsiteY8" fmla="*/ 444481 h 2887965"/>
              <a:gd name="connsiteX9" fmla="*/ 1385335 w 4712194"/>
              <a:gd name="connsiteY9" fmla="*/ 463936 h 2887965"/>
              <a:gd name="connsiteX10" fmla="*/ 1356152 w 4712194"/>
              <a:gd name="connsiteY10" fmla="*/ 483392 h 2887965"/>
              <a:gd name="connsiteX11" fmla="*/ 1297786 w 4712194"/>
              <a:gd name="connsiteY11" fmla="*/ 512575 h 2887965"/>
              <a:gd name="connsiteX12" fmla="*/ 1229692 w 4712194"/>
              <a:gd name="connsiteY12" fmla="*/ 570941 h 2887965"/>
              <a:gd name="connsiteX13" fmla="*/ 1190782 w 4712194"/>
              <a:gd name="connsiteY13" fmla="*/ 629307 h 2887965"/>
              <a:gd name="connsiteX14" fmla="*/ 1171326 w 4712194"/>
              <a:gd name="connsiteY14" fmla="*/ 668217 h 2887965"/>
              <a:gd name="connsiteX15" fmla="*/ 1181054 w 4712194"/>
              <a:gd name="connsiteY15" fmla="*/ 960047 h 2887965"/>
              <a:gd name="connsiteX16" fmla="*/ 13735 w 4712194"/>
              <a:gd name="connsiteY16" fmla="*/ 2195460 h 2887965"/>
              <a:gd name="connsiteX17" fmla="*/ 587667 w 4712194"/>
              <a:gd name="connsiteY17" fmla="*/ 2886123 h 2887965"/>
              <a:gd name="connsiteX18" fmla="*/ 1288059 w 4712194"/>
              <a:gd name="connsiteY18" fmla="*/ 2000906 h 2887965"/>
              <a:gd name="connsiteX19" fmla="*/ 1579888 w 4712194"/>
              <a:gd name="connsiteY19" fmla="*/ 1864719 h 2887965"/>
              <a:gd name="connsiteX20" fmla="*/ 1609071 w 4712194"/>
              <a:gd name="connsiteY20" fmla="*/ 1874447 h 2887965"/>
              <a:gd name="connsiteX21" fmla="*/ 1686892 w 4712194"/>
              <a:gd name="connsiteY21" fmla="*/ 1903630 h 2887965"/>
              <a:gd name="connsiteX22" fmla="*/ 1754986 w 4712194"/>
              <a:gd name="connsiteY22" fmla="*/ 1913358 h 2887965"/>
              <a:gd name="connsiteX23" fmla="*/ 1793897 w 4712194"/>
              <a:gd name="connsiteY23" fmla="*/ 1923085 h 2887965"/>
              <a:gd name="connsiteX24" fmla="*/ 1910628 w 4712194"/>
              <a:gd name="connsiteY24" fmla="*/ 1932813 h 2887965"/>
              <a:gd name="connsiteX25" fmla="*/ 1949539 w 4712194"/>
              <a:gd name="connsiteY25" fmla="*/ 1942541 h 2887965"/>
              <a:gd name="connsiteX26" fmla="*/ 1978722 w 4712194"/>
              <a:gd name="connsiteY26" fmla="*/ 1952268 h 2887965"/>
              <a:gd name="connsiteX27" fmla="*/ 2085726 w 4712194"/>
              <a:gd name="connsiteY27" fmla="*/ 1961996 h 2887965"/>
              <a:gd name="connsiteX28" fmla="*/ 2173275 w 4712194"/>
              <a:gd name="connsiteY28" fmla="*/ 1981451 h 2887965"/>
              <a:gd name="connsiteX29" fmla="*/ 2319190 w 4712194"/>
              <a:gd name="connsiteY29" fmla="*/ 2000907 h 2887965"/>
              <a:gd name="connsiteX30" fmla="*/ 2688841 w 4712194"/>
              <a:gd name="connsiteY30" fmla="*/ 1991179 h 2887965"/>
              <a:gd name="connsiteX31" fmla="*/ 2815301 w 4712194"/>
              <a:gd name="connsiteY31" fmla="*/ 1981451 h 2887965"/>
              <a:gd name="connsiteX32" fmla="*/ 2990399 w 4712194"/>
              <a:gd name="connsiteY32" fmla="*/ 1991179 h 2887965"/>
              <a:gd name="connsiteX33" fmla="*/ 3603241 w 4712194"/>
              <a:gd name="connsiteY33" fmla="*/ 1991179 h 2887965"/>
              <a:gd name="connsiteX34" fmla="*/ 3681062 w 4712194"/>
              <a:gd name="connsiteY34" fmla="*/ 1971724 h 2887965"/>
              <a:gd name="connsiteX35" fmla="*/ 3739428 w 4712194"/>
              <a:gd name="connsiteY35" fmla="*/ 1942541 h 2887965"/>
              <a:gd name="connsiteX36" fmla="*/ 3778339 w 4712194"/>
              <a:gd name="connsiteY36" fmla="*/ 1932813 h 2887965"/>
              <a:gd name="connsiteX37" fmla="*/ 3826977 w 4712194"/>
              <a:gd name="connsiteY37" fmla="*/ 1913358 h 2887965"/>
              <a:gd name="connsiteX38" fmla="*/ 3914526 w 4712194"/>
              <a:gd name="connsiteY38" fmla="*/ 1874447 h 2887965"/>
              <a:gd name="connsiteX39" fmla="*/ 4002075 w 4712194"/>
              <a:gd name="connsiteY39" fmla="*/ 1845264 h 2887965"/>
              <a:gd name="connsiteX40" fmla="*/ 4070169 w 4712194"/>
              <a:gd name="connsiteY40" fmla="*/ 1835536 h 2887965"/>
              <a:gd name="connsiteX41" fmla="*/ 4109079 w 4712194"/>
              <a:gd name="connsiteY41" fmla="*/ 1825809 h 2887965"/>
              <a:gd name="connsiteX42" fmla="*/ 4371726 w 4712194"/>
              <a:gd name="connsiteY42" fmla="*/ 1816081 h 2887965"/>
              <a:gd name="connsiteX43" fmla="*/ 4430092 w 4712194"/>
              <a:gd name="connsiteY43" fmla="*/ 1796626 h 2887965"/>
              <a:gd name="connsiteX44" fmla="*/ 4507914 w 4712194"/>
              <a:gd name="connsiteY44" fmla="*/ 1757715 h 2887965"/>
              <a:gd name="connsiteX45" fmla="*/ 4566279 w 4712194"/>
              <a:gd name="connsiteY45" fmla="*/ 1709077 h 2887965"/>
              <a:gd name="connsiteX46" fmla="*/ 4585735 w 4712194"/>
              <a:gd name="connsiteY46" fmla="*/ 1689621 h 2887965"/>
              <a:gd name="connsiteX47" fmla="*/ 4644101 w 4712194"/>
              <a:gd name="connsiteY47" fmla="*/ 1650711 h 2887965"/>
              <a:gd name="connsiteX48" fmla="*/ 4683011 w 4712194"/>
              <a:gd name="connsiteY48" fmla="*/ 1592345 h 2887965"/>
              <a:gd name="connsiteX49" fmla="*/ 4702467 w 4712194"/>
              <a:gd name="connsiteY49" fmla="*/ 1533979 h 2887965"/>
              <a:gd name="connsiteX50" fmla="*/ 4712194 w 4712194"/>
              <a:gd name="connsiteY50" fmla="*/ 1456158 h 2887965"/>
              <a:gd name="connsiteX51" fmla="*/ 4702467 w 4712194"/>
              <a:gd name="connsiteY51" fmla="*/ 1271332 h 2887965"/>
              <a:gd name="connsiteX52" fmla="*/ 4663556 w 4712194"/>
              <a:gd name="connsiteY52" fmla="*/ 1174056 h 2887965"/>
              <a:gd name="connsiteX53" fmla="*/ 4634373 w 4712194"/>
              <a:gd name="connsiteY53" fmla="*/ 1144873 h 2887965"/>
              <a:gd name="connsiteX54" fmla="*/ 4605190 w 4712194"/>
              <a:gd name="connsiteY54" fmla="*/ 1105962 h 2887965"/>
              <a:gd name="connsiteX55" fmla="*/ 4585735 w 4712194"/>
              <a:gd name="connsiteY55" fmla="*/ 1076779 h 2887965"/>
              <a:gd name="connsiteX56" fmla="*/ 4498186 w 4712194"/>
              <a:gd name="connsiteY56" fmla="*/ 989230 h 2887965"/>
              <a:gd name="connsiteX57" fmla="*/ 4430092 w 4712194"/>
              <a:gd name="connsiteY57" fmla="*/ 921136 h 2887965"/>
              <a:gd name="connsiteX58" fmla="*/ 4342543 w 4712194"/>
              <a:gd name="connsiteY58" fmla="*/ 862770 h 2887965"/>
              <a:gd name="connsiteX59" fmla="*/ 4313360 w 4712194"/>
              <a:gd name="connsiteY59" fmla="*/ 853043 h 2887965"/>
              <a:gd name="connsiteX60" fmla="*/ 4293905 w 4712194"/>
              <a:gd name="connsiteY60" fmla="*/ 833587 h 2887965"/>
              <a:gd name="connsiteX61" fmla="*/ 4264722 w 4712194"/>
              <a:gd name="connsiteY61" fmla="*/ 823860 h 2887965"/>
              <a:gd name="connsiteX62" fmla="*/ 4177173 w 4712194"/>
              <a:gd name="connsiteY62" fmla="*/ 784949 h 2887965"/>
              <a:gd name="connsiteX63" fmla="*/ 4128535 w 4712194"/>
              <a:gd name="connsiteY63" fmla="*/ 755766 h 2887965"/>
              <a:gd name="connsiteX64" fmla="*/ 3992348 w 4712194"/>
              <a:gd name="connsiteY64" fmla="*/ 707128 h 2887965"/>
              <a:gd name="connsiteX65" fmla="*/ 4040986 w 4712194"/>
              <a:gd name="connsiteY65" fmla="*/ 570941 h 2887965"/>
              <a:gd name="connsiteX66" fmla="*/ 4254995 w 4712194"/>
              <a:gd name="connsiteY66" fmla="*/ 308294 h 2887965"/>
              <a:gd name="connsiteX67" fmla="*/ 4177173 w 4712194"/>
              <a:gd name="connsiteY67" fmla="*/ 74830 h 2887965"/>
              <a:gd name="connsiteX68" fmla="*/ 3972891 w 4712194"/>
              <a:gd name="connsiteY68" fmla="*/ 16464 h 2887965"/>
              <a:gd name="connsiteX69" fmla="*/ 3661607 w 4712194"/>
              <a:gd name="connsiteY69" fmla="*/ 35919 h 2887965"/>
              <a:gd name="connsiteX70" fmla="*/ 3369778 w 4712194"/>
              <a:gd name="connsiteY70" fmla="*/ 26191 h 2887965"/>
              <a:gd name="connsiteX71" fmla="*/ 2747207 w 4712194"/>
              <a:gd name="connsiteY71" fmla="*/ 502847 h 2887965"/>
              <a:gd name="connsiteX72" fmla="*/ 2718024 w 4712194"/>
              <a:gd name="connsiteY72" fmla="*/ 512575 h 2887965"/>
              <a:gd name="connsiteX73" fmla="*/ 2649931 w 4712194"/>
              <a:gd name="connsiteY73" fmla="*/ 541758 h 2887965"/>
              <a:gd name="connsiteX74" fmla="*/ 2591565 w 4712194"/>
              <a:gd name="connsiteY74" fmla="*/ 551485 h 2887965"/>
              <a:gd name="connsiteX75" fmla="*/ 2484560 w 4712194"/>
              <a:gd name="connsiteY75" fmla="*/ 570941 h 2887965"/>
              <a:gd name="connsiteX76" fmla="*/ 2397011 w 4712194"/>
              <a:gd name="connsiteY76" fmla="*/ 561213 h 2887965"/>
              <a:gd name="connsiteX77" fmla="*/ 2309462 w 4712194"/>
              <a:gd name="connsiteY77" fmla="*/ 512575 h 2887965"/>
              <a:gd name="connsiteX78" fmla="*/ 2241369 w 4712194"/>
              <a:gd name="connsiteY78" fmla="*/ 483392 h 2887965"/>
              <a:gd name="connsiteX79" fmla="*/ 2173275 w 4712194"/>
              <a:gd name="connsiteY79" fmla="*/ 434753 h 2887965"/>
              <a:gd name="connsiteX80" fmla="*/ 2075999 w 4712194"/>
              <a:gd name="connsiteY80" fmla="*/ 376387 h 2887965"/>
              <a:gd name="connsiteX81" fmla="*/ 2046816 w 4712194"/>
              <a:gd name="connsiteY81" fmla="*/ 366660 h 2887965"/>
              <a:gd name="connsiteX0" fmla="*/ 2047450 w 4712828"/>
              <a:gd name="connsiteY0" fmla="*/ 366660 h 2781440"/>
              <a:gd name="connsiteX1" fmla="*/ 1930718 w 4712828"/>
              <a:gd name="connsiteY1" fmla="*/ 327749 h 2781440"/>
              <a:gd name="connsiteX2" fmla="*/ 1755620 w 4712828"/>
              <a:gd name="connsiteY2" fmla="*/ 337477 h 2781440"/>
              <a:gd name="connsiteX3" fmla="*/ 1726437 w 4712828"/>
              <a:gd name="connsiteY3" fmla="*/ 356932 h 2781440"/>
              <a:gd name="connsiteX4" fmla="*/ 1687526 w 4712828"/>
              <a:gd name="connsiteY4" fmla="*/ 366660 h 2781440"/>
              <a:gd name="connsiteX5" fmla="*/ 1580522 w 4712828"/>
              <a:gd name="connsiteY5" fmla="*/ 405570 h 2781440"/>
              <a:gd name="connsiteX6" fmla="*/ 1541611 w 4712828"/>
              <a:gd name="connsiteY6" fmla="*/ 415298 h 2781440"/>
              <a:gd name="connsiteX7" fmla="*/ 1483245 w 4712828"/>
              <a:gd name="connsiteY7" fmla="*/ 434753 h 2781440"/>
              <a:gd name="connsiteX8" fmla="*/ 1444335 w 4712828"/>
              <a:gd name="connsiteY8" fmla="*/ 444481 h 2781440"/>
              <a:gd name="connsiteX9" fmla="*/ 1385969 w 4712828"/>
              <a:gd name="connsiteY9" fmla="*/ 463936 h 2781440"/>
              <a:gd name="connsiteX10" fmla="*/ 1356786 w 4712828"/>
              <a:gd name="connsiteY10" fmla="*/ 483392 h 2781440"/>
              <a:gd name="connsiteX11" fmla="*/ 1298420 w 4712828"/>
              <a:gd name="connsiteY11" fmla="*/ 512575 h 2781440"/>
              <a:gd name="connsiteX12" fmla="*/ 1230326 w 4712828"/>
              <a:gd name="connsiteY12" fmla="*/ 570941 h 2781440"/>
              <a:gd name="connsiteX13" fmla="*/ 1191416 w 4712828"/>
              <a:gd name="connsiteY13" fmla="*/ 629307 h 2781440"/>
              <a:gd name="connsiteX14" fmla="*/ 1171960 w 4712828"/>
              <a:gd name="connsiteY14" fmla="*/ 668217 h 2781440"/>
              <a:gd name="connsiteX15" fmla="*/ 1181688 w 4712828"/>
              <a:gd name="connsiteY15" fmla="*/ 960047 h 2781440"/>
              <a:gd name="connsiteX16" fmla="*/ 14369 w 4712828"/>
              <a:gd name="connsiteY16" fmla="*/ 2195460 h 2781440"/>
              <a:gd name="connsiteX17" fmla="*/ 578573 w 4712828"/>
              <a:gd name="connsiteY17" fmla="*/ 2779119 h 2781440"/>
              <a:gd name="connsiteX18" fmla="*/ 1288693 w 4712828"/>
              <a:gd name="connsiteY18" fmla="*/ 2000906 h 2781440"/>
              <a:gd name="connsiteX19" fmla="*/ 1580522 w 4712828"/>
              <a:gd name="connsiteY19" fmla="*/ 1864719 h 2781440"/>
              <a:gd name="connsiteX20" fmla="*/ 1609705 w 4712828"/>
              <a:gd name="connsiteY20" fmla="*/ 1874447 h 2781440"/>
              <a:gd name="connsiteX21" fmla="*/ 1687526 w 4712828"/>
              <a:gd name="connsiteY21" fmla="*/ 1903630 h 2781440"/>
              <a:gd name="connsiteX22" fmla="*/ 1755620 w 4712828"/>
              <a:gd name="connsiteY22" fmla="*/ 1913358 h 2781440"/>
              <a:gd name="connsiteX23" fmla="*/ 1794531 w 4712828"/>
              <a:gd name="connsiteY23" fmla="*/ 1923085 h 2781440"/>
              <a:gd name="connsiteX24" fmla="*/ 1911262 w 4712828"/>
              <a:gd name="connsiteY24" fmla="*/ 1932813 h 2781440"/>
              <a:gd name="connsiteX25" fmla="*/ 1950173 w 4712828"/>
              <a:gd name="connsiteY25" fmla="*/ 1942541 h 2781440"/>
              <a:gd name="connsiteX26" fmla="*/ 1979356 w 4712828"/>
              <a:gd name="connsiteY26" fmla="*/ 1952268 h 2781440"/>
              <a:gd name="connsiteX27" fmla="*/ 2086360 w 4712828"/>
              <a:gd name="connsiteY27" fmla="*/ 1961996 h 2781440"/>
              <a:gd name="connsiteX28" fmla="*/ 2173909 w 4712828"/>
              <a:gd name="connsiteY28" fmla="*/ 1981451 h 2781440"/>
              <a:gd name="connsiteX29" fmla="*/ 2319824 w 4712828"/>
              <a:gd name="connsiteY29" fmla="*/ 2000907 h 2781440"/>
              <a:gd name="connsiteX30" fmla="*/ 2689475 w 4712828"/>
              <a:gd name="connsiteY30" fmla="*/ 1991179 h 2781440"/>
              <a:gd name="connsiteX31" fmla="*/ 2815935 w 4712828"/>
              <a:gd name="connsiteY31" fmla="*/ 1981451 h 2781440"/>
              <a:gd name="connsiteX32" fmla="*/ 2991033 w 4712828"/>
              <a:gd name="connsiteY32" fmla="*/ 1991179 h 2781440"/>
              <a:gd name="connsiteX33" fmla="*/ 3603875 w 4712828"/>
              <a:gd name="connsiteY33" fmla="*/ 1991179 h 2781440"/>
              <a:gd name="connsiteX34" fmla="*/ 3681696 w 4712828"/>
              <a:gd name="connsiteY34" fmla="*/ 1971724 h 2781440"/>
              <a:gd name="connsiteX35" fmla="*/ 3740062 w 4712828"/>
              <a:gd name="connsiteY35" fmla="*/ 1942541 h 2781440"/>
              <a:gd name="connsiteX36" fmla="*/ 3778973 w 4712828"/>
              <a:gd name="connsiteY36" fmla="*/ 1932813 h 2781440"/>
              <a:gd name="connsiteX37" fmla="*/ 3827611 w 4712828"/>
              <a:gd name="connsiteY37" fmla="*/ 1913358 h 2781440"/>
              <a:gd name="connsiteX38" fmla="*/ 3915160 w 4712828"/>
              <a:gd name="connsiteY38" fmla="*/ 1874447 h 2781440"/>
              <a:gd name="connsiteX39" fmla="*/ 4002709 w 4712828"/>
              <a:gd name="connsiteY39" fmla="*/ 1845264 h 2781440"/>
              <a:gd name="connsiteX40" fmla="*/ 4070803 w 4712828"/>
              <a:gd name="connsiteY40" fmla="*/ 1835536 h 2781440"/>
              <a:gd name="connsiteX41" fmla="*/ 4109713 w 4712828"/>
              <a:gd name="connsiteY41" fmla="*/ 1825809 h 2781440"/>
              <a:gd name="connsiteX42" fmla="*/ 4372360 w 4712828"/>
              <a:gd name="connsiteY42" fmla="*/ 1816081 h 2781440"/>
              <a:gd name="connsiteX43" fmla="*/ 4430726 w 4712828"/>
              <a:gd name="connsiteY43" fmla="*/ 1796626 h 2781440"/>
              <a:gd name="connsiteX44" fmla="*/ 4508548 w 4712828"/>
              <a:gd name="connsiteY44" fmla="*/ 1757715 h 2781440"/>
              <a:gd name="connsiteX45" fmla="*/ 4566913 w 4712828"/>
              <a:gd name="connsiteY45" fmla="*/ 1709077 h 2781440"/>
              <a:gd name="connsiteX46" fmla="*/ 4586369 w 4712828"/>
              <a:gd name="connsiteY46" fmla="*/ 1689621 h 2781440"/>
              <a:gd name="connsiteX47" fmla="*/ 4644735 w 4712828"/>
              <a:gd name="connsiteY47" fmla="*/ 1650711 h 2781440"/>
              <a:gd name="connsiteX48" fmla="*/ 4683645 w 4712828"/>
              <a:gd name="connsiteY48" fmla="*/ 1592345 h 2781440"/>
              <a:gd name="connsiteX49" fmla="*/ 4703101 w 4712828"/>
              <a:gd name="connsiteY49" fmla="*/ 1533979 h 2781440"/>
              <a:gd name="connsiteX50" fmla="*/ 4712828 w 4712828"/>
              <a:gd name="connsiteY50" fmla="*/ 1456158 h 2781440"/>
              <a:gd name="connsiteX51" fmla="*/ 4703101 w 4712828"/>
              <a:gd name="connsiteY51" fmla="*/ 1271332 h 2781440"/>
              <a:gd name="connsiteX52" fmla="*/ 4664190 w 4712828"/>
              <a:gd name="connsiteY52" fmla="*/ 1174056 h 2781440"/>
              <a:gd name="connsiteX53" fmla="*/ 4635007 w 4712828"/>
              <a:gd name="connsiteY53" fmla="*/ 1144873 h 2781440"/>
              <a:gd name="connsiteX54" fmla="*/ 4605824 w 4712828"/>
              <a:gd name="connsiteY54" fmla="*/ 1105962 h 2781440"/>
              <a:gd name="connsiteX55" fmla="*/ 4586369 w 4712828"/>
              <a:gd name="connsiteY55" fmla="*/ 1076779 h 2781440"/>
              <a:gd name="connsiteX56" fmla="*/ 4498820 w 4712828"/>
              <a:gd name="connsiteY56" fmla="*/ 989230 h 2781440"/>
              <a:gd name="connsiteX57" fmla="*/ 4430726 w 4712828"/>
              <a:gd name="connsiteY57" fmla="*/ 921136 h 2781440"/>
              <a:gd name="connsiteX58" fmla="*/ 4343177 w 4712828"/>
              <a:gd name="connsiteY58" fmla="*/ 862770 h 2781440"/>
              <a:gd name="connsiteX59" fmla="*/ 4313994 w 4712828"/>
              <a:gd name="connsiteY59" fmla="*/ 853043 h 2781440"/>
              <a:gd name="connsiteX60" fmla="*/ 4294539 w 4712828"/>
              <a:gd name="connsiteY60" fmla="*/ 833587 h 2781440"/>
              <a:gd name="connsiteX61" fmla="*/ 4265356 w 4712828"/>
              <a:gd name="connsiteY61" fmla="*/ 823860 h 2781440"/>
              <a:gd name="connsiteX62" fmla="*/ 4177807 w 4712828"/>
              <a:gd name="connsiteY62" fmla="*/ 784949 h 2781440"/>
              <a:gd name="connsiteX63" fmla="*/ 4129169 w 4712828"/>
              <a:gd name="connsiteY63" fmla="*/ 755766 h 2781440"/>
              <a:gd name="connsiteX64" fmla="*/ 3992982 w 4712828"/>
              <a:gd name="connsiteY64" fmla="*/ 707128 h 2781440"/>
              <a:gd name="connsiteX65" fmla="*/ 4041620 w 4712828"/>
              <a:gd name="connsiteY65" fmla="*/ 570941 h 2781440"/>
              <a:gd name="connsiteX66" fmla="*/ 4255629 w 4712828"/>
              <a:gd name="connsiteY66" fmla="*/ 308294 h 2781440"/>
              <a:gd name="connsiteX67" fmla="*/ 4177807 w 4712828"/>
              <a:gd name="connsiteY67" fmla="*/ 74830 h 2781440"/>
              <a:gd name="connsiteX68" fmla="*/ 3973525 w 4712828"/>
              <a:gd name="connsiteY68" fmla="*/ 16464 h 2781440"/>
              <a:gd name="connsiteX69" fmla="*/ 3662241 w 4712828"/>
              <a:gd name="connsiteY69" fmla="*/ 35919 h 2781440"/>
              <a:gd name="connsiteX70" fmla="*/ 3370412 w 4712828"/>
              <a:gd name="connsiteY70" fmla="*/ 26191 h 2781440"/>
              <a:gd name="connsiteX71" fmla="*/ 2747841 w 4712828"/>
              <a:gd name="connsiteY71" fmla="*/ 502847 h 2781440"/>
              <a:gd name="connsiteX72" fmla="*/ 2718658 w 4712828"/>
              <a:gd name="connsiteY72" fmla="*/ 512575 h 2781440"/>
              <a:gd name="connsiteX73" fmla="*/ 2650565 w 4712828"/>
              <a:gd name="connsiteY73" fmla="*/ 541758 h 2781440"/>
              <a:gd name="connsiteX74" fmla="*/ 2592199 w 4712828"/>
              <a:gd name="connsiteY74" fmla="*/ 551485 h 2781440"/>
              <a:gd name="connsiteX75" fmla="*/ 2485194 w 4712828"/>
              <a:gd name="connsiteY75" fmla="*/ 570941 h 2781440"/>
              <a:gd name="connsiteX76" fmla="*/ 2397645 w 4712828"/>
              <a:gd name="connsiteY76" fmla="*/ 561213 h 2781440"/>
              <a:gd name="connsiteX77" fmla="*/ 2310096 w 4712828"/>
              <a:gd name="connsiteY77" fmla="*/ 512575 h 2781440"/>
              <a:gd name="connsiteX78" fmla="*/ 2242003 w 4712828"/>
              <a:gd name="connsiteY78" fmla="*/ 483392 h 2781440"/>
              <a:gd name="connsiteX79" fmla="*/ 2173909 w 4712828"/>
              <a:gd name="connsiteY79" fmla="*/ 434753 h 2781440"/>
              <a:gd name="connsiteX80" fmla="*/ 2076633 w 4712828"/>
              <a:gd name="connsiteY80" fmla="*/ 376387 h 2781440"/>
              <a:gd name="connsiteX81" fmla="*/ 2047450 w 4712828"/>
              <a:gd name="connsiteY81" fmla="*/ 366660 h 278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4712828" h="2781440">
                <a:moveTo>
                  <a:pt x="2047450" y="366660"/>
                </a:moveTo>
                <a:cubicBezTo>
                  <a:pt x="2023131" y="358554"/>
                  <a:pt x="1979356" y="332613"/>
                  <a:pt x="1930718" y="327749"/>
                </a:cubicBezTo>
                <a:cubicBezTo>
                  <a:pt x="1882080" y="322885"/>
                  <a:pt x="1813488" y="329210"/>
                  <a:pt x="1755620" y="337477"/>
                </a:cubicBezTo>
                <a:cubicBezTo>
                  <a:pt x="1744046" y="339130"/>
                  <a:pt x="1737183" y="352327"/>
                  <a:pt x="1726437" y="356932"/>
                </a:cubicBezTo>
                <a:cubicBezTo>
                  <a:pt x="1714148" y="362198"/>
                  <a:pt x="1700332" y="362818"/>
                  <a:pt x="1687526" y="366660"/>
                </a:cubicBezTo>
                <a:cubicBezTo>
                  <a:pt x="1528557" y="414351"/>
                  <a:pt x="1719756" y="359159"/>
                  <a:pt x="1580522" y="405570"/>
                </a:cubicBezTo>
                <a:cubicBezTo>
                  <a:pt x="1567839" y="409798"/>
                  <a:pt x="1554417" y="411456"/>
                  <a:pt x="1541611" y="415298"/>
                </a:cubicBezTo>
                <a:cubicBezTo>
                  <a:pt x="1521968" y="421191"/>
                  <a:pt x="1503140" y="429779"/>
                  <a:pt x="1483245" y="434753"/>
                </a:cubicBezTo>
                <a:cubicBezTo>
                  <a:pt x="1470275" y="437996"/>
                  <a:pt x="1457140" y="440639"/>
                  <a:pt x="1444335" y="444481"/>
                </a:cubicBezTo>
                <a:cubicBezTo>
                  <a:pt x="1424692" y="450374"/>
                  <a:pt x="1385969" y="463936"/>
                  <a:pt x="1385969" y="463936"/>
                </a:cubicBezTo>
                <a:cubicBezTo>
                  <a:pt x="1376241" y="470421"/>
                  <a:pt x="1367243" y="478163"/>
                  <a:pt x="1356786" y="483392"/>
                </a:cubicBezTo>
                <a:cubicBezTo>
                  <a:pt x="1315353" y="504109"/>
                  <a:pt x="1337456" y="479116"/>
                  <a:pt x="1298420" y="512575"/>
                </a:cubicBezTo>
                <a:cubicBezTo>
                  <a:pt x="1215859" y="583342"/>
                  <a:pt x="1297324" y="526274"/>
                  <a:pt x="1230326" y="570941"/>
                </a:cubicBezTo>
                <a:cubicBezTo>
                  <a:pt x="1209462" y="633539"/>
                  <a:pt x="1236956" y="565553"/>
                  <a:pt x="1191416" y="629307"/>
                </a:cubicBezTo>
                <a:cubicBezTo>
                  <a:pt x="1182987" y="641107"/>
                  <a:pt x="1178445" y="655247"/>
                  <a:pt x="1171960" y="668217"/>
                </a:cubicBezTo>
                <a:cubicBezTo>
                  <a:pt x="1175203" y="765494"/>
                  <a:pt x="1374620" y="705507"/>
                  <a:pt x="1181688" y="960047"/>
                </a:cubicBezTo>
                <a:cubicBezTo>
                  <a:pt x="988756" y="1214587"/>
                  <a:pt x="114888" y="1892281"/>
                  <a:pt x="14369" y="2195460"/>
                </a:cubicBezTo>
                <a:cubicBezTo>
                  <a:pt x="-86150" y="2498639"/>
                  <a:pt x="366186" y="2811545"/>
                  <a:pt x="578573" y="2779119"/>
                </a:cubicBezTo>
                <a:cubicBezTo>
                  <a:pt x="790960" y="2746693"/>
                  <a:pt x="1121702" y="2153306"/>
                  <a:pt x="1288693" y="2000906"/>
                </a:cubicBezTo>
                <a:cubicBezTo>
                  <a:pt x="1455684" y="1848506"/>
                  <a:pt x="1527020" y="1885796"/>
                  <a:pt x="1580522" y="1864719"/>
                </a:cubicBezTo>
                <a:cubicBezTo>
                  <a:pt x="1634024" y="1843642"/>
                  <a:pt x="1600104" y="1870847"/>
                  <a:pt x="1609705" y="1874447"/>
                </a:cubicBezTo>
                <a:cubicBezTo>
                  <a:pt x="1616809" y="1877111"/>
                  <a:pt x="1671758" y="1900476"/>
                  <a:pt x="1687526" y="1903630"/>
                </a:cubicBezTo>
                <a:cubicBezTo>
                  <a:pt x="1710009" y="1908127"/>
                  <a:pt x="1733061" y="1909257"/>
                  <a:pt x="1755620" y="1913358"/>
                </a:cubicBezTo>
                <a:cubicBezTo>
                  <a:pt x="1768774" y="1915750"/>
                  <a:pt x="1781265" y="1921427"/>
                  <a:pt x="1794531" y="1923085"/>
                </a:cubicBezTo>
                <a:cubicBezTo>
                  <a:pt x="1833275" y="1927928"/>
                  <a:pt x="1872352" y="1929570"/>
                  <a:pt x="1911262" y="1932813"/>
                </a:cubicBezTo>
                <a:cubicBezTo>
                  <a:pt x="1924232" y="1936056"/>
                  <a:pt x="1937318" y="1938868"/>
                  <a:pt x="1950173" y="1942541"/>
                </a:cubicBezTo>
                <a:cubicBezTo>
                  <a:pt x="1960032" y="1945358"/>
                  <a:pt x="1969205" y="1950818"/>
                  <a:pt x="1979356" y="1952268"/>
                </a:cubicBezTo>
                <a:cubicBezTo>
                  <a:pt x="2014811" y="1957333"/>
                  <a:pt x="2050692" y="1958753"/>
                  <a:pt x="2086360" y="1961996"/>
                </a:cubicBezTo>
                <a:cubicBezTo>
                  <a:pt x="2143156" y="1980929"/>
                  <a:pt x="2088307" y="1964331"/>
                  <a:pt x="2173909" y="1981451"/>
                </a:cubicBezTo>
                <a:cubicBezTo>
                  <a:pt x="2281334" y="2002936"/>
                  <a:pt x="2109044" y="1981744"/>
                  <a:pt x="2319824" y="2000907"/>
                </a:cubicBezTo>
                <a:lnTo>
                  <a:pt x="2689475" y="1991179"/>
                </a:lnTo>
                <a:cubicBezTo>
                  <a:pt x="2731720" y="1989522"/>
                  <a:pt x="2773657" y="1981451"/>
                  <a:pt x="2815935" y="1981451"/>
                </a:cubicBezTo>
                <a:cubicBezTo>
                  <a:pt x="2874391" y="1981451"/>
                  <a:pt x="2932667" y="1987936"/>
                  <a:pt x="2991033" y="1991179"/>
                </a:cubicBezTo>
                <a:cubicBezTo>
                  <a:pt x="3223502" y="2029925"/>
                  <a:pt x="3106865" y="2014118"/>
                  <a:pt x="3603875" y="1991179"/>
                </a:cubicBezTo>
                <a:cubicBezTo>
                  <a:pt x="3630585" y="1989946"/>
                  <a:pt x="3681696" y="1971724"/>
                  <a:pt x="3681696" y="1971724"/>
                </a:cubicBezTo>
                <a:cubicBezTo>
                  <a:pt x="3701151" y="1961996"/>
                  <a:pt x="3719866" y="1950619"/>
                  <a:pt x="3740062" y="1942541"/>
                </a:cubicBezTo>
                <a:cubicBezTo>
                  <a:pt x="3752475" y="1937576"/>
                  <a:pt x="3766290" y="1937041"/>
                  <a:pt x="3778973" y="1932813"/>
                </a:cubicBezTo>
                <a:cubicBezTo>
                  <a:pt x="3795538" y="1927291"/>
                  <a:pt x="3811654" y="1920450"/>
                  <a:pt x="3827611" y="1913358"/>
                </a:cubicBezTo>
                <a:cubicBezTo>
                  <a:pt x="3891529" y="1884950"/>
                  <a:pt x="3841753" y="1900664"/>
                  <a:pt x="3915160" y="1874447"/>
                </a:cubicBezTo>
                <a:cubicBezTo>
                  <a:pt x="3944129" y="1864101"/>
                  <a:pt x="3972257" y="1849614"/>
                  <a:pt x="4002709" y="1845264"/>
                </a:cubicBezTo>
                <a:cubicBezTo>
                  <a:pt x="4025407" y="1842021"/>
                  <a:pt x="4048244" y="1839638"/>
                  <a:pt x="4070803" y="1835536"/>
                </a:cubicBezTo>
                <a:cubicBezTo>
                  <a:pt x="4083956" y="1833144"/>
                  <a:pt x="4096372" y="1826670"/>
                  <a:pt x="4109713" y="1825809"/>
                </a:cubicBezTo>
                <a:cubicBezTo>
                  <a:pt x="4197140" y="1820169"/>
                  <a:pt x="4284811" y="1819324"/>
                  <a:pt x="4372360" y="1816081"/>
                </a:cubicBezTo>
                <a:cubicBezTo>
                  <a:pt x="4391815" y="1809596"/>
                  <a:pt x="4412383" y="1805797"/>
                  <a:pt x="4430726" y="1796626"/>
                </a:cubicBezTo>
                <a:lnTo>
                  <a:pt x="4508548" y="1757715"/>
                </a:lnTo>
                <a:cubicBezTo>
                  <a:pt x="4577872" y="1688391"/>
                  <a:pt x="4499197" y="1763251"/>
                  <a:pt x="4566913" y="1709077"/>
                </a:cubicBezTo>
                <a:cubicBezTo>
                  <a:pt x="4574075" y="1703347"/>
                  <a:pt x="4579032" y="1695124"/>
                  <a:pt x="4586369" y="1689621"/>
                </a:cubicBezTo>
                <a:cubicBezTo>
                  <a:pt x="4605075" y="1675592"/>
                  <a:pt x="4644735" y="1650711"/>
                  <a:pt x="4644735" y="1650711"/>
                </a:cubicBezTo>
                <a:cubicBezTo>
                  <a:pt x="4657705" y="1631256"/>
                  <a:pt x="4676251" y="1614527"/>
                  <a:pt x="4683645" y="1592345"/>
                </a:cubicBezTo>
                <a:lnTo>
                  <a:pt x="4703101" y="1533979"/>
                </a:lnTo>
                <a:cubicBezTo>
                  <a:pt x="4706343" y="1508039"/>
                  <a:pt x="4712828" y="1482300"/>
                  <a:pt x="4712828" y="1456158"/>
                </a:cubicBezTo>
                <a:cubicBezTo>
                  <a:pt x="4712828" y="1394464"/>
                  <a:pt x="4710452" y="1332586"/>
                  <a:pt x="4703101" y="1271332"/>
                </a:cubicBezTo>
                <a:cubicBezTo>
                  <a:pt x="4701057" y="1254297"/>
                  <a:pt x="4677262" y="1192357"/>
                  <a:pt x="4664190" y="1174056"/>
                </a:cubicBezTo>
                <a:cubicBezTo>
                  <a:pt x="4656194" y="1162861"/>
                  <a:pt x="4643960" y="1155318"/>
                  <a:pt x="4635007" y="1144873"/>
                </a:cubicBezTo>
                <a:cubicBezTo>
                  <a:pt x="4624456" y="1132563"/>
                  <a:pt x="4615247" y="1119155"/>
                  <a:pt x="4605824" y="1105962"/>
                </a:cubicBezTo>
                <a:cubicBezTo>
                  <a:pt x="4599029" y="1096448"/>
                  <a:pt x="4594269" y="1085397"/>
                  <a:pt x="4586369" y="1076779"/>
                </a:cubicBezTo>
                <a:cubicBezTo>
                  <a:pt x="4558481" y="1046356"/>
                  <a:pt x="4528003" y="1018413"/>
                  <a:pt x="4498820" y="989230"/>
                </a:cubicBezTo>
                <a:cubicBezTo>
                  <a:pt x="4476122" y="966532"/>
                  <a:pt x="4456406" y="940396"/>
                  <a:pt x="4430726" y="921136"/>
                </a:cubicBezTo>
                <a:cubicBezTo>
                  <a:pt x="4398140" y="896696"/>
                  <a:pt x="4380703" y="881533"/>
                  <a:pt x="4343177" y="862770"/>
                </a:cubicBezTo>
                <a:cubicBezTo>
                  <a:pt x="4334006" y="858184"/>
                  <a:pt x="4323722" y="856285"/>
                  <a:pt x="4313994" y="853043"/>
                </a:cubicBezTo>
                <a:cubicBezTo>
                  <a:pt x="4307509" y="846558"/>
                  <a:pt x="4302403" y="838306"/>
                  <a:pt x="4294539" y="833587"/>
                </a:cubicBezTo>
                <a:cubicBezTo>
                  <a:pt x="4285746" y="828311"/>
                  <a:pt x="4274957" y="827460"/>
                  <a:pt x="4265356" y="823860"/>
                </a:cubicBezTo>
                <a:cubicBezTo>
                  <a:pt x="4232066" y="811376"/>
                  <a:pt x="4208409" y="801950"/>
                  <a:pt x="4177807" y="784949"/>
                </a:cubicBezTo>
                <a:cubicBezTo>
                  <a:pt x="4161279" y="775767"/>
                  <a:pt x="4146080" y="764222"/>
                  <a:pt x="4129169" y="755766"/>
                </a:cubicBezTo>
                <a:cubicBezTo>
                  <a:pt x="4102550" y="742457"/>
                  <a:pt x="4007574" y="737932"/>
                  <a:pt x="3992982" y="707128"/>
                </a:cubicBezTo>
                <a:cubicBezTo>
                  <a:pt x="3978391" y="676324"/>
                  <a:pt x="3997845" y="637413"/>
                  <a:pt x="4041620" y="570941"/>
                </a:cubicBezTo>
                <a:cubicBezTo>
                  <a:pt x="4085395" y="504469"/>
                  <a:pt x="4283437" y="315246"/>
                  <a:pt x="4255629" y="308294"/>
                </a:cubicBezTo>
                <a:cubicBezTo>
                  <a:pt x="4234281" y="294061"/>
                  <a:pt x="4224824" y="123468"/>
                  <a:pt x="4177807" y="74830"/>
                </a:cubicBezTo>
                <a:cubicBezTo>
                  <a:pt x="4130790" y="26192"/>
                  <a:pt x="4059453" y="22949"/>
                  <a:pt x="3973525" y="16464"/>
                </a:cubicBezTo>
                <a:cubicBezTo>
                  <a:pt x="3887597" y="9979"/>
                  <a:pt x="3762760" y="34298"/>
                  <a:pt x="3662241" y="35919"/>
                </a:cubicBezTo>
                <a:cubicBezTo>
                  <a:pt x="3561722" y="37540"/>
                  <a:pt x="3402837" y="-38660"/>
                  <a:pt x="3370412" y="26191"/>
                </a:cubicBezTo>
                <a:cubicBezTo>
                  <a:pt x="3201799" y="126710"/>
                  <a:pt x="2955365" y="343962"/>
                  <a:pt x="2747841" y="502847"/>
                </a:cubicBezTo>
                <a:cubicBezTo>
                  <a:pt x="2639215" y="583911"/>
                  <a:pt x="2728083" y="508536"/>
                  <a:pt x="2718658" y="512575"/>
                </a:cubicBezTo>
                <a:cubicBezTo>
                  <a:pt x="2686636" y="526299"/>
                  <a:pt x="2682149" y="534739"/>
                  <a:pt x="2650565" y="541758"/>
                </a:cubicBezTo>
                <a:cubicBezTo>
                  <a:pt x="2631311" y="546037"/>
                  <a:pt x="2611540" y="547617"/>
                  <a:pt x="2592199" y="551485"/>
                </a:cubicBezTo>
                <a:cubicBezTo>
                  <a:pt x="2477515" y="574421"/>
                  <a:pt x="2658325" y="546207"/>
                  <a:pt x="2485194" y="570941"/>
                </a:cubicBezTo>
                <a:cubicBezTo>
                  <a:pt x="2456011" y="567698"/>
                  <a:pt x="2426608" y="566040"/>
                  <a:pt x="2397645" y="561213"/>
                </a:cubicBezTo>
                <a:cubicBezTo>
                  <a:pt x="2338977" y="551435"/>
                  <a:pt x="2393646" y="540426"/>
                  <a:pt x="2310096" y="512575"/>
                </a:cubicBezTo>
                <a:cubicBezTo>
                  <a:pt x="2277358" y="501662"/>
                  <a:pt x="2275658" y="502624"/>
                  <a:pt x="2242003" y="483392"/>
                </a:cubicBezTo>
                <a:cubicBezTo>
                  <a:pt x="2217411" y="469339"/>
                  <a:pt x="2197100" y="450986"/>
                  <a:pt x="2173909" y="434753"/>
                </a:cubicBezTo>
                <a:cubicBezTo>
                  <a:pt x="2137522" y="409282"/>
                  <a:pt x="2115343" y="392977"/>
                  <a:pt x="2076633" y="376387"/>
                </a:cubicBezTo>
                <a:cubicBezTo>
                  <a:pt x="2067208" y="372348"/>
                  <a:pt x="2057178" y="369902"/>
                  <a:pt x="2047450" y="366660"/>
                </a:cubicBez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711884" y="885217"/>
            <a:ext cx="4793970" cy="3818889"/>
          </a:xfrm>
          <a:custGeom>
            <a:avLst/>
            <a:gdLst>
              <a:gd name="connsiteX0" fmla="*/ 1420239 w 3715966"/>
              <a:gd name="connsiteY0" fmla="*/ 0 h 2918298"/>
              <a:gd name="connsiteX1" fmla="*/ 1420239 w 3715966"/>
              <a:gd name="connsiteY1" fmla="*/ 0 h 2918298"/>
              <a:gd name="connsiteX2" fmla="*/ 1245141 w 3715966"/>
              <a:gd name="connsiteY2" fmla="*/ 19455 h 2918298"/>
              <a:gd name="connsiteX3" fmla="*/ 1215958 w 3715966"/>
              <a:gd name="connsiteY3" fmla="*/ 38911 h 2918298"/>
              <a:gd name="connsiteX4" fmla="*/ 1196502 w 3715966"/>
              <a:gd name="connsiteY4" fmla="*/ 77821 h 2918298"/>
              <a:gd name="connsiteX5" fmla="*/ 1177047 w 3715966"/>
              <a:gd name="connsiteY5" fmla="*/ 107004 h 2918298"/>
              <a:gd name="connsiteX6" fmla="*/ 1167320 w 3715966"/>
              <a:gd name="connsiteY6" fmla="*/ 175098 h 2918298"/>
              <a:gd name="connsiteX7" fmla="*/ 1157592 w 3715966"/>
              <a:gd name="connsiteY7" fmla="*/ 214009 h 2918298"/>
              <a:gd name="connsiteX8" fmla="*/ 1138137 w 3715966"/>
              <a:gd name="connsiteY8" fmla="*/ 408562 h 2918298"/>
              <a:gd name="connsiteX9" fmla="*/ 1108954 w 3715966"/>
              <a:gd name="connsiteY9" fmla="*/ 476655 h 2918298"/>
              <a:gd name="connsiteX10" fmla="*/ 1099226 w 3715966"/>
              <a:gd name="connsiteY10" fmla="*/ 515566 h 2918298"/>
              <a:gd name="connsiteX11" fmla="*/ 1079771 w 3715966"/>
              <a:gd name="connsiteY11" fmla="*/ 564204 h 2918298"/>
              <a:gd name="connsiteX12" fmla="*/ 1031132 w 3715966"/>
              <a:gd name="connsiteY12" fmla="*/ 680936 h 2918298"/>
              <a:gd name="connsiteX13" fmla="*/ 1001949 w 3715966"/>
              <a:gd name="connsiteY13" fmla="*/ 749030 h 2918298"/>
              <a:gd name="connsiteX14" fmla="*/ 972766 w 3715966"/>
              <a:gd name="connsiteY14" fmla="*/ 797668 h 2918298"/>
              <a:gd name="connsiteX15" fmla="*/ 943583 w 3715966"/>
              <a:gd name="connsiteY15" fmla="*/ 807396 h 2918298"/>
              <a:gd name="connsiteX16" fmla="*/ 856034 w 3715966"/>
              <a:gd name="connsiteY16" fmla="*/ 856034 h 2918298"/>
              <a:gd name="connsiteX17" fmla="*/ 778213 w 3715966"/>
              <a:gd name="connsiteY17" fmla="*/ 933855 h 2918298"/>
              <a:gd name="connsiteX18" fmla="*/ 739302 w 3715966"/>
              <a:gd name="connsiteY18" fmla="*/ 972766 h 2918298"/>
              <a:gd name="connsiteX19" fmla="*/ 671209 w 3715966"/>
              <a:gd name="connsiteY19" fmla="*/ 1011677 h 2918298"/>
              <a:gd name="connsiteX20" fmla="*/ 554477 w 3715966"/>
              <a:gd name="connsiteY20" fmla="*/ 1079770 h 2918298"/>
              <a:gd name="connsiteX21" fmla="*/ 486383 w 3715966"/>
              <a:gd name="connsiteY21" fmla="*/ 1089498 h 2918298"/>
              <a:gd name="connsiteX22" fmla="*/ 457200 w 3715966"/>
              <a:gd name="connsiteY22" fmla="*/ 1108953 h 2918298"/>
              <a:gd name="connsiteX23" fmla="*/ 340468 w 3715966"/>
              <a:gd name="connsiteY23" fmla="*/ 1138136 h 2918298"/>
              <a:gd name="connsiteX24" fmla="*/ 272375 w 3715966"/>
              <a:gd name="connsiteY24" fmla="*/ 1157592 h 2918298"/>
              <a:gd name="connsiteX25" fmla="*/ 136188 w 3715966"/>
              <a:gd name="connsiteY25" fmla="*/ 1225685 h 2918298"/>
              <a:gd name="connsiteX26" fmla="*/ 77822 w 3715966"/>
              <a:gd name="connsiteY26" fmla="*/ 1293779 h 2918298"/>
              <a:gd name="connsiteX27" fmla="*/ 68094 w 3715966"/>
              <a:gd name="connsiteY27" fmla="*/ 1322962 h 2918298"/>
              <a:gd name="connsiteX28" fmla="*/ 58366 w 3715966"/>
              <a:gd name="connsiteY28" fmla="*/ 1507787 h 2918298"/>
              <a:gd name="connsiteX29" fmla="*/ 38911 w 3715966"/>
              <a:gd name="connsiteY29" fmla="*/ 1624519 h 2918298"/>
              <a:gd name="connsiteX30" fmla="*/ 19456 w 3715966"/>
              <a:gd name="connsiteY30" fmla="*/ 1789889 h 2918298"/>
              <a:gd name="connsiteX31" fmla="*/ 9728 w 3715966"/>
              <a:gd name="connsiteY31" fmla="*/ 1828800 h 2918298"/>
              <a:gd name="connsiteX32" fmla="*/ 0 w 3715966"/>
              <a:gd name="connsiteY32" fmla="*/ 1906621 h 2918298"/>
              <a:gd name="connsiteX33" fmla="*/ 9728 w 3715966"/>
              <a:gd name="connsiteY33" fmla="*/ 2276272 h 2918298"/>
              <a:gd name="connsiteX34" fmla="*/ 48639 w 3715966"/>
              <a:gd name="connsiteY34" fmla="*/ 2373549 h 2918298"/>
              <a:gd name="connsiteX35" fmla="*/ 68094 w 3715966"/>
              <a:gd name="connsiteY35" fmla="*/ 2402732 h 2918298"/>
              <a:gd name="connsiteX36" fmla="*/ 87549 w 3715966"/>
              <a:gd name="connsiteY36" fmla="*/ 2470826 h 2918298"/>
              <a:gd name="connsiteX37" fmla="*/ 107005 w 3715966"/>
              <a:gd name="connsiteY37" fmla="*/ 2529192 h 2918298"/>
              <a:gd name="connsiteX38" fmla="*/ 116732 w 3715966"/>
              <a:gd name="connsiteY38" fmla="*/ 2568102 h 2918298"/>
              <a:gd name="connsiteX39" fmla="*/ 136188 w 3715966"/>
              <a:gd name="connsiteY39" fmla="*/ 2587557 h 2918298"/>
              <a:gd name="connsiteX40" fmla="*/ 194554 w 3715966"/>
              <a:gd name="connsiteY40" fmla="*/ 2626468 h 2918298"/>
              <a:gd name="connsiteX41" fmla="*/ 233464 w 3715966"/>
              <a:gd name="connsiteY41" fmla="*/ 2684834 h 2918298"/>
              <a:gd name="connsiteX42" fmla="*/ 272375 w 3715966"/>
              <a:gd name="connsiteY42" fmla="*/ 2723745 h 2918298"/>
              <a:gd name="connsiteX43" fmla="*/ 301558 w 3715966"/>
              <a:gd name="connsiteY43" fmla="*/ 2752928 h 2918298"/>
              <a:gd name="connsiteX44" fmla="*/ 350196 w 3715966"/>
              <a:gd name="connsiteY44" fmla="*/ 2801566 h 2918298"/>
              <a:gd name="connsiteX45" fmla="*/ 408562 w 3715966"/>
              <a:gd name="connsiteY45" fmla="*/ 2821021 h 2918298"/>
              <a:gd name="connsiteX46" fmla="*/ 671209 w 3715966"/>
              <a:gd name="connsiteY46" fmla="*/ 2850204 h 2918298"/>
              <a:gd name="connsiteX47" fmla="*/ 924128 w 3715966"/>
              <a:gd name="connsiteY47" fmla="*/ 2859932 h 2918298"/>
              <a:gd name="connsiteX48" fmla="*/ 1001949 w 3715966"/>
              <a:gd name="connsiteY48" fmla="*/ 2869660 h 2918298"/>
              <a:gd name="connsiteX49" fmla="*/ 1293779 w 3715966"/>
              <a:gd name="connsiteY49" fmla="*/ 2889115 h 2918298"/>
              <a:gd name="connsiteX50" fmla="*/ 1361873 w 3715966"/>
              <a:gd name="connsiteY50" fmla="*/ 2898843 h 2918298"/>
              <a:gd name="connsiteX51" fmla="*/ 1945532 w 3715966"/>
              <a:gd name="connsiteY51" fmla="*/ 2918298 h 2918298"/>
              <a:gd name="connsiteX52" fmla="*/ 2276273 w 3715966"/>
              <a:gd name="connsiteY52" fmla="*/ 2908570 h 2918298"/>
              <a:gd name="connsiteX53" fmla="*/ 2587558 w 3715966"/>
              <a:gd name="connsiteY53" fmla="*/ 2889115 h 2918298"/>
              <a:gd name="connsiteX54" fmla="*/ 2626468 w 3715966"/>
              <a:gd name="connsiteY54" fmla="*/ 2869660 h 2918298"/>
              <a:gd name="connsiteX55" fmla="*/ 2743200 w 3715966"/>
              <a:gd name="connsiteY55" fmla="*/ 2840477 h 2918298"/>
              <a:gd name="connsiteX56" fmla="*/ 2782111 w 3715966"/>
              <a:gd name="connsiteY56" fmla="*/ 2821021 h 2918298"/>
              <a:gd name="connsiteX57" fmla="*/ 2840477 w 3715966"/>
              <a:gd name="connsiteY57" fmla="*/ 2801566 h 2918298"/>
              <a:gd name="connsiteX58" fmla="*/ 2928026 w 3715966"/>
              <a:gd name="connsiteY58" fmla="*/ 2762655 h 2918298"/>
              <a:gd name="connsiteX59" fmla="*/ 3064213 w 3715966"/>
              <a:gd name="connsiteY59" fmla="*/ 2752928 h 2918298"/>
              <a:gd name="connsiteX60" fmla="*/ 3103124 w 3715966"/>
              <a:gd name="connsiteY60" fmla="*/ 2743200 h 2918298"/>
              <a:gd name="connsiteX61" fmla="*/ 3210128 w 3715966"/>
              <a:gd name="connsiteY61" fmla="*/ 2723745 h 2918298"/>
              <a:gd name="connsiteX62" fmla="*/ 3268494 w 3715966"/>
              <a:gd name="connsiteY62" fmla="*/ 2684834 h 2918298"/>
              <a:gd name="connsiteX63" fmla="*/ 3307405 w 3715966"/>
              <a:gd name="connsiteY63" fmla="*/ 2665379 h 2918298"/>
              <a:gd name="connsiteX64" fmla="*/ 3356043 w 3715966"/>
              <a:gd name="connsiteY64" fmla="*/ 2636196 h 2918298"/>
              <a:gd name="connsiteX65" fmla="*/ 3414409 w 3715966"/>
              <a:gd name="connsiteY65" fmla="*/ 2616740 h 2918298"/>
              <a:gd name="connsiteX66" fmla="*/ 3443592 w 3715966"/>
              <a:gd name="connsiteY66" fmla="*/ 2597285 h 2918298"/>
              <a:gd name="connsiteX67" fmla="*/ 3521413 w 3715966"/>
              <a:gd name="connsiteY67" fmla="*/ 2568102 h 2918298"/>
              <a:gd name="connsiteX68" fmla="*/ 3550596 w 3715966"/>
              <a:gd name="connsiteY68" fmla="*/ 2538919 h 2918298"/>
              <a:gd name="connsiteX69" fmla="*/ 3599234 w 3715966"/>
              <a:gd name="connsiteY69" fmla="*/ 2519464 h 2918298"/>
              <a:gd name="connsiteX70" fmla="*/ 3647873 w 3715966"/>
              <a:gd name="connsiteY70" fmla="*/ 2490281 h 2918298"/>
              <a:gd name="connsiteX71" fmla="*/ 3667328 w 3715966"/>
              <a:gd name="connsiteY71" fmla="*/ 2461098 h 2918298"/>
              <a:gd name="connsiteX72" fmla="*/ 3696511 w 3715966"/>
              <a:gd name="connsiteY72" fmla="*/ 2441643 h 2918298"/>
              <a:gd name="connsiteX73" fmla="*/ 3715966 w 3715966"/>
              <a:gd name="connsiteY73" fmla="*/ 2393004 h 2918298"/>
              <a:gd name="connsiteX74" fmla="*/ 3677056 w 3715966"/>
              <a:gd name="connsiteY74" fmla="*/ 2188723 h 2918298"/>
              <a:gd name="connsiteX75" fmla="*/ 3657600 w 3715966"/>
              <a:gd name="connsiteY75" fmla="*/ 2169268 h 2918298"/>
              <a:gd name="connsiteX76" fmla="*/ 3608962 w 3715966"/>
              <a:gd name="connsiteY76" fmla="*/ 2101174 h 2918298"/>
              <a:gd name="connsiteX77" fmla="*/ 3589507 w 3715966"/>
              <a:gd name="connsiteY77" fmla="*/ 2071992 h 2918298"/>
              <a:gd name="connsiteX78" fmla="*/ 3570051 w 3715966"/>
              <a:gd name="connsiteY78" fmla="*/ 2052536 h 2918298"/>
              <a:gd name="connsiteX79" fmla="*/ 3531141 w 3715966"/>
              <a:gd name="connsiteY79" fmla="*/ 1994170 h 2918298"/>
              <a:gd name="connsiteX80" fmla="*/ 3511685 w 3715966"/>
              <a:gd name="connsiteY80" fmla="*/ 1974715 h 2918298"/>
              <a:gd name="connsiteX81" fmla="*/ 3463047 w 3715966"/>
              <a:gd name="connsiteY81" fmla="*/ 1887166 h 2918298"/>
              <a:gd name="connsiteX82" fmla="*/ 3424137 w 3715966"/>
              <a:gd name="connsiteY82" fmla="*/ 1819072 h 2918298"/>
              <a:gd name="connsiteX83" fmla="*/ 3414409 w 3715966"/>
              <a:gd name="connsiteY83" fmla="*/ 1789889 h 2918298"/>
              <a:gd name="connsiteX84" fmla="*/ 3394954 w 3715966"/>
              <a:gd name="connsiteY84" fmla="*/ 1760706 h 2918298"/>
              <a:gd name="connsiteX85" fmla="*/ 3346315 w 3715966"/>
              <a:gd name="connsiteY85" fmla="*/ 1673157 h 2918298"/>
              <a:gd name="connsiteX86" fmla="*/ 3297677 w 3715966"/>
              <a:gd name="connsiteY86" fmla="*/ 1595336 h 2918298"/>
              <a:gd name="connsiteX87" fmla="*/ 3278222 w 3715966"/>
              <a:gd name="connsiteY87" fmla="*/ 1488332 h 2918298"/>
              <a:gd name="connsiteX88" fmla="*/ 3258766 w 3715966"/>
              <a:gd name="connsiteY88" fmla="*/ 924128 h 2918298"/>
              <a:gd name="connsiteX89" fmla="*/ 3239311 w 3715966"/>
              <a:gd name="connsiteY89" fmla="*/ 875489 h 2918298"/>
              <a:gd name="connsiteX90" fmla="*/ 3219856 w 3715966"/>
              <a:gd name="connsiteY90" fmla="*/ 846306 h 2918298"/>
              <a:gd name="connsiteX91" fmla="*/ 3161490 w 3715966"/>
              <a:gd name="connsiteY91" fmla="*/ 797668 h 2918298"/>
              <a:gd name="connsiteX92" fmla="*/ 3112851 w 3715966"/>
              <a:gd name="connsiteY92" fmla="*/ 778213 h 2918298"/>
              <a:gd name="connsiteX93" fmla="*/ 3083668 w 3715966"/>
              <a:gd name="connsiteY93" fmla="*/ 758757 h 2918298"/>
              <a:gd name="connsiteX94" fmla="*/ 3054485 w 3715966"/>
              <a:gd name="connsiteY94" fmla="*/ 749030 h 2918298"/>
              <a:gd name="connsiteX95" fmla="*/ 3005847 w 3715966"/>
              <a:gd name="connsiteY95" fmla="*/ 729574 h 2918298"/>
              <a:gd name="connsiteX96" fmla="*/ 2869660 w 3715966"/>
              <a:gd name="connsiteY96" fmla="*/ 680936 h 2918298"/>
              <a:gd name="connsiteX97" fmla="*/ 2821022 w 3715966"/>
              <a:gd name="connsiteY97" fmla="*/ 661481 h 2918298"/>
              <a:gd name="connsiteX98" fmla="*/ 2782111 w 3715966"/>
              <a:gd name="connsiteY98" fmla="*/ 642026 h 2918298"/>
              <a:gd name="connsiteX99" fmla="*/ 2723745 w 3715966"/>
              <a:gd name="connsiteY99" fmla="*/ 622570 h 2918298"/>
              <a:gd name="connsiteX100" fmla="*/ 2655651 w 3715966"/>
              <a:gd name="connsiteY100" fmla="*/ 593387 h 2918298"/>
              <a:gd name="connsiteX101" fmla="*/ 2577830 w 3715966"/>
              <a:gd name="connsiteY101" fmla="*/ 573932 h 2918298"/>
              <a:gd name="connsiteX102" fmla="*/ 2451371 w 3715966"/>
              <a:gd name="connsiteY102" fmla="*/ 505838 h 2918298"/>
              <a:gd name="connsiteX103" fmla="*/ 2402732 w 3715966"/>
              <a:gd name="connsiteY103" fmla="*/ 496111 h 2918298"/>
              <a:gd name="connsiteX104" fmla="*/ 2305456 w 3715966"/>
              <a:gd name="connsiteY104" fmla="*/ 447472 h 2918298"/>
              <a:gd name="connsiteX105" fmla="*/ 2227634 w 3715966"/>
              <a:gd name="connsiteY105" fmla="*/ 418289 h 2918298"/>
              <a:gd name="connsiteX106" fmla="*/ 2169268 w 3715966"/>
              <a:gd name="connsiteY106" fmla="*/ 398834 h 2918298"/>
              <a:gd name="connsiteX107" fmla="*/ 2130358 w 3715966"/>
              <a:gd name="connsiteY107" fmla="*/ 369651 h 2918298"/>
              <a:gd name="connsiteX108" fmla="*/ 2110902 w 3715966"/>
              <a:gd name="connsiteY108" fmla="*/ 350196 h 2918298"/>
              <a:gd name="connsiteX109" fmla="*/ 2081720 w 3715966"/>
              <a:gd name="connsiteY109" fmla="*/ 340468 h 2918298"/>
              <a:gd name="connsiteX110" fmla="*/ 2042809 w 3715966"/>
              <a:gd name="connsiteY110" fmla="*/ 321013 h 2918298"/>
              <a:gd name="connsiteX111" fmla="*/ 2023354 w 3715966"/>
              <a:gd name="connsiteY111" fmla="*/ 301557 h 2918298"/>
              <a:gd name="connsiteX112" fmla="*/ 1955260 w 3715966"/>
              <a:gd name="connsiteY112" fmla="*/ 262647 h 2918298"/>
              <a:gd name="connsiteX113" fmla="*/ 1916349 w 3715966"/>
              <a:gd name="connsiteY113" fmla="*/ 252919 h 2918298"/>
              <a:gd name="connsiteX114" fmla="*/ 1877439 w 3715966"/>
              <a:gd name="connsiteY114" fmla="*/ 233464 h 2918298"/>
              <a:gd name="connsiteX115" fmla="*/ 1770434 w 3715966"/>
              <a:gd name="connsiteY115" fmla="*/ 204281 h 2918298"/>
              <a:gd name="connsiteX116" fmla="*/ 1712068 w 3715966"/>
              <a:gd name="connsiteY116" fmla="*/ 175098 h 2918298"/>
              <a:gd name="connsiteX117" fmla="*/ 1643975 w 3715966"/>
              <a:gd name="connsiteY117" fmla="*/ 155643 h 2918298"/>
              <a:gd name="connsiteX118" fmla="*/ 1614792 w 3715966"/>
              <a:gd name="connsiteY118" fmla="*/ 136187 h 2918298"/>
              <a:gd name="connsiteX119" fmla="*/ 1585609 w 3715966"/>
              <a:gd name="connsiteY119" fmla="*/ 126460 h 2918298"/>
              <a:gd name="connsiteX120" fmla="*/ 1488332 w 3715966"/>
              <a:gd name="connsiteY120" fmla="*/ 68094 h 2918298"/>
              <a:gd name="connsiteX121" fmla="*/ 1322962 w 3715966"/>
              <a:gd name="connsiteY121" fmla="*/ 58366 h 2918298"/>
              <a:gd name="connsiteX122" fmla="*/ 1420239 w 3715966"/>
              <a:gd name="connsiteY122" fmla="*/ 0 h 2918298"/>
              <a:gd name="connsiteX0" fmla="*/ 1420239 w 3715966"/>
              <a:gd name="connsiteY0" fmla="*/ 0 h 2918298"/>
              <a:gd name="connsiteX1" fmla="*/ 1420239 w 3715966"/>
              <a:gd name="connsiteY1" fmla="*/ 0 h 2918298"/>
              <a:gd name="connsiteX2" fmla="*/ 1245141 w 3715966"/>
              <a:gd name="connsiteY2" fmla="*/ 19455 h 2918298"/>
              <a:gd name="connsiteX3" fmla="*/ 1215958 w 3715966"/>
              <a:gd name="connsiteY3" fmla="*/ 38911 h 2918298"/>
              <a:gd name="connsiteX4" fmla="*/ 1196502 w 3715966"/>
              <a:gd name="connsiteY4" fmla="*/ 77821 h 2918298"/>
              <a:gd name="connsiteX5" fmla="*/ 1177047 w 3715966"/>
              <a:gd name="connsiteY5" fmla="*/ 107004 h 2918298"/>
              <a:gd name="connsiteX6" fmla="*/ 1167320 w 3715966"/>
              <a:gd name="connsiteY6" fmla="*/ 175098 h 2918298"/>
              <a:gd name="connsiteX7" fmla="*/ 1157592 w 3715966"/>
              <a:gd name="connsiteY7" fmla="*/ 214009 h 2918298"/>
              <a:gd name="connsiteX8" fmla="*/ 1138137 w 3715966"/>
              <a:gd name="connsiteY8" fmla="*/ 408562 h 2918298"/>
              <a:gd name="connsiteX9" fmla="*/ 1108954 w 3715966"/>
              <a:gd name="connsiteY9" fmla="*/ 476655 h 2918298"/>
              <a:gd name="connsiteX10" fmla="*/ 1099226 w 3715966"/>
              <a:gd name="connsiteY10" fmla="*/ 515566 h 2918298"/>
              <a:gd name="connsiteX11" fmla="*/ 1079771 w 3715966"/>
              <a:gd name="connsiteY11" fmla="*/ 564204 h 2918298"/>
              <a:gd name="connsiteX12" fmla="*/ 1031132 w 3715966"/>
              <a:gd name="connsiteY12" fmla="*/ 680936 h 2918298"/>
              <a:gd name="connsiteX13" fmla="*/ 1001949 w 3715966"/>
              <a:gd name="connsiteY13" fmla="*/ 749030 h 2918298"/>
              <a:gd name="connsiteX14" fmla="*/ 972766 w 3715966"/>
              <a:gd name="connsiteY14" fmla="*/ 797668 h 2918298"/>
              <a:gd name="connsiteX15" fmla="*/ 943583 w 3715966"/>
              <a:gd name="connsiteY15" fmla="*/ 807396 h 2918298"/>
              <a:gd name="connsiteX16" fmla="*/ 856034 w 3715966"/>
              <a:gd name="connsiteY16" fmla="*/ 856034 h 2918298"/>
              <a:gd name="connsiteX17" fmla="*/ 778213 w 3715966"/>
              <a:gd name="connsiteY17" fmla="*/ 933855 h 2918298"/>
              <a:gd name="connsiteX18" fmla="*/ 739302 w 3715966"/>
              <a:gd name="connsiteY18" fmla="*/ 972766 h 2918298"/>
              <a:gd name="connsiteX19" fmla="*/ 671209 w 3715966"/>
              <a:gd name="connsiteY19" fmla="*/ 1011677 h 2918298"/>
              <a:gd name="connsiteX20" fmla="*/ 554477 w 3715966"/>
              <a:gd name="connsiteY20" fmla="*/ 1079770 h 2918298"/>
              <a:gd name="connsiteX21" fmla="*/ 486383 w 3715966"/>
              <a:gd name="connsiteY21" fmla="*/ 1089498 h 2918298"/>
              <a:gd name="connsiteX22" fmla="*/ 457200 w 3715966"/>
              <a:gd name="connsiteY22" fmla="*/ 1108953 h 2918298"/>
              <a:gd name="connsiteX23" fmla="*/ 340468 w 3715966"/>
              <a:gd name="connsiteY23" fmla="*/ 1138136 h 2918298"/>
              <a:gd name="connsiteX24" fmla="*/ 272375 w 3715966"/>
              <a:gd name="connsiteY24" fmla="*/ 1157592 h 2918298"/>
              <a:gd name="connsiteX25" fmla="*/ 136188 w 3715966"/>
              <a:gd name="connsiteY25" fmla="*/ 1225685 h 2918298"/>
              <a:gd name="connsiteX26" fmla="*/ 77822 w 3715966"/>
              <a:gd name="connsiteY26" fmla="*/ 1293779 h 2918298"/>
              <a:gd name="connsiteX27" fmla="*/ 68094 w 3715966"/>
              <a:gd name="connsiteY27" fmla="*/ 1322962 h 2918298"/>
              <a:gd name="connsiteX28" fmla="*/ 58366 w 3715966"/>
              <a:gd name="connsiteY28" fmla="*/ 1507787 h 2918298"/>
              <a:gd name="connsiteX29" fmla="*/ 38911 w 3715966"/>
              <a:gd name="connsiteY29" fmla="*/ 1624519 h 2918298"/>
              <a:gd name="connsiteX30" fmla="*/ 19456 w 3715966"/>
              <a:gd name="connsiteY30" fmla="*/ 1789889 h 2918298"/>
              <a:gd name="connsiteX31" fmla="*/ 9728 w 3715966"/>
              <a:gd name="connsiteY31" fmla="*/ 1828800 h 2918298"/>
              <a:gd name="connsiteX32" fmla="*/ 0 w 3715966"/>
              <a:gd name="connsiteY32" fmla="*/ 1906621 h 2918298"/>
              <a:gd name="connsiteX33" fmla="*/ 9728 w 3715966"/>
              <a:gd name="connsiteY33" fmla="*/ 2276272 h 2918298"/>
              <a:gd name="connsiteX34" fmla="*/ 48639 w 3715966"/>
              <a:gd name="connsiteY34" fmla="*/ 2373549 h 2918298"/>
              <a:gd name="connsiteX35" fmla="*/ 68094 w 3715966"/>
              <a:gd name="connsiteY35" fmla="*/ 2402732 h 2918298"/>
              <a:gd name="connsiteX36" fmla="*/ 87549 w 3715966"/>
              <a:gd name="connsiteY36" fmla="*/ 2470826 h 2918298"/>
              <a:gd name="connsiteX37" fmla="*/ 107005 w 3715966"/>
              <a:gd name="connsiteY37" fmla="*/ 2529192 h 2918298"/>
              <a:gd name="connsiteX38" fmla="*/ 116732 w 3715966"/>
              <a:gd name="connsiteY38" fmla="*/ 2568102 h 2918298"/>
              <a:gd name="connsiteX39" fmla="*/ 136188 w 3715966"/>
              <a:gd name="connsiteY39" fmla="*/ 2587557 h 2918298"/>
              <a:gd name="connsiteX40" fmla="*/ 194554 w 3715966"/>
              <a:gd name="connsiteY40" fmla="*/ 2626468 h 2918298"/>
              <a:gd name="connsiteX41" fmla="*/ 233464 w 3715966"/>
              <a:gd name="connsiteY41" fmla="*/ 2684834 h 2918298"/>
              <a:gd name="connsiteX42" fmla="*/ 272375 w 3715966"/>
              <a:gd name="connsiteY42" fmla="*/ 2723745 h 2918298"/>
              <a:gd name="connsiteX43" fmla="*/ 301558 w 3715966"/>
              <a:gd name="connsiteY43" fmla="*/ 2752928 h 2918298"/>
              <a:gd name="connsiteX44" fmla="*/ 350196 w 3715966"/>
              <a:gd name="connsiteY44" fmla="*/ 2801566 h 2918298"/>
              <a:gd name="connsiteX45" fmla="*/ 408562 w 3715966"/>
              <a:gd name="connsiteY45" fmla="*/ 2821021 h 2918298"/>
              <a:gd name="connsiteX46" fmla="*/ 671209 w 3715966"/>
              <a:gd name="connsiteY46" fmla="*/ 2850204 h 2918298"/>
              <a:gd name="connsiteX47" fmla="*/ 924128 w 3715966"/>
              <a:gd name="connsiteY47" fmla="*/ 2859932 h 2918298"/>
              <a:gd name="connsiteX48" fmla="*/ 1001949 w 3715966"/>
              <a:gd name="connsiteY48" fmla="*/ 2869660 h 2918298"/>
              <a:gd name="connsiteX49" fmla="*/ 1293779 w 3715966"/>
              <a:gd name="connsiteY49" fmla="*/ 2889115 h 2918298"/>
              <a:gd name="connsiteX50" fmla="*/ 1361873 w 3715966"/>
              <a:gd name="connsiteY50" fmla="*/ 2898843 h 2918298"/>
              <a:gd name="connsiteX51" fmla="*/ 1945532 w 3715966"/>
              <a:gd name="connsiteY51" fmla="*/ 2918298 h 2918298"/>
              <a:gd name="connsiteX52" fmla="*/ 2276273 w 3715966"/>
              <a:gd name="connsiteY52" fmla="*/ 2908570 h 2918298"/>
              <a:gd name="connsiteX53" fmla="*/ 2587558 w 3715966"/>
              <a:gd name="connsiteY53" fmla="*/ 2889115 h 2918298"/>
              <a:gd name="connsiteX54" fmla="*/ 2626468 w 3715966"/>
              <a:gd name="connsiteY54" fmla="*/ 2869660 h 2918298"/>
              <a:gd name="connsiteX55" fmla="*/ 2743200 w 3715966"/>
              <a:gd name="connsiteY55" fmla="*/ 2840477 h 2918298"/>
              <a:gd name="connsiteX56" fmla="*/ 2782111 w 3715966"/>
              <a:gd name="connsiteY56" fmla="*/ 2821021 h 2918298"/>
              <a:gd name="connsiteX57" fmla="*/ 2840477 w 3715966"/>
              <a:gd name="connsiteY57" fmla="*/ 2801566 h 2918298"/>
              <a:gd name="connsiteX58" fmla="*/ 2928026 w 3715966"/>
              <a:gd name="connsiteY58" fmla="*/ 2762655 h 2918298"/>
              <a:gd name="connsiteX59" fmla="*/ 3064213 w 3715966"/>
              <a:gd name="connsiteY59" fmla="*/ 2752928 h 2918298"/>
              <a:gd name="connsiteX60" fmla="*/ 3103124 w 3715966"/>
              <a:gd name="connsiteY60" fmla="*/ 2743200 h 2918298"/>
              <a:gd name="connsiteX61" fmla="*/ 3210128 w 3715966"/>
              <a:gd name="connsiteY61" fmla="*/ 2723745 h 2918298"/>
              <a:gd name="connsiteX62" fmla="*/ 3268494 w 3715966"/>
              <a:gd name="connsiteY62" fmla="*/ 2684834 h 2918298"/>
              <a:gd name="connsiteX63" fmla="*/ 3307405 w 3715966"/>
              <a:gd name="connsiteY63" fmla="*/ 2665379 h 2918298"/>
              <a:gd name="connsiteX64" fmla="*/ 3356043 w 3715966"/>
              <a:gd name="connsiteY64" fmla="*/ 2636196 h 2918298"/>
              <a:gd name="connsiteX65" fmla="*/ 3414409 w 3715966"/>
              <a:gd name="connsiteY65" fmla="*/ 2616740 h 2918298"/>
              <a:gd name="connsiteX66" fmla="*/ 3443592 w 3715966"/>
              <a:gd name="connsiteY66" fmla="*/ 2597285 h 2918298"/>
              <a:gd name="connsiteX67" fmla="*/ 3521413 w 3715966"/>
              <a:gd name="connsiteY67" fmla="*/ 2568102 h 2918298"/>
              <a:gd name="connsiteX68" fmla="*/ 3550596 w 3715966"/>
              <a:gd name="connsiteY68" fmla="*/ 2538919 h 2918298"/>
              <a:gd name="connsiteX69" fmla="*/ 3599234 w 3715966"/>
              <a:gd name="connsiteY69" fmla="*/ 2519464 h 2918298"/>
              <a:gd name="connsiteX70" fmla="*/ 3647873 w 3715966"/>
              <a:gd name="connsiteY70" fmla="*/ 2490281 h 2918298"/>
              <a:gd name="connsiteX71" fmla="*/ 3667328 w 3715966"/>
              <a:gd name="connsiteY71" fmla="*/ 2461098 h 2918298"/>
              <a:gd name="connsiteX72" fmla="*/ 3696511 w 3715966"/>
              <a:gd name="connsiteY72" fmla="*/ 2441643 h 2918298"/>
              <a:gd name="connsiteX73" fmla="*/ 3715966 w 3715966"/>
              <a:gd name="connsiteY73" fmla="*/ 2393004 h 2918298"/>
              <a:gd name="connsiteX74" fmla="*/ 3677056 w 3715966"/>
              <a:gd name="connsiteY74" fmla="*/ 2188723 h 2918298"/>
              <a:gd name="connsiteX75" fmla="*/ 3657600 w 3715966"/>
              <a:gd name="connsiteY75" fmla="*/ 2169268 h 2918298"/>
              <a:gd name="connsiteX76" fmla="*/ 3608962 w 3715966"/>
              <a:gd name="connsiteY76" fmla="*/ 2101174 h 2918298"/>
              <a:gd name="connsiteX77" fmla="*/ 3589507 w 3715966"/>
              <a:gd name="connsiteY77" fmla="*/ 2071992 h 2918298"/>
              <a:gd name="connsiteX78" fmla="*/ 3570051 w 3715966"/>
              <a:gd name="connsiteY78" fmla="*/ 2052536 h 2918298"/>
              <a:gd name="connsiteX79" fmla="*/ 3531141 w 3715966"/>
              <a:gd name="connsiteY79" fmla="*/ 1994170 h 2918298"/>
              <a:gd name="connsiteX80" fmla="*/ 3511685 w 3715966"/>
              <a:gd name="connsiteY80" fmla="*/ 1974715 h 2918298"/>
              <a:gd name="connsiteX81" fmla="*/ 3463047 w 3715966"/>
              <a:gd name="connsiteY81" fmla="*/ 1887166 h 2918298"/>
              <a:gd name="connsiteX82" fmla="*/ 3424137 w 3715966"/>
              <a:gd name="connsiteY82" fmla="*/ 1819072 h 2918298"/>
              <a:gd name="connsiteX83" fmla="*/ 3414409 w 3715966"/>
              <a:gd name="connsiteY83" fmla="*/ 1789889 h 2918298"/>
              <a:gd name="connsiteX84" fmla="*/ 3394954 w 3715966"/>
              <a:gd name="connsiteY84" fmla="*/ 1760706 h 2918298"/>
              <a:gd name="connsiteX85" fmla="*/ 3346315 w 3715966"/>
              <a:gd name="connsiteY85" fmla="*/ 1673157 h 2918298"/>
              <a:gd name="connsiteX86" fmla="*/ 3297677 w 3715966"/>
              <a:gd name="connsiteY86" fmla="*/ 1595336 h 2918298"/>
              <a:gd name="connsiteX87" fmla="*/ 3278222 w 3715966"/>
              <a:gd name="connsiteY87" fmla="*/ 1488332 h 2918298"/>
              <a:gd name="connsiteX88" fmla="*/ 3258766 w 3715966"/>
              <a:gd name="connsiteY88" fmla="*/ 924128 h 2918298"/>
              <a:gd name="connsiteX89" fmla="*/ 3239311 w 3715966"/>
              <a:gd name="connsiteY89" fmla="*/ 875489 h 2918298"/>
              <a:gd name="connsiteX90" fmla="*/ 3219856 w 3715966"/>
              <a:gd name="connsiteY90" fmla="*/ 846306 h 2918298"/>
              <a:gd name="connsiteX91" fmla="*/ 3161490 w 3715966"/>
              <a:gd name="connsiteY91" fmla="*/ 797668 h 2918298"/>
              <a:gd name="connsiteX92" fmla="*/ 3112851 w 3715966"/>
              <a:gd name="connsiteY92" fmla="*/ 778213 h 2918298"/>
              <a:gd name="connsiteX93" fmla="*/ 3083668 w 3715966"/>
              <a:gd name="connsiteY93" fmla="*/ 758757 h 2918298"/>
              <a:gd name="connsiteX94" fmla="*/ 3054485 w 3715966"/>
              <a:gd name="connsiteY94" fmla="*/ 749030 h 2918298"/>
              <a:gd name="connsiteX95" fmla="*/ 3005847 w 3715966"/>
              <a:gd name="connsiteY95" fmla="*/ 729574 h 2918298"/>
              <a:gd name="connsiteX96" fmla="*/ 2869660 w 3715966"/>
              <a:gd name="connsiteY96" fmla="*/ 680936 h 2918298"/>
              <a:gd name="connsiteX97" fmla="*/ 2821022 w 3715966"/>
              <a:gd name="connsiteY97" fmla="*/ 661481 h 2918298"/>
              <a:gd name="connsiteX98" fmla="*/ 2782111 w 3715966"/>
              <a:gd name="connsiteY98" fmla="*/ 642026 h 2918298"/>
              <a:gd name="connsiteX99" fmla="*/ 2723745 w 3715966"/>
              <a:gd name="connsiteY99" fmla="*/ 622570 h 2918298"/>
              <a:gd name="connsiteX100" fmla="*/ 2655651 w 3715966"/>
              <a:gd name="connsiteY100" fmla="*/ 593387 h 2918298"/>
              <a:gd name="connsiteX101" fmla="*/ 2577830 w 3715966"/>
              <a:gd name="connsiteY101" fmla="*/ 573932 h 2918298"/>
              <a:gd name="connsiteX102" fmla="*/ 2451371 w 3715966"/>
              <a:gd name="connsiteY102" fmla="*/ 505838 h 2918298"/>
              <a:gd name="connsiteX103" fmla="*/ 2402732 w 3715966"/>
              <a:gd name="connsiteY103" fmla="*/ 496111 h 2918298"/>
              <a:gd name="connsiteX104" fmla="*/ 2305456 w 3715966"/>
              <a:gd name="connsiteY104" fmla="*/ 447472 h 2918298"/>
              <a:gd name="connsiteX105" fmla="*/ 2227634 w 3715966"/>
              <a:gd name="connsiteY105" fmla="*/ 418289 h 2918298"/>
              <a:gd name="connsiteX106" fmla="*/ 2169268 w 3715966"/>
              <a:gd name="connsiteY106" fmla="*/ 398834 h 2918298"/>
              <a:gd name="connsiteX107" fmla="*/ 2130358 w 3715966"/>
              <a:gd name="connsiteY107" fmla="*/ 369651 h 2918298"/>
              <a:gd name="connsiteX108" fmla="*/ 2110902 w 3715966"/>
              <a:gd name="connsiteY108" fmla="*/ 350196 h 2918298"/>
              <a:gd name="connsiteX109" fmla="*/ 2081720 w 3715966"/>
              <a:gd name="connsiteY109" fmla="*/ 340468 h 2918298"/>
              <a:gd name="connsiteX110" fmla="*/ 2042809 w 3715966"/>
              <a:gd name="connsiteY110" fmla="*/ 321013 h 2918298"/>
              <a:gd name="connsiteX111" fmla="*/ 2023354 w 3715966"/>
              <a:gd name="connsiteY111" fmla="*/ 301557 h 2918298"/>
              <a:gd name="connsiteX112" fmla="*/ 1955260 w 3715966"/>
              <a:gd name="connsiteY112" fmla="*/ 262647 h 2918298"/>
              <a:gd name="connsiteX113" fmla="*/ 1916349 w 3715966"/>
              <a:gd name="connsiteY113" fmla="*/ 252919 h 2918298"/>
              <a:gd name="connsiteX114" fmla="*/ 1877439 w 3715966"/>
              <a:gd name="connsiteY114" fmla="*/ 233464 h 2918298"/>
              <a:gd name="connsiteX115" fmla="*/ 1770434 w 3715966"/>
              <a:gd name="connsiteY115" fmla="*/ 204281 h 2918298"/>
              <a:gd name="connsiteX116" fmla="*/ 1712068 w 3715966"/>
              <a:gd name="connsiteY116" fmla="*/ 175098 h 2918298"/>
              <a:gd name="connsiteX117" fmla="*/ 1643975 w 3715966"/>
              <a:gd name="connsiteY117" fmla="*/ 155643 h 2918298"/>
              <a:gd name="connsiteX118" fmla="*/ 1614792 w 3715966"/>
              <a:gd name="connsiteY118" fmla="*/ 136187 h 2918298"/>
              <a:gd name="connsiteX119" fmla="*/ 1585609 w 3715966"/>
              <a:gd name="connsiteY119" fmla="*/ 126460 h 2918298"/>
              <a:gd name="connsiteX120" fmla="*/ 1488332 w 3715966"/>
              <a:gd name="connsiteY120" fmla="*/ 68094 h 2918298"/>
              <a:gd name="connsiteX121" fmla="*/ 1420239 w 3715966"/>
              <a:gd name="connsiteY121" fmla="*/ 0 h 2918298"/>
              <a:gd name="connsiteX0" fmla="*/ 1420239 w 3715966"/>
              <a:gd name="connsiteY0" fmla="*/ 0 h 2918298"/>
              <a:gd name="connsiteX1" fmla="*/ 1420239 w 3715966"/>
              <a:gd name="connsiteY1" fmla="*/ 0 h 2918298"/>
              <a:gd name="connsiteX2" fmla="*/ 1245141 w 3715966"/>
              <a:gd name="connsiteY2" fmla="*/ 19455 h 2918298"/>
              <a:gd name="connsiteX3" fmla="*/ 1215958 w 3715966"/>
              <a:gd name="connsiteY3" fmla="*/ 38911 h 2918298"/>
              <a:gd name="connsiteX4" fmla="*/ 1196502 w 3715966"/>
              <a:gd name="connsiteY4" fmla="*/ 77821 h 2918298"/>
              <a:gd name="connsiteX5" fmla="*/ 1177047 w 3715966"/>
              <a:gd name="connsiteY5" fmla="*/ 107004 h 2918298"/>
              <a:gd name="connsiteX6" fmla="*/ 1167320 w 3715966"/>
              <a:gd name="connsiteY6" fmla="*/ 175098 h 2918298"/>
              <a:gd name="connsiteX7" fmla="*/ 1157592 w 3715966"/>
              <a:gd name="connsiteY7" fmla="*/ 214009 h 2918298"/>
              <a:gd name="connsiteX8" fmla="*/ 1138137 w 3715966"/>
              <a:gd name="connsiteY8" fmla="*/ 408562 h 2918298"/>
              <a:gd name="connsiteX9" fmla="*/ 1108954 w 3715966"/>
              <a:gd name="connsiteY9" fmla="*/ 476655 h 2918298"/>
              <a:gd name="connsiteX10" fmla="*/ 1099226 w 3715966"/>
              <a:gd name="connsiteY10" fmla="*/ 515566 h 2918298"/>
              <a:gd name="connsiteX11" fmla="*/ 1079771 w 3715966"/>
              <a:gd name="connsiteY11" fmla="*/ 564204 h 2918298"/>
              <a:gd name="connsiteX12" fmla="*/ 1031132 w 3715966"/>
              <a:gd name="connsiteY12" fmla="*/ 680936 h 2918298"/>
              <a:gd name="connsiteX13" fmla="*/ 1001949 w 3715966"/>
              <a:gd name="connsiteY13" fmla="*/ 749030 h 2918298"/>
              <a:gd name="connsiteX14" fmla="*/ 972766 w 3715966"/>
              <a:gd name="connsiteY14" fmla="*/ 797668 h 2918298"/>
              <a:gd name="connsiteX15" fmla="*/ 943583 w 3715966"/>
              <a:gd name="connsiteY15" fmla="*/ 807396 h 2918298"/>
              <a:gd name="connsiteX16" fmla="*/ 856034 w 3715966"/>
              <a:gd name="connsiteY16" fmla="*/ 856034 h 2918298"/>
              <a:gd name="connsiteX17" fmla="*/ 778213 w 3715966"/>
              <a:gd name="connsiteY17" fmla="*/ 933855 h 2918298"/>
              <a:gd name="connsiteX18" fmla="*/ 739302 w 3715966"/>
              <a:gd name="connsiteY18" fmla="*/ 972766 h 2918298"/>
              <a:gd name="connsiteX19" fmla="*/ 671209 w 3715966"/>
              <a:gd name="connsiteY19" fmla="*/ 1011677 h 2918298"/>
              <a:gd name="connsiteX20" fmla="*/ 554477 w 3715966"/>
              <a:gd name="connsiteY20" fmla="*/ 1079770 h 2918298"/>
              <a:gd name="connsiteX21" fmla="*/ 486383 w 3715966"/>
              <a:gd name="connsiteY21" fmla="*/ 1089498 h 2918298"/>
              <a:gd name="connsiteX22" fmla="*/ 457200 w 3715966"/>
              <a:gd name="connsiteY22" fmla="*/ 1108953 h 2918298"/>
              <a:gd name="connsiteX23" fmla="*/ 340468 w 3715966"/>
              <a:gd name="connsiteY23" fmla="*/ 1138136 h 2918298"/>
              <a:gd name="connsiteX24" fmla="*/ 272375 w 3715966"/>
              <a:gd name="connsiteY24" fmla="*/ 1157592 h 2918298"/>
              <a:gd name="connsiteX25" fmla="*/ 136188 w 3715966"/>
              <a:gd name="connsiteY25" fmla="*/ 1225685 h 2918298"/>
              <a:gd name="connsiteX26" fmla="*/ 77822 w 3715966"/>
              <a:gd name="connsiteY26" fmla="*/ 1293779 h 2918298"/>
              <a:gd name="connsiteX27" fmla="*/ 68094 w 3715966"/>
              <a:gd name="connsiteY27" fmla="*/ 1322962 h 2918298"/>
              <a:gd name="connsiteX28" fmla="*/ 58366 w 3715966"/>
              <a:gd name="connsiteY28" fmla="*/ 1507787 h 2918298"/>
              <a:gd name="connsiteX29" fmla="*/ 38911 w 3715966"/>
              <a:gd name="connsiteY29" fmla="*/ 1624519 h 2918298"/>
              <a:gd name="connsiteX30" fmla="*/ 19456 w 3715966"/>
              <a:gd name="connsiteY30" fmla="*/ 1789889 h 2918298"/>
              <a:gd name="connsiteX31" fmla="*/ 9728 w 3715966"/>
              <a:gd name="connsiteY31" fmla="*/ 1828800 h 2918298"/>
              <a:gd name="connsiteX32" fmla="*/ 0 w 3715966"/>
              <a:gd name="connsiteY32" fmla="*/ 1906621 h 2918298"/>
              <a:gd name="connsiteX33" fmla="*/ 9728 w 3715966"/>
              <a:gd name="connsiteY33" fmla="*/ 2276272 h 2918298"/>
              <a:gd name="connsiteX34" fmla="*/ 48639 w 3715966"/>
              <a:gd name="connsiteY34" fmla="*/ 2373549 h 2918298"/>
              <a:gd name="connsiteX35" fmla="*/ 68094 w 3715966"/>
              <a:gd name="connsiteY35" fmla="*/ 2402732 h 2918298"/>
              <a:gd name="connsiteX36" fmla="*/ 107005 w 3715966"/>
              <a:gd name="connsiteY36" fmla="*/ 2529192 h 2918298"/>
              <a:gd name="connsiteX37" fmla="*/ 116732 w 3715966"/>
              <a:gd name="connsiteY37" fmla="*/ 2568102 h 2918298"/>
              <a:gd name="connsiteX38" fmla="*/ 136188 w 3715966"/>
              <a:gd name="connsiteY38" fmla="*/ 2587557 h 2918298"/>
              <a:gd name="connsiteX39" fmla="*/ 194554 w 3715966"/>
              <a:gd name="connsiteY39" fmla="*/ 2626468 h 2918298"/>
              <a:gd name="connsiteX40" fmla="*/ 233464 w 3715966"/>
              <a:gd name="connsiteY40" fmla="*/ 2684834 h 2918298"/>
              <a:gd name="connsiteX41" fmla="*/ 272375 w 3715966"/>
              <a:gd name="connsiteY41" fmla="*/ 2723745 h 2918298"/>
              <a:gd name="connsiteX42" fmla="*/ 301558 w 3715966"/>
              <a:gd name="connsiteY42" fmla="*/ 2752928 h 2918298"/>
              <a:gd name="connsiteX43" fmla="*/ 350196 w 3715966"/>
              <a:gd name="connsiteY43" fmla="*/ 2801566 h 2918298"/>
              <a:gd name="connsiteX44" fmla="*/ 408562 w 3715966"/>
              <a:gd name="connsiteY44" fmla="*/ 2821021 h 2918298"/>
              <a:gd name="connsiteX45" fmla="*/ 671209 w 3715966"/>
              <a:gd name="connsiteY45" fmla="*/ 2850204 h 2918298"/>
              <a:gd name="connsiteX46" fmla="*/ 924128 w 3715966"/>
              <a:gd name="connsiteY46" fmla="*/ 2859932 h 2918298"/>
              <a:gd name="connsiteX47" fmla="*/ 1001949 w 3715966"/>
              <a:gd name="connsiteY47" fmla="*/ 2869660 h 2918298"/>
              <a:gd name="connsiteX48" fmla="*/ 1293779 w 3715966"/>
              <a:gd name="connsiteY48" fmla="*/ 2889115 h 2918298"/>
              <a:gd name="connsiteX49" fmla="*/ 1361873 w 3715966"/>
              <a:gd name="connsiteY49" fmla="*/ 2898843 h 2918298"/>
              <a:gd name="connsiteX50" fmla="*/ 1945532 w 3715966"/>
              <a:gd name="connsiteY50" fmla="*/ 2918298 h 2918298"/>
              <a:gd name="connsiteX51" fmla="*/ 2276273 w 3715966"/>
              <a:gd name="connsiteY51" fmla="*/ 2908570 h 2918298"/>
              <a:gd name="connsiteX52" fmla="*/ 2587558 w 3715966"/>
              <a:gd name="connsiteY52" fmla="*/ 2889115 h 2918298"/>
              <a:gd name="connsiteX53" fmla="*/ 2626468 w 3715966"/>
              <a:gd name="connsiteY53" fmla="*/ 2869660 h 2918298"/>
              <a:gd name="connsiteX54" fmla="*/ 2743200 w 3715966"/>
              <a:gd name="connsiteY54" fmla="*/ 2840477 h 2918298"/>
              <a:gd name="connsiteX55" fmla="*/ 2782111 w 3715966"/>
              <a:gd name="connsiteY55" fmla="*/ 2821021 h 2918298"/>
              <a:gd name="connsiteX56" fmla="*/ 2840477 w 3715966"/>
              <a:gd name="connsiteY56" fmla="*/ 2801566 h 2918298"/>
              <a:gd name="connsiteX57" fmla="*/ 2928026 w 3715966"/>
              <a:gd name="connsiteY57" fmla="*/ 2762655 h 2918298"/>
              <a:gd name="connsiteX58" fmla="*/ 3064213 w 3715966"/>
              <a:gd name="connsiteY58" fmla="*/ 2752928 h 2918298"/>
              <a:gd name="connsiteX59" fmla="*/ 3103124 w 3715966"/>
              <a:gd name="connsiteY59" fmla="*/ 2743200 h 2918298"/>
              <a:gd name="connsiteX60" fmla="*/ 3210128 w 3715966"/>
              <a:gd name="connsiteY60" fmla="*/ 2723745 h 2918298"/>
              <a:gd name="connsiteX61" fmla="*/ 3268494 w 3715966"/>
              <a:gd name="connsiteY61" fmla="*/ 2684834 h 2918298"/>
              <a:gd name="connsiteX62" fmla="*/ 3307405 w 3715966"/>
              <a:gd name="connsiteY62" fmla="*/ 2665379 h 2918298"/>
              <a:gd name="connsiteX63" fmla="*/ 3356043 w 3715966"/>
              <a:gd name="connsiteY63" fmla="*/ 2636196 h 2918298"/>
              <a:gd name="connsiteX64" fmla="*/ 3414409 w 3715966"/>
              <a:gd name="connsiteY64" fmla="*/ 2616740 h 2918298"/>
              <a:gd name="connsiteX65" fmla="*/ 3443592 w 3715966"/>
              <a:gd name="connsiteY65" fmla="*/ 2597285 h 2918298"/>
              <a:gd name="connsiteX66" fmla="*/ 3521413 w 3715966"/>
              <a:gd name="connsiteY66" fmla="*/ 2568102 h 2918298"/>
              <a:gd name="connsiteX67" fmla="*/ 3550596 w 3715966"/>
              <a:gd name="connsiteY67" fmla="*/ 2538919 h 2918298"/>
              <a:gd name="connsiteX68" fmla="*/ 3599234 w 3715966"/>
              <a:gd name="connsiteY68" fmla="*/ 2519464 h 2918298"/>
              <a:gd name="connsiteX69" fmla="*/ 3647873 w 3715966"/>
              <a:gd name="connsiteY69" fmla="*/ 2490281 h 2918298"/>
              <a:gd name="connsiteX70" fmla="*/ 3667328 w 3715966"/>
              <a:gd name="connsiteY70" fmla="*/ 2461098 h 2918298"/>
              <a:gd name="connsiteX71" fmla="*/ 3696511 w 3715966"/>
              <a:gd name="connsiteY71" fmla="*/ 2441643 h 2918298"/>
              <a:gd name="connsiteX72" fmla="*/ 3715966 w 3715966"/>
              <a:gd name="connsiteY72" fmla="*/ 2393004 h 2918298"/>
              <a:gd name="connsiteX73" fmla="*/ 3677056 w 3715966"/>
              <a:gd name="connsiteY73" fmla="*/ 2188723 h 2918298"/>
              <a:gd name="connsiteX74" fmla="*/ 3657600 w 3715966"/>
              <a:gd name="connsiteY74" fmla="*/ 2169268 h 2918298"/>
              <a:gd name="connsiteX75" fmla="*/ 3608962 w 3715966"/>
              <a:gd name="connsiteY75" fmla="*/ 2101174 h 2918298"/>
              <a:gd name="connsiteX76" fmla="*/ 3589507 w 3715966"/>
              <a:gd name="connsiteY76" fmla="*/ 2071992 h 2918298"/>
              <a:gd name="connsiteX77" fmla="*/ 3570051 w 3715966"/>
              <a:gd name="connsiteY77" fmla="*/ 2052536 h 2918298"/>
              <a:gd name="connsiteX78" fmla="*/ 3531141 w 3715966"/>
              <a:gd name="connsiteY78" fmla="*/ 1994170 h 2918298"/>
              <a:gd name="connsiteX79" fmla="*/ 3511685 w 3715966"/>
              <a:gd name="connsiteY79" fmla="*/ 1974715 h 2918298"/>
              <a:gd name="connsiteX80" fmla="*/ 3463047 w 3715966"/>
              <a:gd name="connsiteY80" fmla="*/ 1887166 h 2918298"/>
              <a:gd name="connsiteX81" fmla="*/ 3424137 w 3715966"/>
              <a:gd name="connsiteY81" fmla="*/ 1819072 h 2918298"/>
              <a:gd name="connsiteX82" fmla="*/ 3414409 w 3715966"/>
              <a:gd name="connsiteY82" fmla="*/ 1789889 h 2918298"/>
              <a:gd name="connsiteX83" fmla="*/ 3394954 w 3715966"/>
              <a:gd name="connsiteY83" fmla="*/ 1760706 h 2918298"/>
              <a:gd name="connsiteX84" fmla="*/ 3346315 w 3715966"/>
              <a:gd name="connsiteY84" fmla="*/ 1673157 h 2918298"/>
              <a:gd name="connsiteX85" fmla="*/ 3297677 w 3715966"/>
              <a:gd name="connsiteY85" fmla="*/ 1595336 h 2918298"/>
              <a:gd name="connsiteX86" fmla="*/ 3278222 w 3715966"/>
              <a:gd name="connsiteY86" fmla="*/ 1488332 h 2918298"/>
              <a:gd name="connsiteX87" fmla="*/ 3258766 w 3715966"/>
              <a:gd name="connsiteY87" fmla="*/ 924128 h 2918298"/>
              <a:gd name="connsiteX88" fmla="*/ 3239311 w 3715966"/>
              <a:gd name="connsiteY88" fmla="*/ 875489 h 2918298"/>
              <a:gd name="connsiteX89" fmla="*/ 3219856 w 3715966"/>
              <a:gd name="connsiteY89" fmla="*/ 846306 h 2918298"/>
              <a:gd name="connsiteX90" fmla="*/ 3161490 w 3715966"/>
              <a:gd name="connsiteY90" fmla="*/ 797668 h 2918298"/>
              <a:gd name="connsiteX91" fmla="*/ 3112851 w 3715966"/>
              <a:gd name="connsiteY91" fmla="*/ 778213 h 2918298"/>
              <a:gd name="connsiteX92" fmla="*/ 3083668 w 3715966"/>
              <a:gd name="connsiteY92" fmla="*/ 758757 h 2918298"/>
              <a:gd name="connsiteX93" fmla="*/ 3054485 w 3715966"/>
              <a:gd name="connsiteY93" fmla="*/ 749030 h 2918298"/>
              <a:gd name="connsiteX94" fmla="*/ 3005847 w 3715966"/>
              <a:gd name="connsiteY94" fmla="*/ 729574 h 2918298"/>
              <a:gd name="connsiteX95" fmla="*/ 2869660 w 3715966"/>
              <a:gd name="connsiteY95" fmla="*/ 680936 h 2918298"/>
              <a:gd name="connsiteX96" fmla="*/ 2821022 w 3715966"/>
              <a:gd name="connsiteY96" fmla="*/ 661481 h 2918298"/>
              <a:gd name="connsiteX97" fmla="*/ 2782111 w 3715966"/>
              <a:gd name="connsiteY97" fmla="*/ 642026 h 2918298"/>
              <a:gd name="connsiteX98" fmla="*/ 2723745 w 3715966"/>
              <a:gd name="connsiteY98" fmla="*/ 622570 h 2918298"/>
              <a:gd name="connsiteX99" fmla="*/ 2655651 w 3715966"/>
              <a:gd name="connsiteY99" fmla="*/ 593387 h 2918298"/>
              <a:gd name="connsiteX100" fmla="*/ 2577830 w 3715966"/>
              <a:gd name="connsiteY100" fmla="*/ 573932 h 2918298"/>
              <a:gd name="connsiteX101" fmla="*/ 2451371 w 3715966"/>
              <a:gd name="connsiteY101" fmla="*/ 505838 h 2918298"/>
              <a:gd name="connsiteX102" fmla="*/ 2402732 w 3715966"/>
              <a:gd name="connsiteY102" fmla="*/ 496111 h 2918298"/>
              <a:gd name="connsiteX103" fmla="*/ 2305456 w 3715966"/>
              <a:gd name="connsiteY103" fmla="*/ 447472 h 2918298"/>
              <a:gd name="connsiteX104" fmla="*/ 2227634 w 3715966"/>
              <a:gd name="connsiteY104" fmla="*/ 418289 h 2918298"/>
              <a:gd name="connsiteX105" fmla="*/ 2169268 w 3715966"/>
              <a:gd name="connsiteY105" fmla="*/ 398834 h 2918298"/>
              <a:gd name="connsiteX106" fmla="*/ 2130358 w 3715966"/>
              <a:gd name="connsiteY106" fmla="*/ 369651 h 2918298"/>
              <a:gd name="connsiteX107" fmla="*/ 2110902 w 3715966"/>
              <a:gd name="connsiteY107" fmla="*/ 350196 h 2918298"/>
              <a:gd name="connsiteX108" fmla="*/ 2081720 w 3715966"/>
              <a:gd name="connsiteY108" fmla="*/ 340468 h 2918298"/>
              <a:gd name="connsiteX109" fmla="*/ 2042809 w 3715966"/>
              <a:gd name="connsiteY109" fmla="*/ 321013 h 2918298"/>
              <a:gd name="connsiteX110" fmla="*/ 2023354 w 3715966"/>
              <a:gd name="connsiteY110" fmla="*/ 301557 h 2918298"/>
              <a:gd name="connsiteX111" fmla="*/ 1955260 w 3715966"/>
              <a:gd name="connsiteY111" fmla="*/ 262647 h 2918298"/>
              <a:gd name="connsiteX112" fmla="*/ 1916349 w 3715966"/>
              <a:gd name="connsiteY112" fmla="*/ 252919 h 2918298"/>
              <a:gd name="connsiteX113" fmla="*/ 1877439 w 3715966"/>
              <a:gd name="connsiteY113" fmla="*/ 233464 h 2918298"/>
              <a:gd name="connsiteX114" fmla="*/ 1770434 w 3715966"/>
              <a:gd name="connsiteY114" fmla="*/ 204281 h 2918298"/>
              <a:gd name="connsiteX115" fmla="*/ 1712068 w 3715966"/>
              <a:gd name="connsiteY115" fmla="*/ 175098 h 2918298"/>
              <a:gd name="connsiteX116" fmla="*/ 1643975 w 3715966"/>
              <a:gd name="connsiteY116" fmla="*/ 155643 h 2918298"/>
              <a:gd name="connsiteX117" fmla="*/ 1614792 w 3715966"/>
              <a:gd name="connsiteY117" fmla="*/ 136187 h 2918298"/>
              <a:gd name="connsiteX118" fmla="*/ 1585609 w 3715966"/>
              <a:gd name="connsiteY118" fmla="*/ 126460 h 2918298"/>
              <a:gd name="connsiteX119" fmla="*/ 1488332 w 3715966"/>
              <a:gd name="connsiteY119" fmla="*/ 68094 h 2918298"/>
              <a:gd name="connsiteX120" fmla="*/ 1420239 w 3715966"/>
              <a:gd name="connsiteY120" fmla="*/ 0 h 2918298"/>
              <a:gd name="connsiteX0" fmla="*/ 1420239 w 3715966"/>
              <a:gd name="connsiteY0" fmla="*/ 0 h 2918298"/>
              <a:gd name="connsiteX1" fmla="*/ 1420239 w 3715966"/>
              <a:gd name="connsiteY1" fmla="*/ 0 h 2918298"/>
              <a:gd name="connsiteX2" fmla="*/ 1245141 w 3715966"/>
              <a:gd name="connsiteY2" fmla="*/ 19455 h 2918298"/>
              <a:gd name="connsiteX3" fmla="*/ 1215958 w 3715966"/>
              <a:gd name="connsiteY3" fmla="*/ 38911 h 2918298"/>
              <a:gd name="connsiteX4" fmla="*/ 1196502 w 3715966"/>
              <a:gd name="connsiteY4" fmla="*/ 77821 h 2918298"/>
              <a:gd name="connsiteX5" fmla="*/ 1177047 w 3715966"/>
              <a:gd name="connsiteY5" fmla="*/ 107004 h 2918298"/>
              <a:gd name="connsiteX6" fmla="*/ 1167320 w 3715966"/>
              <a:gd name="connsiteY6" fmla="*/ 175098 h 2918298"/>
              <a:gd name="connsiteX7" fmla="*/ 1157592 w 3715966"/>
              <a:gd name="connsiteY7" fmla="*/ 214009 h 2918298"/>
              <a:gd name="connsiteX8" fmla="*/ 1138137 w 3715966"/>
              <a:gd name="connsiteY8" fmla="*/ 408562 h 2918298"/>
              <a:gd name="connsiteX9" fmla="*/ 1108954 w 3715966"/>
              <a:gd name="connsiteY9" fmla="*/ 476655 h 2918298"/>
              <a:gd name="connsiteX10" fmla="*/ 1099226 w 3715966"/>
              <a:gd name="connsiteY10" fmla="*/ 515566 h 2918298"/>
              <a:gd name="connsiteX11" fmla="*/ 1079771 w 3715966"/>
              <a:gd name="connsiteY11" fmla="*/ 564204 h 2918298"/>
              <a:gd name="connsiteX12" fmla="*/ 1031132 w 3715966"/>
              <a:gd name="connsiteY12" fmla="*/ 680936 h 2918298"/>
              <a:gd name="connsiteX13" fmla="*/ 1001949 w 3715966"/>
              <a:gd name="connsiteY13" fmla="*/ 749030 h 2918298"/>
              <a:gd name="connsiteX14" fmla="*/ 972766 w 3715966"/>
              <a:gd name="connsiteY14" fmla="*/ 797668 h 2918298"/>
              <a:gd name="connsiteX15" fmla="*/ 943583 w 3715966"/>
              <a:gd name="connsiteY15" fmla="*/ 807396 h 2918298"/>
              <a:gd name="connsiteX16" fmla="*/ 856034 w 3715966"/>
              <a:gd name="connsiteY16" fmla="*/ 856034 h 2918298"/>
              <a:gd name="connsiteX17" fmla="*/ 778213 w 3715966"/>
              <a:gd name="connsiteY17" fmla="*/ 933855 h 2918298"/>
              <a:gd name="connsiteX18" fmla="*/ 739302 w 3715966"/>
              <a:gd name="connsiteY18" fmla="*/ 972766 h 2918298"/>
              <a:gd name="connsiteX19" fmla="*/ 671209 w 3715966"/>
              <a:gd name="connsiteY19" fmla="*/ 1011677 h 2918298"/>
              <a:gd name="connsiteX20" fmla="*/ 554477 w 3715966"/>
              <a:gd name="connsiteY20" fmla="*/ 1079770 h 2918298"/>
              <a:gd name="connsiteX21" fmla="*/ 486383 w 3715966"/>
              <a:gd name="connsiteY21" fmla="*/ 1089498 h 2918298"/>
              <a:gd name="connsiteX22" fmla="*/ 457200 w 3715966"/>
              <a:gd name="connsiteY22" fmla="*/ 1108953 h 2918298"/>
              <a:gd name="connsiteX23" fmla="*/ 340468 w 3715966"/>
              <a:gd name="connsiteY23" fmla="*/ 1138136 h 2918298"/>
              <a:gd name="connsiteX24" fmla="*/ 272375 w 3715966"/>
              <a:gd name="connsiteY24" fmla="*/ 1157592 h 2918298"/>
              <a:gd name="connsiteX25" fmla="*/ 136188 w 3715966"/>
              <a:gd name="connsiteY25" fmla="*/ 1225685 h 2918298"/>
              <a:gd name="connsiteX26" fmla="*/ 77822 w 3715966"/>
              <a:gd name="connsiteY26" fmla="*/ 1293779 h 2918298"/>
              <a:gd name="connsiteX27" fmla="*/ 68094 w 3715966"/>
              <a:gd name="connsiteY27" fmla="*/ 1322962 h 2918298"/>
              <a:gd name="connsiteX28" fmla="*/ 58366 w 3715966"/>
              <a:gd name="connsiteY28" fmla="*/ 1507787 h 2918298"/>
              <a:gd name="connsiteX29" fmla="*/ 38911 w 3715966"/>
              <a:gd name="connsiteY29" fmla="*/ 1624519 h 2918298"/>
              <a:gd name="connsiteX30" fmla="*/ 19456 w 3715966"/>
              <a:gd name="connsiteY30" fmla="*/ 1789889 h 2918298"/>
              <a:gd name="connsiteX31" fmla="*/ 9728 w 3715966"/>
              <a:gd name="connsiteY31" fmla="*/ 1828800 h 2918298"/>
              <a:gd name="connsiteX32" fmla="*/ 0 w 3715966"/>
              <a:gd name="connsiteY32" fmla="*/ 1906621 h 2918298"/>
              <a:gd name="connsiteX33" fmla="*/ 9728 w 3715966"/>
              <a:gd name="connsiteY33" fmla="*/ 2276272 h 2918298"/>
              <a:gd name="connsiteX34" fmla="*/ 48639 w 3715966"/>
              <a:gd name="connsiteY34" fmla="*/ 2373549 h 2918298"/>
              <a:gd name="connsiteX35" fmla="*/ 68094 w 3715966"/>
              <a:gd name="connsiteY35" fmla="*/ 2402732 h 2918298"/>
              <a:gd name="connsiteX36" fmla="*/ 107005 w 3715966"/>
              <a:gd name="connsiteY36" fmla="*/ 2529192 h 2918298"/>
              <a:gd name="connsiteX37" fmla="*/ 116732 w 3715966"/>
              <a:gd name="connsiteY37" fmla="*/ 2568102 h 2918298"/>
              <a:gd name="connsiteX38" fmla="*/ 194554 w 3715966"/>
              <a:gd name="connsiteY38" fmla="*/ 2626468 h 2918298"/>
              <a:gd name="connsiteX39" fmla="*/ 233464 w 3715966"/>
              <a:gd name="connsiteY39" fmla="*/ 2684834 h 2918298"/>
              <a:gd name="connsiteX40" fmla="*/ 272375 w 3715966"/>
              <a:gd name="connsiteY40" fmla="*/ 2723745 h 2918298"/>
              <a:gd name="connsiteX41" fmla="*/ 301558 w 3715966"/>
              <a:gd name="connsiteY41" fmla="*/ 2752928 h 2918298"/>
              <a:gd name="connsiteX42" fmla="*/ 350196 w 3715966"/>
              <a:gd name="connsiteY42" fmla="*/ 2801566 h 2918298"/>
              <a:gd name="connsiteX43" fmla="*/ 408562 w 3715966"/>
              <a:gd name="connsiteY43" fmla="*/ 2821021 h 2918298"/>
              <a:gd name="connsiteX44" fmla="*/ 671209 w 3715966"/>
              <a:gd name="connsiteY44" fmla="*/ 2850204 h 2918298"/>
              <a:gd name="connsiteX45" fmla="*/ 924128 w 3715966"/>
              <a:gd name="connsiteY45" fmla="*/ 2859932 h 2918298"/>
              <a:gd name="connsiteX46" fmla="*/ 1001949 w 3715966"/>
              <a:gd name="connsiteY46" fmla="*/ 2869660 h 2918298"/>
              <a:gd name="connsiteX47" fmla="*/ 1293779 w 3715966"/>
              <a:gd name="connsiteY47" fmla="*/ 2889115 h 2918298"/>
              <a:gd name="connsiteX48" fmla="*/ 1361873 w 3715966"/>
              <a:gd name="connsiteY48" fmla="*/ 2898843 h 2918298"/>
              <a:gd name="connsiteX49" fmla="*/ 1945532 w 3715966"/>
              <a:gd name="connsiteY49" fmla="*/ 2918298 h 2918298"/>
              <a:gd name="connsiteX50" fmla="*/ 2276273 w 3715966"/>
              <a:gd name="connsiteY50" fmla="*/ 2908570 h 2918298"/>
              <a:gd name="connsiteX51" fmla="*/ 2587558 w 3715966"/>
              <a:gd name="connsiteY51" fmla="*/ 2889115 h 2918298"/>
              <a:gd name="connsiteX52" fmla="*/ 2626468 w 3715966"/>
              <a:gd name="connsiteY52" fmla="*/ 2869660 h 2918298"/>
              <a:gd name="connsiteX53" fmla="*/ 2743200 w 3715966"/>
              <a:gd name="connsiteY53" fmla="*/ 2840477 h 2918298"/>
              <a:gd name="connsiteX54" fmla="*/ 2782111 w 3715966"/>
              <a:gd name="connsiteY54" fmla="*/ 2821021 h 2918298"/>
              <a:gd name="connsiteX55" fmla="*/ 2840477 w 3715966"/>
              <a:gd name="connsiteY55" fmla="*/ 2801566 h 2918298"/>
              <a:gd name="connsiteX56" fmla="*/ 2928026 w 3715966"/>
              <a:gd name="connsiteY56" fmla="*/ 2762655 h 2918298"/>
              <a:gd name="connsiteX57" fmla="*/ 3064213 w 3715966"/>
              <a:gd name="connsiteY57" fmla="*/ 2752928 h 2918298"/>
              <a:gd name="connsiteX58" fmla="*/ 3103124 w 3715966"/>
              <a:gd name="connsiteY58" fmla="*/ 2743200 h 2918298"/>
              <a:gd name="connsiteX59" fmla="*/ 3210128 w 3715966"/>
              <a:gd name="connsiteY59" fmla="*/ 2723745 h 2918298"/>
              <a:gd name="connsiteX60" fmla="*/ 3268494 w 3715966"/>
              <a:gd name="connsiteY60" fmla="*/ 2684834 h 2918298"/>
              <a:gd name="connsiteX61" fmla="*/ 3307405 w 3715966"/>
              <a:gd name="connsiteY61" fmla="*/ 2665379 h 2918298"/>
              <a:gd name="connsiteX62" fmla="*/ 3356043 w 3715966"/>
              <a:gd name="connsiteY62" fmla="*/ 2636196 h 2918298"/>
              <a:gd name="connsiteX63" fmla="*/ 3414409 w 3715966"/>
              <a:gd name="connsiteY63" fmla="*/ 2616740 h 2918298"/>
              <a:gd name="connsiteX64" fmla="*/ 3443592 w 3715966"/>
              <a:gd name="connsiteY64" fmla="*/ 2597285 h 2918298"/>
              <a:gd name="connsiteX65" fmla="*/ 3521413 w 3715966"/>
              <a:gd name="connsiteY65" fmla="*/ 2568102 h 2918298"/>
              <a:gd name="connsiteX66" fmla="*/ 3550596 w 3715966"/>
              <a:gd name="connsiteY66" fmla="*/ 2538919 h 2918298"/>
              <a:gd name="connsiteX67" fmla="*/ 3599234 w 3715966"/>
              <a:gd name="connsiteY67" fmla="*/ 2519464 h 2918298"/>
              <a:gd name="connsiteX68" fmla="*/ 3647873 w 3715966"/>
              <a:gd name="connsiteY68" fmla="*/ 2490281 h 2918298"/>
              <a:gd name="connsiteX69" fmla="*/ 3667328 w 3715966"/>
              <a:gd name="connsiteY69" fmla="*/ 2461098 h 2918298"/>
              <a:gd name="connsiteX70" fmla="*/ 3696511 w 3715966"/>
              <a:gd name="connsiteY70" fmla="*/ 2441643 h 2918298"/>
              <a:gd name="connsiteX71" fmla="*/ 3715966 w 3715966"/>
              <a:gd name="connsiteY71" fmla="*/ 2393004 h 2918298"/>
              <a:gd name="connsiteX72" fmla="*/ 3677056 w 3715966"/>
              <a:gd name="connsiteY72" fmla="*/ 2188723 h 2918298"/>
              <a:gd name="connsiteX73" fmla="*/ 3657600 w 3715966"/>
              <a:gd name="connsiteY73" fmla="*/ 2169268 h 2918298"/>
              <a:gd name="connsiteX74" fmla="*/ 3608962 w 3715966"/>
              <a:gd name="connsiteY74" fmla="*/ 2101174 h 2918298"/>
              <a:gd name="connsiteX75" fmla="*/ 3589507 w 3715966"/>
              <a:gd name="connsiteY75" fmla="*/ 2071992 h 2918298"/>
              <a:gd name="connsiteX76" fmla="*/ 3570051 w 3715966"/>
              <a:gd name="connsiteY76" fmla="*/ 2052536 h 2918298"/>
              <a:gd name="connsiteX77" fmla="*/ 3531141 w 3715966"/>
              <a:gd name="connsiteY77" fmla="*/ 1994170 h 2918298"/>
              <a:gd name="connsiteX78" fmla="*/ 3511685 w 3715966"/>
              <a:gd name="connsiteY78" fmla="*/ 1974715 h 2918298"/>
              <a:gd name="connsiteX79" fmla="*/ 3463047 w 3715966"/>
              <a:gd name="connsiteY79" fmla="*/ 1887166 h 2918298"/>
              <a:gd name="connsiteX80" fmla="*/ 3424137 w 3715966"/>
              <a:gd name="connsiteY80" fmla="*/ 1819072 h 2918298"/>
              <a:gd name="connsiteX81" fmla="*/ 3414409 w 3715966"/>
              <a:gd name="connsiteY81" fmla="*/ 1789889 h 2918298"/>
              <a:gd name="connsiteX82" fmla="*/ 3394954 w 3715966"/>
              <a:gd name="connsiteY82" fmla="*/ 1760706 h 2918298"/>
              <a:gd name="connsiteX83" fmla="*/ 3346315 w 3715966"/>
              <a:gd name="connsiteY83" fmla="*/ 1673157 h 2918298"/>
              <a:gd name="connsiteX84" fmla="*/ 3297677 w 3715966"/>
              <a:gd name="connsiteY84" fmla="*/ 1595336 h 2918298"/>
              <a:gd name="connsiteX85" fmla="*/ 3278222 w 3715966"/>
              <a:gd name="connsiteY85" fmla="*/ 1488332 h 2918298"/>
              <a:gd name="connsiteX86" fmla="*/ 3258766 w 3715966"/>
              <a:gd name="connsiteY86" fmla="*/ 924128 h 2918298"/>
              <a:gd name="connsiteX87" fmla="*/ 3239311 w 3715966"/>
              <a:gd name="connsiteY87" fmla="*/ 875489 h 2918298"/>
              <a:gd name="connsiteX88" fmla="*/ 3219856 w 3715966"/>
              <a:gd name="connsiteY88" fmla="*/ 846306 h 2918298"/>
              <a:gd name="connsiteX89" fmla="*/ 3161490 w 3715966"/>
              <a:gd name="connsiteY89" fmla="*/ 797668 h 2918298"/>
              <a:gd name="connsiteX90" fmla="*/ 3112851 w 3715966"/>
              <a:gd name="connsiteY90" fmla="*/ 778213 h 2918298"/>
              <a:gd name="connsiteX91" fmla="*/ 3083668 w 3715966"/>
              <a:gd name="connsiteY91" fmla="*/ 758757 h 2918298"/>
              <a:gd name="connsiteX92" fmla="*/ 3054485 w 3715966"/>
              <a:gd name="connsiteY92" fmla="*/ 749030 h 2918298"/>
              <a:gd name="connsiteX93" fmla="*/ 3005847 w 3715966"/>
              <a:gd name="connsiteY93" fmla="*/ 729574 h 2918298"/>
              <a:gd name="connsiteX94" fmla="*/ 2869660 w 3715966"/>
              <a:gd name="connsiteY94" fmla="*/ 680936 h 2918298"/>
              <a:gd name="connsiteX95" fmla="*/ 2821022 w 3715966"/>
              <a:gd name="connsiteY95" fmla="*/ 661481 h 2918298"/>
              <a:gd name="connsiteX96" fmla="*/ 2782111 w 3715966"/>
              <a:gd name="connsiteY96" fmla="*/ 642026 h 2918298"/>
              <a:gd name="connsiteX97" fmla="*/ 2723745 w 3715966"/>
              <a:gd name="connsiteY97" fmla="*/ 622570 h 2918298"/>
              <a:gd name="connsiteX98" fmla="*/ 2655651 w 3715966"/>
              <a:gd name="connsiteY98" fmla="*/ 593387 h 2918298"/>
              <a:gd name="connsiteX99" fmla="*/ 2577830 w 3715966"/>
              <a:gd name="connsiteY99" fmla="*/ 573932 h 2918298"/>
              <a:gd name="connsiteX100" fmla="*/ 2451371 w 3715966"/>
              <a:gd name="connsiteY100" fmla="*/ 505838 h 2918298"/>
              <a:gd name="connsiteX101" fmla="*/ 2402732 w 3715966"/>
              <a:gd name="connsiteY101" fmla="*/ 496111 h 2918298"/>
              <a:gd name="connsiteX102" fmla="*/ 2305456 w 3715966"/>
              <a:gd name="connsiteY102" fmla="*/ 447472 h 2918298"/>
              <a:gd name="connsiteX103" fmla="*/ 2227634 w 3715966"/>
              <a:gd name="connsiteY103" fmla="*/ 418289 h 2918298"/>
              <a:gd name="connsiteX104" fmla="*/ 2169268 w 3715966"/>
              <a:gd name="connsiteY104" fmla="*/ 398834 h 2918298"/>
              <a:gd name="connsiteX105" fmla="*/ 2130358 w 3715966"/>
              <a:gd name="connsiteY105" fmla="*/ 369651 h 2918298"/>
              <a:gd name="connsiteX106" fmla="*/ 2110902 w 3715966"/>
              <a:gd name="connsiteY106" fmla="*/ 350196 h 2918298"/>
              <a:gd name="connsiteX107" fmla="*/ 2081720 w 3715966"/>
              <a:gd name="connsiteY107" fmla="*/ 340468 h 2918298"/>
              <a:gd name="connsiteX108" fmla="*/ 2042809 w 3715966"/>
              <a:gd name="connsiteY108" fmla="*/ 321013 h 2918298"/>
              <a:gd name="connsiteX109" fmla="*/ 2023354 w 3715966"/>
              <a:gd name="connsiteY109" fmla="*/ 301557 h 2918298"/>
              <a:gd name="connsiteX110" fmla="*/ 1955260 w 3715966"/>
              <a:gd name="connsiteY110" fmla="*/ 262647 h 2918298"/>
              <a:gd name="connsiteX111" fmla="*/ 1916349 w 3715966"/>
              <a:gd name="connsiteY111" fmla="*/ 252919 h 2918298"/>
              <a:gd name="connsiteX112" fmla="*/ 1877439 w 3715966"/>
              <a:gd name="connsiteY112" fmla="*/ 233464 h 2918298"/>
              <a:gd name="connsiteX113" fmla="*/ 1770434 w 3715966"/>
              <a:gd name="connsiteY113" fmla="*/ 204281 h 2918298"/>
              <a:gd name="connsiteX114" fmla="*/ 1712068 w 3715966"/>
              <a:gd name="connsiteY114" fmla="*/ 175098 h 2918298"/>
              <a:gd name="connsiteX115" fmla="*/ 1643975 w 3715966"/>
              <a:gd name="connsiteY115" fmla="*/ 155643 h 2918298"/>
              <a:gd name="connsiteX116" fmla="*/ 1614792 w 3715966"/>
              <a:gd name="connsiteY116" fmla="*/ 136187 h 2918298"/>
              <a:gd name="connsiteX117" fmla="*/ 1585609 w 3715966"/>
              <a:gd name="connsiteY117" fmla="*/ 126460 h 2918298"/>
              <a:gd name="connsiteX118" fmla="*/ 1488332 w 3715966"/>
              <a:gd name="connsiteY118" fmla="*/ 68094 h 2918298"/>
              <a:gd name="connsiteX119" fmla="*/ 1420239 w 3715966"/>
              <a:gd name="connsiteY119" fmla="*/ 0 h 2918298"/>
              <a:gd name="connsiteX0" fmla="*/ 1420239 w 3715966"/>
              <a:gd name="connsiteY0" fmla="*/ 0 h 2918298"/>
              <a:gd name="connsiteX1" fmla="*/ 1420239 w 3715966"/>
              <a:gd name="connsiteY1" fmla="*/ 0 h 2918298"/>
              <a:gd name="connsiteX2" fmla="*/ 1245141 w 3715966"/>
              <a:gd name="connsiteY2" fmla="*/ 19455 h 2918298"/>
              <a:gd name="connsiteX3" fmla="*/ 1215958 w 3715966"/>
              <a:gd name="connsiteY3" fmla="*/ 38911 h 2918298"/>
              <a:gd name="connsiteX4" fmla="*/ 1196502 w 3715966"/>
              <a:gd name="connsiteY4" fmla="*/ 77821 h 2918298"/>
              <a:gd name="connsiteX5" fmla="*/ 1177047 w 3715966"/>
              <a:gd name="connsiteY5" fmla="*/ 107004 h 2918298"/>
              <a:gd name="connsiteX6" fmla="*/ 1167320 w 3715966"/>
              <a:gd name="connsiteY6" fmla="*/ 175098 h 2918298"/>
              <a:gd name="connsiteX7" fmla="*/ 1157592 w 3715966"/>
              <a:gd name="connsiteY7" fmla="*/ 214009 h 2918298"/>
              <a:gd name="connsiteX8" fmla="*/ 1138137 w 3715966"/>
              <a:gd name="connsiteY8" fmla="*/ 408562 h 2918298"/>
              <a:gd name="connsiteX9" fmla="*/ 1108954 w 3715966"/>
              <a:gd name="connsiteY9" fmla="*/ 476655 h 2918298"/>
              <a:gd name="connsiteX10" fmla="*/ 1099226 w 3715966"/>
              <a:gd name="connsiteY10" fmla="*/ 515566 h 2918298"/>
              <a:gd name="connsiteX11" fmla="*/ 1079771 w 3715966"/>
              <a:gd name="connsiteY11" fmla="*/ 564204 h 2918298"/>
              <a:gd name="connsiteX12" fmla="*/ 1031132 w 3715966"/>
              <a:gd name="connsiteY12" fmla="*/ 680936 h 2918298"/>
              <a:gd name="connsiteX13" fmla="*/ 1001949 w 3715966"/>
              <a:gd name="connsiteY13" fmla="*/ 749030 h 2918298"/>
              <a:gd name="connsiteX14" fmla="*/ 972766 w 3715966"/>
              <a:gd name="connsiteY14" fmla="*/ 797668 h 2918298"/>
              <a:gd name="connsiteX15" fmla="*/ 943583 w 3715966"/>
              <a:gd name="connsiteY15" fmla="*/ 807396 h 2918298"/>
              <a:gd name="connsiteX16" fmla="*/ 856034 w 3715966"/>
              <a:gd name="connsiteY16" fmla="*/ 856034 h 2918298"/>
              <a:gd name="connsiteX17" fmla="*/ 778213 w 3715966"/>
              <a:gd name="connsiteY17" fmla="*/ 933855 h 2918298"/>
              <a:gd name="connsiteX18" fmla="*/ 739302 w 3715966"/>
              <a:gd name="connsiteY18" fmla="*/ 972766 h 2918298"/>
              <a:gd name="connsiteX19" fmla="*/ 671209 w 3715966"/>
              <a:gd name="connsiteY19" fmla="*/ 1011677 h 2918298"/>
              <a:gd name="connsiteX20" fmla="*/ 554477 w 3715966"/>
              <a:gd name="connsiteY20" fmla="*/ 1079770 h 2918298"/>
              <a:gd name="connsiteX21" fmla="*/ 486383 w 3715966"/>
              <a:gd name="connsiteY21" fmla="*/ 1089498 h 2918298"/>
              <a:gd name="connsiteX22" fmla="*/ 457200 w 3715966"/>
              <a:gd name="connsiteY22" fmla="*/ 1108953 h 2918298"/>
              <a:gd name="connsiteX23" fmla="*/ 340468 w 3715966"/>
              <a:gd name="connsiteY23" fmla="*/ 1138136 h 2918298"/>
              <a:gd name="connsiteX24" fmla="*/ 272375 w 3715966"/>
              <a:gd name="connsiteY24" fmla="*/ 1157592 h 2918298"/>
              <a:gd name="connsiteX25" fmla="*/ 136188 w 3715966"/>
              <a:gd name="connsiteY25" fmla="*/ 1225685 h 2918298"/>
              <a:gd name="connsiteX26" fmla="*/ 77822 w 3715966"/>
              <a:gd name="connsiteY26" fmla="*/ 1293779 h 2918298"/>
              <a:gd name="connsiteX27" fmla="*/ 68094 w 3715966"/>
              <a:gd name="connsiteY27" fmla="*/ 1322962 h 2918298"/>
              <a:gd name="connsiteX28" fmla="*/ 58366 w 3715966"/>
              <a:gd name="connsiteY28" fmla="*/ 1507787 h 2918298"/>
              <a:gd name="connsiteX29" fmla="*/ 38911 w 3715966"/>
              <a:gd name="connsiteY29" fmla="*/ 1624519 h 2918298"/>
              <a:gd name="connsiteX30" fmla="*/ 19456 w 3715966"/>
              <a:gd name="connsiteY30" fmla="*/ 1789889 h 2918298"/>
              <a:gd name="connsiteX31" fmla="*/ 9728 w 3715966"/>
              <a:gd name="connsiteY31" fmla="*/ 1828800 h 2918298"/>
              <a:gd name="connsiteX32" fmla="*/ 0 w 3715966"/>
              <a:gd name="connsiteY32" fmla="*/ 1906621 h 2918298"/>
              <a:gd name="connsiteX33" fmla="*/ 9728 w 3715966"/>
              <a:gd name="connsiteY33" fmla="*/ 2276272 h 2918298"/>
              <a:gd name="connsiteX34" fmla="*/ 48639 w 3715966"/>
              <a:gd name="connsiteY34" fmla="*/ 2373549 h 2918298"/>
              <a:gd name="connsiteX35" fmla="*/ 68094 w 3715966"/>
              <a:gd name="connsiteY35" fmla="*/ 2402732 h 2918298"/>
              <a:gd name="connsiteX36" fmla="*/ 107005 w 3715966"/>
              <a:gd name="connsiteY36" fmla="*/ 2529192 h 2918298"/>
              <a:gd name="connsiteX37" fmla="*/ 116732 w 3715966"/>
              <a:gd name="connsiteY37" fmla="*/ 2568102 h 2918298"/>
              <a:gd name="connsiteX38" fmla="*/ 233464 w 3715966"/>
              <a:gd name="connsiteY38" fmla="*/ 2684834 h 2918298"/>
              <a:gd name="connsiteX39" fmla="*/ 272375 w 3715966"/>
              <a:gd name="connsiteY39" fmla="*/ 2723745 h 2918298"/>
              <a:gd name="connsiteX40" fmla="*/ 301558 w 3715966"/>
              <a:gd name="connsiteY40" fmla="*/ 2752928 h 2918298"/>
              <a:gd name="connsiteX41" fmla="*/ 350196 w 3715966"/>
              <a:gd name="connsiteY41" fmla="*/ 2801566 h 2918298"/>
              <a:gd name="connsiteX42" fmla="*/ 408562 w 3715966"/>
              <a:gd name="connsiteY42" fmla="*/ 2821021 h 2918298"/>
              <a:gd name="connsiteX43" fmla="*/ 671209 w 3715966"/>
              <a:gd name="connsiteY43" fmla="*/ 2850204 h 2918298"/>
              <a:gd name="connsiteX44" fmla="*/ 924128 w 3715966"/>
              <a:gd name="connsiteY44" fmla="*/ 2859932 h 2918298"/>
              <a:gd name="connsiteX45" fmla="*/ 1001949 w 3715966"/>
              <a:gd name="connsiteY45" fmla="*/ 2869660 h 2918298"/>
              <a:gd name="connsiteX46" fmla="*/ 1293779 w 3715966"/>
              <a:gd name="connsiteY46" fmla="*/ 2889115 h 2918298"/>
              <a:gd name="connsiteX47" fmla="*/ 1361873 w 3715966"/>
              <a:gd name="connsiteY47" fmla="*/ 2898843 h 2918298"/>
              <a:gd name="connsiteX48" fmla="*/ 1945532 w 3715966"/>
              <a:gd name="connsiteY48" fmla="*/ 2918298 h 2918298"/>
              <a:gd name="connsiteX49" fmla="*/ 2276273 w 3715966"/>
              <a:gd name="connsiteY49" fmla="*/ 2908570 h 2918298"/>
              <a:gd name="connsiteX50" fmla="*/ 2587558 w 3715966"/>
              <a:gd name="connsiteY50" fmla="*/ 2889115 h 2918298"/>
              <a:gd name="connsiteX51" fmla="*/ 2626468 w 3715966"/>
              <a:gd name="connsiteY51" fmla="*/ 2869660 h 2918298"/>
              <a:gd name="connsiteX52" fmla="*/ 2743200 w 3715966"/>
              <a:gd name="connsiteY52" fmla="*/ 2840477 h 2918298"/>
              <a:gd name="connsiteX53" fmla="*/ 2782111 w 3715966"/>
              <a:gd name="connsiteY53" fmla="*/ 2821021 h 2918298"/>
              <a:gd name="connsiteX54" fmla="*/ 2840477 w 3715966"/>
              <a:gd name="connsiteY54" fmla="*/ 2801566 h 2918298"/>
              <a:gd name="connsiteX55" fmla="*/ 2928026 w 3715966"/>
              <a:gd name="connsiteY55" fmla="*/ 2762655 h 2918298"/>
              <a:gd name="connsiteX56" fmla="*/ 3064213 w 3715966"/>
              <a:gd name="connsiteY56" fmla="*/ 2752928 h 2918298"/>
              <a:gd name="connsiteX57" fmla="*/ 3103124 w 3715966"/>
              <a:gd name="connsiteY57" fmla="*/ 2743200 h 2918298"/>
              <a:gd name="connsiteX58" fmla="*/ 3210128 w 3715966"/>
              <a:gd name="connsiteY58" fmla="*/ 2723745 h 2918298"/>
              <a:gd name="connsiteX59" fmla="*/ 3268494 w 3715966"/>
              <a:gd name="connsiteY59" fmla="*/ 2684834 h 2918298"/>
              <a:gd name="connsiteX60" fmla="*/ 3307405 w 3715966"/>
              <a:gd name="connsiteY60" fmla="*/ 2665379 h 2918298"/>
              <a:gd name="connsiteX61" fmla="*/ 3356043 w 3715966"/>
              <a:gd name="connsiteY61" fmla="*/ 2636196 h 2918298"/>
              <a:gd name="connsiteX62" fmla="*/ 3414409 w 3715966"/>
              <a:gd name="connsiteY62" fmla="*/ 2616740 h 2918298"/>
              <a:gd name="connsiteX63" fmla="*/ 3443592 w 3715966"/>
              <a:gd name="connsiteY63" fmla="*/ 2597285 h 2918298"/>
              <a:gd name="connsiteX64" fmla="*/ 3521413 w 3715966"/>
              <a:gd name="connsiteY64" fmla="*/ 2568102 h 2918298"/>
              <a:gd name="connsiteX65" fmla="*/ 3550596 w 3715966"/>
              <a:gd name="connsiteY65" fmla="*/ 2538919 h 2918298"/>
              <a:gd name="connsiteX66" fmla="*/ 3599234 w 3715966"/>
              <a:gd name="connsiteY66" fmla="*/ 2519464 h 2918298"/>
              <a:gd name="connsiteX67" fmla="*/ 3647873 w 3715966"/>
              <a:gd name="connsiteY67" fmla="*/ 2490281 h 2918298"/>
              <a:gd name="connsiteX68" fmla="*/ 3667328 w 3715966"/>
              <a:gd name="connsiteY68" fmla="*/ 2461098 h 2918298"/>
              <a:gd name="connsiteX69" fmla="*/ 3696511 w 3715966"/>
              <a:gd name="connsiteY69" fmla="*/ 2441643 h 2918298"/>
              <a:gd name="connsiteX70" fmla="*/ 3715966 w 3715966"/>
              <a:gd name="connsiteY70" fmla="*/ 2393004 h 2918298"/>
              <a:gd name="connsiteX71" fmla="*/ 3677056 w 3715966"/>
              <a:gd name="connsiteY71" fmla="*/ 2188723 h 2918298"/>
              <a:gd name="connsiteX72" fmla="*/ 3657600 w 3715966"/>
              <a:gd name="connsiteY72" fmla="*/ 2169268 h 2918298"/>
              <a:gd name="connsiteX73" fmla="*/ 3608962 w 3715966"/>
              <a:gd name="connsiteY73" fmla="*/ 2101174 h 2918298"/>
              <a:gd name="connsiteX74" fmla="*/ 3589507 w 3715966"/>
              <a:gd name="connsiteY74" fmla="*/ 2071992 h 2918298"/>
              <a:gd name="connsiteX75" fmla="*/ 3570051 w 3715966"/>
              <a:gd name="connsiteY75" fmla="*/ 2052536 h 2918298"/>
              <a:gd name="connsiteX76" fmla="*/ 3531141 w 3715966"/>
              <a:gd name="connsiteY76" fmla="*/ 1994170 h 2918298"/>
              <a:gd name="connsiteX77" fmla="*/ 3511685 w 3715966"/>
              <a:gd name="connsiteY77" fmla="*/ 1974715 h 2918298"/>
              <a:gd name="connsiteX78" fmla="*/ 3463047 w 3715966"/>
              <a:gd name="connsiteY78" fmla="*/ 1887166 h 2918298"/>
              <a:gd name="connsiteX79" fmla="*/ 3424137 w 3715966"/>
              <a:gd name="connsiteY79" fmla="*/ 1819072 h 2918298"/>
              <a:gd name="connsiteX80" fmla="*/ 3414409 w 3715966"/>
              <a:gd name="connsiteY80" fmla="*/ 1789889 h 2918298"/>
              <a:gd name="connsiteX81" fmla="*/ 3394954 w 3715966"/>
              <a:gd name="connsiteY81" fmla="*/ 1760706 h 2918298"/>
              <a:gd name="connsiteX82" fmla="*/ 3346315 w 3715966"/>
              <a:gd name="connsiteY82" fmla="*/ 1673157 h 2918298"/>
              <a:gd name="connsiteX83" fmla="*/ 3297677 w 3715966"/>
              <a:gd name="connsiteY83" fmla="*/ 1595336 h 2918298"/>
              <a:gd name="connsiteX84" fmla="*/ 3278222 w 3715966"/>
              <a:gd name="connsiteY84" fmla="*/ 1488332 h 2918298"/>
              <a:gd name="connsiteX85" fmla="*/ 3258766 w 3715966"/>
              <a:gd name="connsiteY85" fmla="*/ 924128 h 2918298"/>
              <a:gd name="connsiteX86" fmla="*/ 3239311 w 3715966"/>
              <a:gd name="connsiteY86" fmla="*/ 875489 h 2918298"/>
              <a:gd name="connsiteX87" fmla="*/ 3219856 w 3715966"/>
              <a:gd name="connsiteY87" fmla="*/ 846306 h 2918298"/>
              <a:gd name="connsiteX88" fmla="*/ 3161490 w 3715966"/>
              <a:gd name="connsiteY88" fmla="*/ 797668 h 2918298"/>
              <a:gd name="connsiteX89" fmla="*/ 3112851 w 3715966"/>
              <a:gd name="connsiteY89" fmla="*/ 778213 h 2918298"/>
              <a:gd name="connsiteX90" fmla="*/ 3083668 w 3715966"/>
              <a:gd name="connsiteY90" fmla="*/ 758757 h 2918298"/>
              <a:gd name="connsiteX91" fmla="*/ 3054485 w 3715966"/>
              <a:gd name="connsiteY91" fmla="*/ 749030 h 2918298"/>
              <a:gd name="connsiteX92" fmla="*/ 3005847 w 3715966"/>
              <a:gd name="connsiteY92" fmla="*/ 729574 h 2918298"/>
              <a:gd name="connsiteX93" fmla="*/ 2869660 w 3715966"/>
              <a:gd name="connsiteY93" fmla="*/ 680936 h 2918298"/>
              <a:gd name="connsiteX94" fmla="*/ 2821022 w 3715966"/>
              <a:gd name="connsiteY94" fmla="*/ 661481 h 2918298"/>
              <a:gd name="connsiteX95" fmla="*/ 2782111 w 3715966"/>
              <a:gd name="connsiteY95" fmla="*/ 642026 h 2918298"/>
              <a:gd name="connsiteX96" fmla="*/ 2723745 w 3715966"/>
              <a:gd name="connsiteY96" fmla="*/ 622570 h 2918298"/>
              <a:gd name="connsiteX97" fmla="*/ 2655651 w 3715966"/>
              <a:gd name="connsiteY97" fmla="*/ 593387 h 2918298"/>
              <a:gd name="connsiteX98" fmla="*/ 2577830 w 3715966"/>
              <a:gd name="connsiteY98" fmla="*/ 573932 h 2918298"/>
              <a:gd name="connsiteX99" fmla="*/ 2451371 w 3715966"/>
              <a:gd name="connsiteY99" fmla="*/ 505838 h 2918298"/>
              <a:gd name="connsiteX100" fmla="*/ 2402732 w 3715966"/>
              <a:gd name="connsiteY100" fmla="*/ 496111 h 2918298"/>
              <a:gd name="connsiteX101" fmla="*/ 2305456 w 3715966"/>
              <a:gd name="connsiteY101" fmla="*/ 447472 h 2918298"/>
              <a:gd name="connsiteX102" fmla="*/ 2227634 w 3715966"/>
              <a:gd name="connsiteY102" fmla="*/ 418289 h 2918298"/>
              <a:gd name="connsiteX103" fmla="*/ 2169268 w 3715966"/>
              <a:gd name="connsiteY103" fmla="*/ 398834 h 2918298"/>
              <a:gd name="connsiteX104" fmla="*/ 2130358 w 3715966"/>
              <a:gd name="connsiteY104" fmla="*/ 369651 h 2918298"/>
              <a:gd name="connsiteX105" fmla="*/ 2110902 w 3715966"/>
              <a:gd name="connsiteY105" fmla="*/ 350196 h 2918298"/>
              <a:gd name="connsiteX106" fmla="*/ 2081720 w 3715966"/>
              <a:gd name="connsiteY106" fmla="*/ 340468 h 2918298"/>
              <a:gd name="connsiteX107" fmla="*/ 2042809 w 3715966"/>
              <a:gd name="connsiteY107" fmla="*/ 321013 h 2918298"/>
              <a:gd name="connsiteX108" fmla="*/ 2023354 w 3715966"/>
              <a:gd name="connsiteY108" fmla="*/ 301557 h 2918298"/>
              <a:gd name="connsiteX109" fmla="*/ 1955260 w 3715966"/>
              <a:gd name="connsiteY109" fmla="*/ 262647 h 2918298"/>
              <a:gd name="connsiteX110" fmla="*/ 1916349 w 3715966"/>
              <a:gd name="connsiteY110" fmla="*/ 252919 h 2918298"/>
              <a:gd name="connsiteX111" fmla="*/ 1877439 w 3715966"/>
              <a:gd name="connsiteY111" fmla="*/ 233464 h 2918298"/>
              <a:gd name="connsiteX112" fmla="*/ 1770434 w 3715966"/>
              <a:gd name="connsiteY112" fmla="*/ 204281 h 2918298"/>
              <a:gd name="connsiteX113" fmla="*/ 1712068 w 3715966"/>
              <a:gd name="connsiteY113" fmla="*/ 175098 h 2918298"/>
              <a:gd name="connsiteX114" fmla="*/ 1643975 w 3715966"/>
              <a:gd name="connsiteY114" fmla="*/ 155643 h 2918298"/>
              <a:gd name="connsiteX115" fmla="*/ 1614792 w 3715966"/>
              <a:gd name="connsiteY115" fmla="*/ 136187 h 2918298"/>
              <a:gd name="connsiteX116" fmla="*/ 1585609 w 3715966"/>
              <a:gd name="connsiteY116" fmla="*/ 126460 h 2918298"/>
              <a:gd name="connsiteX117" fmla="*/ 1488332 w 3715966"/>
              <a:gd name="connsiteY117" fmla="*/ 68094 h 2918298"/>
              <a:gd name="connsiteX118" fmla="*/ 1420239 w 3715966"/>
              <a:gd name="connsiteY118" fmla="*/ 0 h 2918298"/>
              <a:gd name="connsiteX0" fmla="*/ 1420239 w 3715966"/>
              <a:gd name="connsiteY0" fmla="*/ 0 h 2918298"/>
              <a:gd name="connsiteX1" fmla="*/ 1420239 w 3715966"/>
              <a:gd name="connsiteY1" fmla="*/ 0 h 2918298"/>
              <a:gd name="connsiteX2" fmla="*/ 1245141 w 3715966"/>
              <a:gd name="connsiteY2" fmla="*/ 19455 h 2918298"/>
              <a:gd name="connsiteX3" fmla="*/ 1215958 w 3715966"/>
              <a:gd name="connsiteY3" fmla="*/ 38911 h 2918298"/>
              <a:gd name="connsiteX4" fmla="*/ 1196502 w 3715966"/>
              <a:gd name="connsiteY4" fmla="*/ 77821 h 2918298"/>
              <a:gd name="connsiteX5" fmla="*/ 1177047 w 3715966"/>
              <a:gd name="connsiteY5" fmla="*/ 107004 h 2918298"/>
              <a:gd name="connsiteX6" fmla="*/ 1167320 w 3715966"/>
              <a:gd name="connsiteY6" fmla="*/ 175098 h 2918298"/>
              <a:gd name="connsiteX7" fmla="*/ 1157592 w 3715966"/>
              <a:gd name="connsiteY7" fmla="*/ 214009 h 2918298"/>
              <a:gd name="connsiteX8" fmla="*/ 1138137 w 3715966"/>
              <a:gd name="connsiteY8" fmla="*/ 408562 h 2918298"/>
              <a:gd name="connsiteX9" fmla="*/ 1108954 w 3715966"/>
              <a:gd name="connsiteY9" fmla="*/ 476655 h 2918298"/>
              <a:gd name="connsiteX10" fmla="*/ 1099226 w 3715966"/>
              <a:gd name="connsiteY10" fmla="*/ 515566 h 2918298"/>
              <a:gd name="connsiteX11" fmla="*/ 1079771 w 3715966"/>
              <a:gd name="connsiteY11" fmla="*/ 564204 h 2918298"/>
              <a:gd name="connsiteX12" fmla="*/ 1031132 w 3715966"/>
              <a:gd name="connsiteY12" fmla="*/ 680936 h 2918298"/>
              <a:gd name="connsiteX13" fmla="*/ 1001949 w 3715966"/>
              <a:gd name="connsiteY13" fmla="*/ 749030 h 2918298"/>
              <a:gd name="connsiteX14" fmla="*/ 972766 w 3715966"/>
              <a:gd name="connsiteY14" fmla="*/ 797668 h 2918298"/>
              <a:gd name="connsiteX15" fmla="*/ 943583 w 3715966"/>
              <a:gd name="connsiteY15" fmla="*/ 807396 h 2918298"/>
              <a:gd name="connsiteX16" fmla="*/ 856034 w 3715966"/>
              <a:gd name="connsiteY16" fmla="*/ 856034 h 2918298"/>
              <a:gd name="connsiteX17" fmla="*/ 778213 w 3715966"/>
              <a:gd name="connsiteY17" fmla="*/ 933855 h 2918298"/>
              <a:gd name="connsiteX18" fmla="*/ 739302 w 3715966"/>
              <a:gd name="connsiteY18" fmla="*/ 972766 h 2918298"/>
              <a:gd name="connsiteX19" fmla="*/ 671209 w 3715966"/>
              <a:gd name="connsiteY19" fmla="*/ 1011677 h 2918298"/>
              <a:gd name="connsiteX20" fmla="*/ 554477 w 3715966"/>
              <a:gd name="connsiteY20" fmla="*/ 1079770 h 2918298"/>
              <a:gd name="connsiteX21" fmla="*/ 486383 w 3715966"/>
              <a:gd name="connsiteY21" fmla="*/ 1089498 h 2918298"/>
              <a:gd name="connsiteX22" fmla="*/ 457200 w 3715966"/>
              <a:gd name="connsiteY22" fmla="*/ 1108953 h 2918298"/>
              <a:gd name="connsiteX23" fmla="*/ 340468 w 3715966"/>
              <a:gd name="connsiteY23" fmla="*/ 1138136 h 2918298"/>
              <a:gd name="connsiteX24" fmla="*/ 272375 w 3715966"/>
              <a:gd name="connsiteY24" fmla="*/ 1157592 h 2918298"/>
              <a:gd name="connsiteX25" fmla="*/ 136188 w 3715966"/>
              <a:gd name="connsiteY25" fmla="*/ 1225685 h 2918298"/>
              <a:gd name="connsiteX26" fmla="*/ 77822 w 3715966"/>
              <a:gd name="connsiteY26" fmla="*/ 1293779 h 2918298"/>
              <a:gd name="connsiteX27" fmla="*/ 68094 w 3715966"/>
              <a:gd name="connsiteY27" fmla="*/ 1322962 h 2918298"/>
              <a:gd name="connsiteX28" fmla="*/ 58366 w 3715966"/>
              <a:gd name="connsiteY28" fmla="*/ 1507787 h 2918298"/>
              <a:gd name="connsiteX29" fmla="*/ 38911 w 3715966"/>
              <a:gd name="connsiteY29" fmla="*/ 1624519 h 2918298"/>
              <a:gd name="connsiteX30" fmla="*/ 19456 w 3715966"/>
              <a:gd name="connsiteY30" fmla="*/ 1789889 h 2918298"/>
              <a:gd name="connsiteX31" fmla="*/ 9728 w 3715966"/>
              <a:gd name="connsiteY31" fmla="*/ 1828800 h 2918298"/>
              <a:gd name="connsiteX32" fmla="*/ 0 w 3715966"/>
              <a:gd name="connsiteY32" fmla="*/ 1906621 h 2918298"/>
              <a:gd name="connsiteX33" fmla="*/ 9728 w 3715966"/>
              <a:gd name="connsiteY33" fmla="*/ 2276272 h 2918298"/>
              <a:gd name="connsiteX34" fmla="*/ 48639 w 3715966"/>
              <a:gd name="connsiteY34" fmla="*/ 2373549 h 2918298"/>
              <a:gd name="connsiteX35" fmla="*/ 68094 w 3715966"/>
              <a:gd name="connsiteY35" fmla="*/ 2402732 h 2918298"/>
              <a:gd name="connsiteX36" fmla="*/ 107005 w 3715966"/>
              <a:gd name="connsiteY36" fmla="*/ 2529192 h 2918298"/>
              <a:gd name="connsiteX37" fmla="*/ 233464 w 3715966"/>
              <a:gd name="connsiteY37" fmla="*/ 2684834 h 2918298"/>
              <a:gd name="connsiteX38" fmla="*/ 272375 w 3715966"/>
              <a:gd name="connsiteY38" fmla="*/ 2723745 h 2918298"/>
              <a:gd name="connsiteX39" fmla="*/ 301558 w 3715966"/>
              <a:gd name="connsiteY39" fmla="*/ 2752928 h 2918298"/>
              <a:gd name="connsiteX40" fmla="*/ 350196 w 3715966"/>
              <a:gd name="connsiteY40" fmla="*/ 2801566 h 2918298"/>
              <a:gd name="connsiteX41" fmla="*/ 408562 w 3715966"/>
              <a:gd name="connsiteY41" fmla="*/ 2821021 h 2918298"/>
              <a:gd name="connsiteX42" fmla="*/ 671209 w 3715966"/>
              <a:gd name="connsiteY42" fmla="*/ 2850204 h 2918298"/>
              <a:gd name="connsiteX43" fmla="*/ 924128 w 3715966"/>
              <a:gd name="connsiteY43" fmla="*/ 2859932 h 2918298"/>
              <a:gd name="connsiteX44" fmla="*/ 1001949 w 3715966"/>
              <a:gd name="connsiteY44" fmla="*/ 2869660 h 2918298"/>
              <a:gd name="connsiteX45" fmla="*/ 1293779 w 3715966"/>
              <a:gd name="connsiteY45" fmla="*/ 2889115 h 2918298"/>
              <a:gd name="connsiteX46" fmla="*/ 1361873 w 3715966"/>
              <a:gd name="connsiteY46" fmla="*/ 2898843 h 2918298"/>
              <a:gd name="connsiteX47" fmla="*/ 1945532 w 3715966"/>
              <a:gd name="connsiteY47" fmla="*/ 2918298 h 2918298"/>
              <a:gd name="connsiteX48" fmla="*/ 2276273 w 3715966"/>
              <a:gd name="connsiteY48" fmla="*/ 2908570 h 2918298"/>
              <a:gd name="connsiteX49" fmla="*/ 2587558 w 3715966"/>
              <a:gd name="connsiteY49" fmla="*/ 2889115 h 2918298"/>
              <a:gd name="connsiteX50" fmla="*/ 2626468 w 3715966"/>
              <a:gd name="connsiteY50" fmla="*/ 2869660 h 2918298"/>
              <a:gd name="connsiteX51" fmla="*/ 2743200 w 3715966"/>
              <a:gd name="connsiteY51" fmla="*/ 2840477 h 2918298"/>
              <a:gd name="connsiteX52" fmla="*/ 2782111 w 3715966"/>
              <a:gd name="connsiteY52" fmla="*/ 2821021 h 2918298"/>
              <a:gd name="connsiteX53" fmla="*/ 2840477 w 3715966"/>
              <a:gd name="connsiteY53" fmla="*/ 2801566 h 2918298"/>
              <a:gd name="connsiteX54" fmla="*/ 2928026 w 3715966"/>
              <a:gd name="connsiteY54" fmla="*/ 2762655 h 2918298"/>
              <a:gd name="connsiteX55" fmla="*/ 3064213 w 3715966"/>
              <a:gd name="connsiteY55" fmla="*/ 2752928 h 2918298"/>
              <a:gd name="connsiteX56" fmla="*/ 3103124 w 3715966"/>
              <a:gd name="connsiteY56" fmla="*/ 2743200 h 2918298"/>
              <a:gd name="connsiteX57" fmla="*/ 3210128 w 3715966"/>
              <a:gd name="connsiteY57" fmla="*/ 2723745 h 2918298"/>
              <a:gd name="connsiteX58" fmla="*/ 3268494 w 3715966"/>
              <a:gd name="connsiteY58" fmla="*/ 2684834 h 2918298"/>
              <a:gd name="connsiteX59" fmla="*/ 3307405 w 3715966"/>
              <a:gd name="connsiteY59" fmla="*/ 2665379 h 2918298"/>
              <a:gd name="connsiteX60" fmla="*/ 3356043 w 3715966"/>
              <a:gd name="connsiteY60" fmla="*/ 2636196 h 2918298"/>
              <a:gd name="connsiteX61" fmla="*/ 3414409 w 3715966"/>
              <a:gd name="connsiteY61" fmla="*/ 2616740 h 2918298"/>
              <a:gd name="connsiteX62" fmla="*/ 3443592 w 3715966"/>
              <a:gd name="connsiteY62" fmla="*/ 2597285 h 2918298"/>
              <a:gd name="connsiteX63" fmla="*/ 3521413 w 3715966"/>
              <a:gd name="connsiteY63" fmla="*/ 2568102 h 2918298"/>
              <a:gd name="connsiteX64" fmla="*/ 3550596 w 3715966"/>
              <a:gd name="connsiteY64" fmla="*/ 2538919 h 2918298"/>
              <a:gd name="connsiteX65" fmla="*/ 3599234 w 3715966"/>
              <a:gd name="connsiteY65" fmla="*/ 2519464 h 2918298"/>
              <a:gd name="connsiteX66" fmla="*/ 3647873 w 3715966"/>
              <a:gd name="connsiteY66" fmla="*/ 2490281 h 2918298"/>
              <a:gd name="connsiteX67" fmla="*/ 3667328 w 3715966"/>
              <a:gd name="connsiteY67" fmla="*/ 2461098 h 2918298"/>
              <a:gd name="connsiteX68" fmla="*/ 3696511 w 3715966"/>
              <a:gd name="connsiteY68" fmla="*/ 2441643 h 2918298"/>
              <a:gd name="connsiteX69" fmla="*/ 3715966 w 3715966"/>
              <a:gd name="connsiteY69" fmla="*/ 2393004 h 2918298"/>
              <a:gd name="connsiteX70" fmla="*/ 3677056 w 3715966"/>
              <a:gd name="connsiteY70" fmla="*/ 2188723 h 2918298"/>
              <a:gd name="connsiteX71" fmla="*/ 3657600 w 3715966"/>
              <a:gd name="connsiteY71" fmla="*/ 2169268 h 2918298"/>
              <a:gd name="connsiteX72" fmla="*/ 3608962 w 3715966"/>
              <a:gd name="connsiteY72" fmla="*/ 2101174 h 2918298"/>
              <a:gd name="connsiteX73" fmla="*/ 3589507 w 3715966"/>
              <a:gd name="connsiteY73" fmla="*/ 2071992 h 2918298"/>
              <a:gd name="connsiteX74" fmla="*/ 3570051 w 3715966"/>
              <a:gd name="connsiteY74" fmla="*/ 2052536 h 2918298"/>
              <a:gd name="connsiteX75" fmla="*/ 3531141 w 3715966"/>
              <a:gd name="connsiteY75" fmla="*/ 1994170 h 2918298"/>
              <a:gd name="connsiteX76" fmla="*/ 3511685 w 3715966"/>
              <a:gd name="connsiteY76" fmla="*/ 1974715 h 2918298"/>
              <a:gd name="connsiteX77" fmla="*/ 3463047 w 3715966"/>
              <a:gd name="connsiteY77" fmla="*/ 1887166 h 2918298"/>
              <a:gd name="connsiteX78" fmla="*/ 3424137 w 3715966"/>
              <a:gd name="connsiteY78" fmla="*/ 1819072 h 2918298"/>
              <a:gd name="connsiteX79" fmla="*/ 3414409 w 3715966"/>
              <a:gd name="connsiteY79" fmla="*/ 1789889 h 2918298"/>
              <a:gd name="connsiteX80" fmla="*/ 3394954 w 3715966"/>
              <a:gd name="connsiteY80" fmla="*/ 1760706 h 2918298"/>
              <a:gd name="connsiteX81" fmla="*/ 3346315 w 3715966"/>
              <a:gd name="connsiteY81" fmla="*/ 1673157 h 2918298"/>
              <a:gd name="connsiteX82" fmla="*/ 3297677 w 3715966"/>
              <a:gd name="connsiteY82" fmla="*/ 1595336 h 2918298"/>
              <a:gd name="connsiteX83" fmla="*/ 3278222 w 3715966"/>
              <a:gd name="connsiteY83" fmla="*/ 1488332 h 2918298"/>
              <a:gd name="connsiteX84" fmla="*/ 3258766 w 3715966"/>
              <a:gd name="connsiteY84" fmla="*/ 924128 h 2918298"/>
              <a:gd name="connsiteX85" fmla="*/ 3239311 w 3715966"/>
              <a:gd name="connsiteY85" fmla="*/ 875489 h 2918298"/>
              <a:gd name="connsiteX86" fmla="*/ 3219856 w 3715966"/>
              <a:gd name="connsiteY86" fmla="*/ 846306 h 2918298"/>
              <a:gd name="connsiteX87" fmla="*/ 3161490 w 3715966"/>
              <a:gd name="connsiteY87" fmla="*/ 797668 h 2918298"/>
              <a:gd name="connsiteX88" fmla="*/ 3112851 w 3715966"/>
              <a:gd name="connsiteY88" fmla="*/ 778213 h 2918298"/>
              <a:gd name="connsiteX89" fmla="*/ 3083668 w 3715966"/>
              <a:gd name="connsiteY89" fmla="*/ 758757 h 2918298"/>
              <a:gd name="connsiteX90" fmla="*/ 3054485 w 3715966"/>
              <a:gd name="connsiteY90" fmla="*/ 749030 h 2918298"/>
              <a:gd name="connsiteX91" fmla="*/ 3005847 w 3715966"/>
              <a:gd name="connsiteY91" fmla="*/ 729574 h 2918298"/>
              <a:gd name="connsiteX92" fmla="*/ 2869660 w 3715966"/>
              <a:gd name="connsiteY92" fmla="*/ 680936 h 2918298"/>
              <a:gd name="connsiteX93" fmla="*/ 2821022 w 3715966"/>
              <a:gd name="connsiteY93" fmla="*/ 661481 h 2918298"/>
              <a:gd name="connsiteX94" fmla="*/ 2782111 w 3715966"/>
              <a:gd name="connsiteY94" fmla="*/ 642026 h 2918298"/>
              <a:gd name="connsiteX95" fmla="*/ 2723745 w 3715966"/>
              <a:gd name="connsiteY95" fmla="*/ 622570 h 2918298"/>
              <a:gd name="connsiteX96" fmla="*/ 2655651 w 3715966"/>
              <a:gd name="connsiteY96" fmla="*/ 593387 h 2918298"/>
              <a:gd name="connsiteX97" fmla="*/ 2577830 w 3715966"/>
              <a:gd name="connsiteY97" fmla="*/ 573932 h 2918298"/>
              <a:gd name="connsiteX98" fmla="*/ 2451371 w 3715966"/>
              <a:gd name="connsiteY98" fmla="*/ 505838 h 2918298"/>
              <a:gd name="connsiteX99" fmla="*/ 2402732 w 3715966"/>
              <a:gd name="connsiteY99" fmla="*/ 496111 h 2918298"/>
              <a:gd name="connsiteX100" fmla="*/ 2305456 w 3715966"/>
              <a:gd name="connsiteY100" fmla="*/ 447472 h 2918298"/>
              <a:gd name="connsiteX101" fmla="*/ 2227634 w 3715966"/>
              <a:gd name="connsiteY101" fmla="*/ 418289 h 2918298"/>
              <a:gd name="connsiteX102" fmla="*/ 2169268 w 3715966"/>
              <a:gd name="connsiteY102" fmla="*/ 398834 h 2918298"/>
              <a:gd name="connsiteX103" fmla="*/ 2130358 w 3715966"/>
              <a:gd name="connsiteY103" fmla="*/ 369651 h 2918298"/>
              <a:gd name="connsiteX104" fmla="*/ 2110902 w 3715966"/>
              <a:gd name="connsiteY104" fmla="*/ 350196 h 2918298"/>
              <a:gd name="connsiteX105" fmla="*/ 2081720 w 3715966"/>
              <a:gd name="connsiteY105" fmla="*/ 340468 h 2918298"/>
              <a:gd name="connsiteX106" fmla="*/ 2042809 w 3715966"/>
              <a:gd name="connsiteY106" fmla="*/ 321013 h 2918298"/>
              <a:gd name="connsiteX107" fmla="*/ 2023354 w 3715966"/>
              <a:gd name="connsiteY107" fmla="*/ 301557 h 2918298"/>
              <a:gd name="connsiteX108" fmla="*/ 1955260 w 3715966"/>
              <a:gd name="connsiteY108" fmla="*/ 262647 h 2918298"/>
              <a:gd name="connsiteX109" fmla="*/ 1916349 w 3715966"/>
              <a:gd name="connsiteY109" fmla="*/ 252919 h 2918298"/>
              <a:gd name="connsiteX110" fmla="*/ 1877439 w 3715966"/>
              <a:gd name="connsiteY110" fmla="*/ 233464 h 2918298"/>
              <a:gd name="connsiteX111" fmla="*/ 1770434 w 3715966"/>
              <a:gd name="connsiteY111" fmla="*/ 204281 h 2918298"/>
              <a:gd name="connsiteX112" fmla="*/ 1712068 w 3715966"/>
              <a:gd name="connsiteY112" fmla="*/ 175098 h 2918298"/>
              <a:gd name="connsiteX113" fmla="*/ 1643975 w 3715966"/>
              <a:gd name="connsiteY113" fmla="*/ 155643 h 2918298"/>
              <a:gd name="connsiteX114" fmla="*/ 1614792 w 3715966"/>
              <a:gd name="connsiteY114" fmla="*/ 136187 h 2918298"/>
              <a:gd name="connsiteX115" fmla="*/ 1585609 w 3715966"/>
              <a:gd name="connsiteY115" fmla="*/ 126460 h 2918298"/>
              <a:gd name="connsiteX116" fmla="*/ 1488332 w 3715966"/>
              <a:gd name="connsiteY116" fmla="*/ 68094 h 2918298"/>
              <a:gd name="connsiteX117" fmla="*/ 1420239 w 3715966"/>
              <a:gd name="connsiteY117" fmla="*/ 0 h 2918298"/>
              <a:gd name="connsiteX0" fmla="*/ 1420239 w 3715966"/>
              <a:gd name="connsiteY0" fmla="*/ 0 h 2918298"/>
              <a:gd name="connsiteX1" fmla="*/ 1420239 w 3715966"/>
              <a:gd name="connsiteY1" fmla="*/ 0 h 2918298"/>
              <a:gd name="connsiteX2" fmla="*/ 1245141 w 3715966"/>
              <a:gd name="connsiteY2" fmla="*/ 19455 h 2918298"/>
              <a:gd name="connsiteX3" fmla="*/ 1215958 w 3715966"/>
              <a:gd name="connsiteY3" fmla="*/ 38911 h 2918298"/>
              <a:gd name="connsiteX4" fmla="*/ 1196502 w 3715966"/>
              <a:gd name="connsiteY4" fmla="*/ 77821 h 2918298"/>
              <a:gd name="connsiteX5" fmla="*/ 1177047 w 3715966"/>
              <a:gd name="connsiteY5" fmla="*/ 107004 h 2918298"/>
              <a:gd name="connsiteX6" fmla="*/ 1167320 w 3715966"/>
              <a:gd name="connsiteY6" fmla="*/ 175098 h 2918298"/>
              <a:gd name="connsiteX7" fmla="*/ 1157592 w 3715966"/>
              <a:gd name="connsiteY7" fmla="*/ 214009 h 2918298"/>
              <a:gd name="connsiteX8" fmla="*/ 1138137 w 3715966"/>
              <a:gd name="connsiteY8" fmla="*/ 408562 h 2918298"/>
              <a:gd name="connsiteX9" fmla="*/ 1108954 w 3715966"/>
              <a:gd name="connsiteY9" fmla="*/ 476655 h 2918298"/>
              <a:gd name="connsiteX10" fmla="*/ 1099226 w 3715966"/>
              <a:gd name="connsiteY10" fmla="*/ 515566 h 2918298"/>
              <a:gd name="connsiteX11" fmla="*/ 1079771 w 3715966"/>
              <a:gd name="connsiteY11" fmla="*/ 564204 h 2918298"/>
              <a:gd name="connsiteX12" fmla="*/ 1031132 w 3715966"/>
              <a:gd name="connsiteY12" fmla="*/ 680936 h 2918298"/>
              <a:gd name="connsiteX13" fmla="*/ 1001949 w 3715966"/>
              <a:gd name="connsiteY13" fmla="*/ 749030 h 2918298"/>
              <a:gd name="connsiteX14" fmla="*/ 972766 w 3715966"/>
              <a:gd name="connsiteY14" fmla="*/ 797668 h 2918298"/>
              <a:gd name="connsiteX15" fmla="*/ 943583 w 3715966"/>
              <a:gd name="connsiteY15" fmla="*/ 807396 h 2918298"/>
              <a:gd name="connsiteX16" fmla="*/ 856034 w 3715966"/>
              <a:gd name="connsiteY16" fmla="*/ 856034 h 2918298"/>
              <a:gd name="connsiteX17" fmla="*/ 778213 w 3715966"/>
              <a:gd name="connsiteY17" fmla="*/ 933855 h 2918298"/>
              <a:gd name="connsiteX18" fmla="*/ 739302 w 3715966"/>
              <a:gd name="connsiteY18" fmla="*/ 972766 h 2918298"/>
              <a:gd name="connsiteX19" fmla="*/ 671209 w 3715966"/>
              <a:gd name="connsiteY19" fmla="*/ 1011677 h 2918298"/>
              <a:gd name="connsiteX20" fmla="*/ 554477 w 3715966"/>
              <a:gd name="connsiteY20" fmla="*/ 1079770 h 2918298"/>
              <a:gd name="connsiteX21" fmla="*/ 486383 w 3715966"/>
              <a:gd name="connsiteY21" fmla="*/ 1089498 h 2918298"/>
              <a:gd name="connsiteX22" fmla="*/ 457200 w 3715966"/>
              <a:gd name="connsiteY22" fmla="*/ 1108953 h 2918298"/>
              <a:gd name="connsiteX23" fmla="*/ 340468 w 3715966"/>
              <a:gd name="connsiteY23" fmla="*/ 1138136 h 2918298"/>
              <a:gd name="connsiteX24" fmla="*/ 272375 w 3715966"/>
              <a:gd name="connsiteY24" fmla="*/ 1157592 h 2918298"/>
              <a:gd name="connsiteX25" fmla="*/ 136188 w 3715966"/>
              <a:gd name="connsiteY25" fmla="*/ 1225685 h 2918298"/>
              <a:gd name="connsiteX26" fmla="*/ 77822 w 3715966"/>
              <a:gd name="connsiteY26" fmla="*/ 1293779 h 2918298"/>
              <a:gd name="connsiteX27" fmla="*/ 68094 w 3715966"/>
              <a:gd name="connsiteY27" fmla="*/ 1322962 h 2918298"/>
              <a:gd name="connsiteX28" fmla="*/ 58366 w 3715966"/>
              <a:gd name="connsiteY28" fmla="*/ 1507787 h 2918298"/>
              <a:gd name="connsiteX29" fmla="*/ 38911 w 3715966"/>
              <a:gd name="connsiteY29" fmla="*/ 1624519 h 2918298"/>
              <a:gd name="connsiteX30" fmla="*/ 19456 w 3715966"/>
              <a:gd name="connsiteY30" fmla="*/ 1789889 h 2918298"/>
              <a:gd name="connsiteX31" fmla="*/ 9728 w 3715966"/>
              <a:gd name="connsiteY31" fmla="*/ 1828800 h 2918298"/>
              <a:gd name="connsiteX32" fmla="*/ 0 w 3715966"/>
              <a:gd name="connsiteY32" fmla="*/ 1906621 h 2918298"/>
              <a:gd name="connsiteX33" fmla="*/ 9728 w 3715966"/>
              <a:gd name="connsiteY33" fmla="*/ 2276272 h 2918298"/>
              <a:gd name="connsiteX34" fmla="*/ 48639 w 3715966"/>
              <a:gd name="connsiteY34" fmla="*/ 2373549 h 2918298"/>
              <a:gd name="connsiteX35" fmla="*/ 107005 w 3715966"/>
              <a:gd name="connsiteY35" fmla="*/ 2529192 h 2918298"/>
              <a:gd name="connsiteX36" fmla="*/ 233464 w 3715966"/>
              <a:gd name="connsiteY36" fmla="*/ 2684834 h 2918298"/>
              <a:gd name="connsiteX37" fmla="*/ 272375 w 3715966"/>
              <a:gd name="connsiteY37" fmla="*/ 2723745 h 2918298"/>
              <a:gd name="connsiteX38" fmla="*/ 301558 w 3715966"/>
              <a:gd name="connsiteY38" fmla="*/ 2752928 h 2918298"/>
              <a:gd name="connsiteX39" fmla="*/ 350196 w 3715966"/>
              <a:gd name="connsiteY39" fmla="*/ 2801566 h 2918298"/>
              <a:gd name="connsiteX40" fmla="*/ 408562 w 3715966"/>
              <a:gd name="connsiteY40" fmla="*/ 2821021 h 2918298"/>
              <a:gd name="connsiteX41" fmla="*/ 671209 w 3715966"/>
              <a:gd name="connsiteY41" fmla="*/ 2850204 h 2918298"/>
              <a:gd name="connsiteX42" fmla="*/ 924128 w 3715966"/>
              <a:gd name="connsiteY42" fmla="*/ 2859932 h 2918298"/>
              <a:gd name="connsiteX43" fmla="*/ 1001949 w 3715966"/>
              <a:gd name="connsiteY43" fmla="*/ 2869660 h 2918298"/>
              <a:gd name="connsiteX44" fmla="*/ 1293779 w 3715966"/>
              <a:gd name="connsiteY44" fmla="*/ 2889115 h 2918298"/>
              <a:gd name="connsiteX45" fmla="*/ 1361873 w 3715966"/>
              <a:gd name="connsiteY45" fmla="*/ 2898843 h 2918298"/>
              <a:gd name="connsiteX46" fmla="*/ 1945532 w 3715966"/>
              <a:gd name="connsiteY46" fmla="*/ 2918298 h 2918298"/>
              <a:gd name="connsiteX47" fmla="*/ 2276273 w 3715966"/>
              <a:gd name="connsiteY47" fmla="*/ 2908570 h 2918298"/>
              <a:gd name="connsiteX48" fmla="*/ 2587558 w 3715966"/>
              <a:gd name="connsiteY48" fmla="*/ 2889115 h 2918298"/>
              <a:gd name="connsiteX49" fmla="*/ 2626468 w 3715966"/>
              <a:gd name="connsiteY49" fmla="*/ 2869660 h 2918298"/>
              <a:gd name="connsiteX50" fmla="*/ 2743200 w 3715966"/>
              <a:gd name="connsiteY50" fmla="*/ 2840477 h 2918298"/>
              <a:gd name="connsiteX51" fmla="*/ 2782111 w 3715966"/>
              <a:gd name="connsiteY51" fmla="*/ 2821021 h 2918298"/>
              <a:gd name="connsiteX52" fmla="*/ 2840477 w 3715966"/>
              <a:gd name="connsiteY52" fmla="*/ 2801566 h 2918298"/>
              <a:gd name="connsiteX53" fmla="*/ 2928026 w 3715966"/>
              <a:gd name="connsiteY53" fmla="*/ 2762655 h 2918298"/>
              <a:gd name="connsiteX54" fmla="*/ 3064213 w 3715966"/>
              <a:gd name="connsiteY54" fmla="*/ 2752928 h 2918298"/>
              <a:gd name="connsiteX55" fmla="*/ 3103124 w 3715966"/>
              <a:gd name="connsiteY55" fmla="*/ 2743200 h 2918298"/>
              <a:gd name="connsiteX56" fmla="*/ 3210128 w 3715966"/>
              <a:gd name="connsiteY56" fmla="*/ 2723745 h 2918298"/>
              <a:gd name="connsiteX57" fmla="*/ 3268494 w 3715966"/>
              <a:gd name="connsiteY57" fmla="*/ 2684834 h 2918298"/>
              <a:gd name="connsiteX58" fmla="*/ 3307405 w 3715966"/>
              <a:gd name="connsiteY58" fmla="*/ 2665379 h 2918298"/>
              <a:gd name="connsiteX59" fmla="*/ 3356043 w 3715966"/>
              <a:gd name="connsiteY59" fmla="*/ 2636196 h 2918298"/>
              <a:gd name="connsiteX60" fmla="*/ 3414409 w 3715966"/>
              <a:gd name="connsiteY60" fmla="*/ 2616740 h 2918298"/>
              <a:gd name="connsiteX61" fmla="*/ 3443592 w 3715966"/>
              <a:gd name="connsiteY61" fmla="*/ 2597285 h 2918298"/>
              <a:gd name="connsiteX62" fmla="*/ 3521413 w 3715966"/>
              <a:gd name="connsiteY62" fmla="*/ 2568102 h 2918298"/>
              <a:gd name="connsiteX63" fmla="*/ 3550596 w 3715966"/>
              <a:gd name="connsiteY63" fmla="*/ 2538919 h 2918298"/>
              <a:gd name="connsiteX64" fmla="*/ 3599234 w 3715966"/>
              <a:gd name="connsiteY64" fmla="*/ 2519464 h 2918298"/>
              <a:gd name="connsiteX65" fmla="*/ 3647873 w 3715966"/>
              <a:gd name="connsiteY65" fmla="*/ 2490281 h 2918298"/>
              <a:gd name="connsiteX66" fmla="*/ 3667328 w 3715966"/>
              <a:gd name="connsiteY66" fmla="*/ 2461098 h 2918298"/>
              <a:gd name="connsiteX67" fmla="*/ 3696511 w 3715966"/>
              <a:gd name="connsiteY67" fmla="*/ 2441643 h 2918298"/>
              <a:gd name="connsiteX68" fmla="*/ 3715966 w 3715966"/>
              <a:gd name="connsiteY68" fmla="*/ 2393004 h 2918298"/>
              <a:gd name="connsiteX69" fmla="*/ 3677056 w 3715966"/>
              <a:gd name="connsiteY69" fmla="*/ 2188723 h 2918298"/>
              <a:gd name="connsiteX70" fmla="*/ 3657600 w 3715966"/>
              <a:gd name="connsiteY70" fmla="*/ 2169268 h 2918298"/>
              <a:gd name="connsiteX71" fmla="*/ 3608962 w 3715966"/>
              <a:gd name="connsiteY71" fmla="*/ 2101174 h 2918298"/>
              <a:gd name="connsiteX72" fmla="*/ 3589507 w 3715966"/>
              <a:gd name="connsiteY72" fmla="*/ 2071992 h 2918298"/>
              <a:gd name="connsiteX73" fmla="*/ 3570051 w 3715966"/>
              <a:gd name="connsiteY73" fmla="*/ 2052536 h 2918298"/>
              <a:gd name="connsiteX74" fmla="*/ 3531141 w 3715966"/>
              <a:gd name="connsiteY74" fmla="*/ 1994170 h 2918298"/>
              <a:gd name="connsiteX75" fmla="*/ 3511685 w 3715966"/>
              <a:gd name="connsiteY75" fmla="*/ 1974715 h 2918298"/>
              <a:gd name="connsiteX76" fmla="*/ 3463047 w 3715966"/>
              <a:gd name="connsiteY76" fmla="*/ 1887166 h 2918298"/>
              <a:gd name="connsiteX77" fmla="*/ 3424137 w 3715966"/>
              <a:gd name="connsiteY77" fmla="*/ 1819072 h 2918298"/>
              <a:gd name="connsiteX78" fmla="*/ 3414409 w 3715966"/>
              <a:gd name="connsiteY78" fmla="*/ 1789889 h 2918298"/>
              <a:gd name="connsiteX79" fmla="*/ 3394954 w 3715966"/>
              <a:gd name="connsiteY79" fmla="*/ 1760706 h 2918298"/>
              <a:gd name="connsiteX80" fmla="*/ 3346315 w 3715966"/>
              <a:gd name="connsiteY80" fmla="*/ 1673157 h 2918298"/>
              <a:gd name="connsiteX81" fmla="*/ 3297677 w 3715966"/>
              <a:gd name="connsiteY81" fmla="*/ 1595336 h 2918298"/>
              <a:gd name="connsiteX82" fmla="*/ 3278222 w 3715966"/>
              <a:gd name="connsiteY82" fmla="*/ 1488332 h 2918298"/>
              <a:gd name="connsiteX83" fmla="*/ 3258766 w 3715966"/>
              <a:gd name="connsiteY83" fmla="*/ 924128 h 2918298"/>
              <a:gd name="connsiteX84" fmla="*/ 3239311 w 3715966"/>
              <a:gd name="connsiteY84" fmla="*/ 875489 h 2918298"/>
              <a:gd name="connsiteX85" fmla="*/ 3219856 w 3715966"/>
              <a:gd name="connsiteY85" fmla="*/ 846306 h 2918298"/>
              <a:gd name="connsiteX86" fmla="*/ 3161490 w 3715966"/>
              <a:gd name="connsiteY86" fmla="*/ 797668 h 2918298"/>
              <a:gd name="connsiteX87" fmla="*/ 3112851 w 3715966"/>
              <a:gd name="connsiteY87" fmla="*/ 778213 h 2918298"/>
              <a:gd name="connsiteX88" fmla="*/ 3083668 w 3715966"/>
              <a:gd name="connsiteY88" fmla="*/ 758757 h 2918298"/>
              <a:gd name="connsiteX89" fmla="*/ 3054485 w 3715966"/>
              <a:gd name="connsiteY89" fmla="*/ 749030 h 2918298"/>
              <a:gd name="connsiteX90" fmla="*/ 3005847 w 3715966"/>
              <a:gd name="connsiteY90" fmla="*/ 729574 h 2918298"/>
              <a:gd name="connsiteX91" fmla="*/ 2869660 w 3715966"/>
              <a:gd name="connsiteY91" fmla="*/ 680936 h 2918298"/>
              <a:gd name="connsiteX92" fmla="*/ 2821022 w 3715966"/>
              <a:gd name="connsiteY92" fmla="*/ 661481 h 2918298"/>
              <a:gd name="connsiteX93" fmla="*/ 2782111 w 3715966"/>
              <a:gd name="connsiteY93" fmla="*/ 642026 h 2918298"/>
              <a:gd name="connsiteX94" fmla="*/ 2723745 w 3715966"/>
              <a:gd name="connsiteY94" fmla="*/ 622570 h 2918298"/>
              <a:gd name="connsiteX95" fmla="*/ 2655651 w 3715966"/>
              <a:gd name="connsiteY95" fmla="*/ 593387 h 2918298"/>
              <a:gd name="connsiteX96" fmla="*/ 2577830 w 3715966"/>
              <a:gd name="connsiteY96" fmla="*/ 573932 h 2918298"/>
              <a:gd name="connsiteX97" fmla="*/ 2451371 w 3715966"/>
              <a:gd name="connsiteY97" fmla="*/ 505838 h 2918298"/>
              <a:gd name="connsiteX98" fmla="*/ 2402732 w 3715966"/>
              <a:gd name="connsiteY98" fmla="*/ 496111 h 2918298"/>
              <a:gd name="connsiteX99" fmla="*/ 2305456 w 3715966"/>
              <a:gd name="connsiteY99" fmla="*/ 447472 h 2918298"/>
              <a:gd name="connsiteX100" fmla="*/ 2227634 w 3715966"/>
              <a:gd name="connsiteY100" fmla="*/ 418289 h 2918298"/>
              <a:gd name="connsiteX101" fmla="*/ 2169268 w 3715966"/>
              <a:gd name="connsiteY101" fmla="*/ 398834 h 2918298"/>
              <a:gd name="connsiteX102" fmla="*/ 2130358 w 3715966"/>
              <a:gd name="connsiteY102" fmla="*/ 369651 h 2918298"/>
              <a:gd name="connsiteX103" fmla="*/ 2110902 w 3715966"/>
              <a:gd name="connsiteY103" fmla="*/ 350196 h 2918298"/>
              <a:gd name="connsiteX104" fmla="*/ 2081720 w 3715966"/>
              <a:gd name="connsiteY104" fmla="*/ 340468 h 2918298"/>
              <a:gd name="connsiteX105" fmla="*/ 2042809 w 3715966"/>
              <a:gd name="connsiteY105" fmla="*/ 321013 h 2918298"/>
              <a:gd name="connsiteX106" fmla="*/ 2023354 w 3715966"/>
              <a:gd name="connsiteY106" fmla="*/ 301557 h 2918298"/>
              <a:gd name="connsiteX107" fmla="*/ 1955260 w 3715966"/>
              <a:gd name="connsiteY107" fmla="*/ 262647 h 2918298"/>
              <a:gd name="connsiteX108" fmla="*/ 1916349 w 3715966"/>
              <a:gd name="connsiteY108" fmla="*/ 252919 h 2918298"/>
              <a:gd name="connsiteX109" fmla="*/ 1877439 w 3715966"/>
              <a:gd name="connsiteY109" fmla="*/ 233464 h 2918298"/>
              <a:gd name="connsiteX110" fmla="*/ 1770434 w 3715966"/>
              <a:gd name="connsiteY110" fmla="*/ 204281 h 2918298"/>
              <a:gd name="connsiteX111" fmla="*/ 1712068 w 3715966"/>
              <a:gd name="connsiteY111" fmla="*/ 175098 h 2918298"/>
              <a:gd name="connsiteX112" fmla="*/ 1643975 w 3715966"/>
              <a:gd name="connsiteY112" fmla="*/ 155643 h 2918298"/>
              <a:gd name="connsiteX113" fmla="*/ 1614792 w 3715966"/>
              <a:gd name="connsiteY113" fmla="*/ 136187 h 2918298"/>
              <a:gd name="connsiteX114" fmla="*/ 1585609 w 3715966"/>
              <a:gd name="connsiteY114" fmla="*/ 126460 h 2918298"/>
              <a:gd name="connsiteX115" fmla="*/ 1488332 w 3715966"/>
              <a:gd name="connsiteY115" fmla="*/ 68094 h 2918298"/>
              <a:gd name="connsiteX116" fmla="*/ 1420239 w 3715966"/>
              <a:gd name="connsiteY116" fmla="*/ 0 h 2918298"/>
              <a:gd name="connsiteX0" fmla="*/ 1420239 w 3715966"/>
              <a:gd name="connsiteY0" fmla="*/ 0 h 2918298"/>
              <a:gd name="connsiteX1" fmla="*/ 1420239 w 3715966"/>
              <a:gd name="connsiteY1" fmla="*/ 0 h 2918298"/>
              <a:gd name="connsiteX2" fmla="*/ 1245141 w 3715966"/>
              <a:gd name="connsiteY2" fmla="*/ 19455 h 2918298"/>
              <a:gd name="connsiteX3" fmla="*/ 1215958 w 3715966"/>
              <a:gd name="connsiteY3" fmla="*/ 38911 h 2918298"/>
              <a:gd name="connsiteX4" fmla="*/ 1196502 w 3715966"/>
              <a:gd name="connsiteY4" fmla="*/ 77821 h 2918298"/>
              <a:gd name="connsiteX5" fmla="*/ 1177047 w 3715966"/>
              <a:gd name="connsiteY5" fmla="*/ 107004 h 2918298"/>
              <a:gd name="connsiteX6" fmla="*/ 1167320 w 3715966"/>
              <a:gd name="connsiteY6" fmla="*/ 175098 h 2918298"/>
              <a:gd name="connsiteX7" fmla="*/ 1157592 w 3715966"/>
              <a:gd name="connsiteY7" fmla="*/ 214009 h 2918298"/>
              <a:gd name="connsiteX8" fmla="*/ 1138137 w 3715966"/>
              <a:gd name="connsiteY8" fmla="*/ 408562 h 2918298"/>
              <a:gd name="connsiteX9" fmla="*/ 1108954 w 3715966"/>
              <a:gd name="connsiteY9" fmla="*/ 476655 h 2918298"/>
              <a:gd name="connsiteX10" fmla="*/ 1099226 w 3715966"/>
              <a:gd name="connsiteY10" fmla="*/ 515566 h 2918298"/>
              <a:gd name="connsiteX11" fmla="*/ 1079771 w 3715966"/>
              <a:gd name="connsiteY11" fmla="*/ 564204 h 2918298"/>
              <a:gd name="connsiteX12" fmla="*/ 1031132 w 3715966"/>
              <a:gd name="connsiteY12" fmla="*/ 680936 h 2918298"/>
              <a:gd name="connsiteX13" fmla="*/ 1001949 w 3715966"/>
              <a:gd name="connsiteY13" fmla="*/ 749030 h 2918298"/>
              <a:gd name="connsiteX14" fmla="*/ 972766 w 3715966"/>
              <a:gd name="connsiteY14" fmla="*/ 797668 h 2918298"/>
              <a:gd name="connsiteX15" fmla="*/ 943583 w 3715966"/>
              <a:gd name="connsiteY15" fmla="*/ 807396 h 2918298"/>
              <a:gd name="connsiteX16" fmla="*/ 856034 w 3715966"/>
              <a:gd name="connsiteY16" fmla="*/ 856034 h 2918298"/>
              <a:gd name="connsiteX17" fmla="*/ 778213 w 3715966"/>
              <a:gd name="connsiteY17" fmla="*/ 933855 h 2918298"/>
              <a:gd name="connsiteX18" fmla="*/ 739302 w 3715966"/>
              <a:gd name="connsiteY18" fmla="*/ 972766 h 2918298"/>
              <a:gd name="connsiteX19" fmla="*/ 671209 w 3715966"/>
              <a:gd name="connsiteY19" fmla="*/ 1011677 h 2918298"/>
              <a:gd name="connsiteX20" fmla="*/ 554477 w 3715966"/>
              <a:gd name="connsiteY20" fmla="*/ 1079770 h 2918298"/>
              <a:gd name="connsiteX21" fmla="*/ 486383 w 3715966"/>
              <a:gd name="connsiteY21" fmla="*/ 1089498 h 2918298"/>
              <a:gd name="connsiteX22" fmla="*/ 457200 w 3715966"/>
              <a:gd name="connsiteY22" fmla="*/ 1108953 h 2918298"/>
              <a:gd name="connsiteX23" fmla="*/ 340468 w 3715966"/>
              <a:gd name="connsiteY23" fmla="*/ 1138136 h 2918298"/>
              <a:gd name="connsiteX24" fmla="*/ 272375 w 3715966"/>
              <a:gd name="connsiteY24" fmla="*/ 1157592 h 2918298"/>
              <a:gd name="connsiteX25" fmla="*/ 136188 w 3715966"/>
              <a:gd name="connsiteY25" fmla="*/ 1225685 h 2918298"/>
              <a:gd name="connsiteX26" fmla="*/ 77822 w 3715966"/>
              <a:gd name="connsiteY26" fmla="*/ 1293779 h 2918298"/>
              <a:gd name="connsiteX27" fmla="*/ 68094 w 3715966"/>
              <a:gd name="connsiteY27" fmla="*/ 1322962 h 2918298"/>
              <a:gd name="connsiteX28" fmla="*/ 58366 w 3715966"/>
              <a:gd name="connsiteY28" fmla="*/ 1507787 h 2918298"/>
              <a:gd name="connsiteX29" fmla="*/ 38911 w 3715966"/>
              <a:gd name="connsiteY29" fmla="*/ 1624519 h 2918298"/>
              <a:gd name="connsiteX30" fmla="*/ 19456 w 3715966"/>
              <a:gd name="connsiteY30" fmla="*/ 1789889 h 2918298"/>
              <a:gd name="connsiteX31" fmla="*/ 9728 w 3715966"/>
              <a:gd name="connsiteY31" fmla="*/ 1828800 h 2918298"/>
              <a:gd name="connsiteX32" fmla="*/ 0 w 3715966"/>
              <a:gd name="connsiteY32" fmla="*/ 1906621 h 2918298"/>
              <a:gd name="connsiteX33" fmla="*/ 9728 w 3715966"/>
              <a:gd name="connsiteY33" fmla="*/ 2276272 h 2918298"/>
              <a:gd name="connsiteX34" fmla="*/ 48639 w 3715966"/>
              <a:gd name="connsiteY34" fmla="*/ 2373549 h 2918298"/>
              <a:gd name="connsiteX35" fmla="*/ 107005 w 3715966"/>
              <a:gd name="connsiteY35" fmla="*/ 2529192 h 2918298"/>
              <a:gd name="connsiteX36" fmla="*/ 233464 w 3715966"/>
              <a:gd name="connsiteY36" fmla="*/ 2684834 h 2918298"/>
              <a:gd name="connsiteX37" fmla="*/ 272375 w 3715966"/>
              <a:gd name="connsiteY37" fmla="*/ 2723745 h 2918298"/>
              <a:gd name="connsiteX38" fmla="*/ 350196 w 3715966"/>
              <a:gd name="connsiteY38" fmla="*/ 2801566 h 2918298"/>
              <a:gd name="connsiteX39" fmla="*/ 408562 w 3715966"/>
              <a:gd name="connsiteY39" fmla="*/ 2821021 h 2918298"/>
              <a:gd name="connsiteX40" fmla="*/ 671209 w 3715966"/>
              <a:gd name="connsiteY40" fmla="*/ 2850204 h 2918298"/>
              <a:gd name="connsiteX41" fmla="*/ 924128 w 3715966"/>
              <a:gd name="connsiteY41" fmla="*/ 2859932 h 2918298"/>
              <a:gd name="connsiteX42" fmla="*/ 1001949 w 3715966"/>
              <a:gd name="connsiteY42" fmla="*/ 2869660 h 2918298"/>
              <a:gd name="connsiteX43" fmla="*/ 1293779 w 3715966"/>
              <a:gd name="connsiteY43" fmla="*/ 2889115 h 2918298"/>
              <a:gd name="connsiteX44" fmla="*/ 1361873 w 3715966"/>
              <a:gd name="connsiteY44" fmla="*/ 2898843 h 2918298"/>
              <a:gd name="connsiteX45" fmla="*/ 1945532 w 3715966"/>
              <a:gd name="connsiteY45" fmla="*/ 2918298 h 2918298"/>
              <a:gd name="connsiteX46" fmla="*/ 2276273 w 3715966"/>
              <a:gd name="connsiteY46" fmla="*/ 2908570 h 2918298"/>
              <a:gd name="connsiteX47" fmla="*/ 2587558 w 3715966"/>
              <a:gd name="connsiteY47" fmla="*/ 2889115 h 2918298"/>
              <a:gd name="connsiteX48" fmla="*/ 2626468 w 3715966"/>
              <a:gd name="connsiteY48" fmla="*/ 2869660 h 2918298"/>
              <a:gd name="connsiteX49" fmla="*/ 2743200 w 3715966"/>
              <a:gd name="connsiteY49" fmla="*/ 2840477 h 2918298"/>
              <a:gd name="connsiteX50" fmla="*/ 2782111 w 3715966"/>
              <a:gd name="connsiteY50" fmla="*/ 2821021 h 2918298"/>
              <a:gd name="connsiteX51" fmla="*/ 2840477 w 3715966"/>
              <a:gd name="connsiteY51" fmla="*/ 2801566 h 2918298"/>
              <a:gd name="connsiteX52" fmla="*/ 2928026 w 3715966"/>
              <a:gd name="connsiteY52" fmla="*/ 2762655 h 2918298"/>
              <a:gd name="connsiteX53" fmla="*/ 3064213 w 3715966"/>
              <a:gd name="connsiteY53" fmla="*/ 2752928 h 2918298"/>
              <a:gd name="connsiteX54" fmla="*/ 3103124 w 3715966"/>
              <a:gd name="connsiteY54" fmla="*/ 2743200 h 2918298"/>
              <a:gd name="connsiteX55" fmla="*/ 3210128 w 3715966"/>
              <a:gd name="connsiteY55" fmla="*/ 2723745 h 2918298"/>
              <a:gd name="connsiteX56" fmla="*/ 3268494 w 3715966"/>
              <a:gd name="connsiteY56" fmla="*/ 2684834 h 2918298"/>
              <a:gd name="connsiteX57" fmla="*/ 3307405 w 3715966"/>
              <a:gd name="connsiteY57" fmla="*/ 2665379 h 2918298"/>
              <a:gd name="connsiteX58" fmla="*/ 3356043 w 3715966"/>
              <a:gd name="connsiteY58" fmla="*/ 2636196 h 2918298"/>
              <a:gd name="connsiteX59" fmla="*/ 3414409 w 3715966"/>
              <a:gd name="connsiteY59" fmla="*/ 2616740 h 2918298"/>
              <a:gd name="connsiteX60" fmla="*/ 3443592 w 3715966"/>
              <a:gd name="connsiteY60" fmla="*/ 2597285 h 2918298"/>
              <a:gd name="connsiteX61" fmla="*/ 3521413 w 3715966"/>
              <a:gd name="connsiteY61" fmla="*/ 2568102 h 2918298"/>
              <a:gd name="connsiteX62" fmla="*/ 3550596 w 3715966"/>
              <a:gd name="connsiteY62" fmla="*/ 2538919 h 2918298"/>
              <a:gd name="connsiteX63" fmla="*/ 3599234 w 3715966"/>
              <a:gd name="connsiteY63" fmla="*/ 2519464 h 2918298"/>
              <a:gd name="connsiteX64" fmla="*/ 3647873 w 3715966"/>
              <a:gd name="connsiteY64" fmla="*/ 2490281 h 2918298"/>
              <a:gd name="connsiteX65" fmla="*/ 3667328 w 3715966"/>
              <a:gd name="connsiteY65" fmla="*/ 2461098 h 2918298"/>
              <a:gd name="connsiteX66" fmla="*/ 3696511 w 3715966"/>
              <a:gd name="connsiteY66" fmla="*/ 2441643 h 2918298"/>
              <a:gd name="connsiteX67" fmla="*/ 3715966 w 3715966"/>
              <a:gd name="connsiteY67" fmla="*/ 2393004 h 2918298"/>
              <a:gd name="connsiteX68" fmla="*/ 3677056 w 3715966"/>
              <a:gd name="connsiteY68" fmla="*/ 2188723 h 2918298"/>
              <a:gd name="connsiteX69" fmla="*/ 3657600 w 3715966"/>
              <a:gd name="connsiteY69" fmla="*/ 2169268 h 2918298"/>
              <a:gd name="connsiteX70" fmla="*/ 3608962 w 3715966"/>
              <a:gd name="connsiteY70" fmla="*/ 2101174 h 2918298"/>
              <a:gd name="connsiteX71" fmla="*/ 3589507 w 3715966"/>
              <a:gd name="connsiteY71" fmla="*/ 2071992 h 2918298"/>
              <a:gd name="connsiteX72" fmla="*/ 3570051 w 3715966"/>
              <a:gd name="connsiteY72" fmla="*/ 2052536 h 2918298"/>
              <a:gd name="connsiteX73" fmla="*/ 3531141 w 3715966"/>
              <a:gd name="connsiteY73" fmla="*/ 1994170 h 2918298"/>
              <a:gd name="connsiteX74" fmla="*/ 3511685 w 3715966"/>
              <a:gd name="connsiteY74" fmla="*/ 1974715 h 2918298"/>
              <a:gd name="connsiteX75" fmla="*/ 3463047 w 3715966"/>
              <a:gd name="connsiteY75" fmla="*/ 1887166 h 2918298"/>
              <a:gd name="connsiteX76" fmla="*/ 3424137 w 3715966"/>
              <a:gd name="connsiteY76" fmla="*/ 1819072 h 2918298"/>
              <a:gd name="connsiteX77" fmla="*/ 3414409 w 3715966"/>
              <a:gd name="connsiteY77" fmla="*/ 1789889 h 2918298"/>
              <a:gd name="connsiteX78" fmla="*/ 3394954 w 3715966"/>
              <a:gd name="connsiteY78" fmla="*/ 1760706 h 2918298"/>
              <a:gd name="connsiteX79" fmla="*/ 3346315 w 3715966"/>
              <a:gd name="connsiteY79" fmla="*/ 1673157 h 2918298"/>
              <a:gd name="connsiteX80" fmla="*/ 3297677 w 3715966"/>
              <a:gd name="connsiteY80" fmla="*/ 1595336 h 2918298"/>
              <a:gd name="connsiteX81" fmla="*/ 3278222 w 3715966"/>
              <a:gd name="connsiteY81" fmla="*/ 1488332 h 2918298"/>
              <a:gd name="connsiteX82" fmla="*/ 3258766 w 3715966"/>
              <a:gd name="connsiteY82" fmla="*/ 924128 h 2918298"/>
              <a:gd name="connsiteX83" fmla="*/ 3239311 w 3715966"/>
              <a:gd name="connsiteY83" fmla="*/ 875489 h 2918298"/>
              <a:gd name="connsiteX84" fmla="*/ 3219856 w 3715966"/>
              <a:gd name="connsiteY84" fmla="*/ 846306 h 2918298"/>
              <a:gd name="connsiteX85" fmla="*/ 3161490 w 3715966"/>
              <a:gd name="connsiteY85" fmla="*/ 797668 h 2918298"/>
              <a:gd name="connsiteX86" fmla="*/ 3112851 w 3715966"/>
              <a:gd name="connsiteY86" fmla="*/ 778213 h 2918298"/>
              <a:gd name="connsiteX87" fmla="*/ 3083668 w 3715966"/>
              <a:gd name="connsiteY87" fmla="*/ 758757 h 2918298"/>
              <a:gd name="connsiteX88" fmla="*/ 3054485 w 3715966"/>
              <a:gd name="connsiteY88" fmla="*/ 749030 h 2918298"/>
              <a:gd name="connsiteX89" fmla="*/ 3005847 w 3715966"/>
              <a:gd name="connsiteY89" fmla="*/ 729574 h 2918298"/>
              <a:gd name="connsiteX90" fmla="*/ 2869660 w 3715966"/>
              <a:gd name="connsiteY90" fmla="*/ 680936 h 2918298"/>
              <a:gd name="connsiteX91" fmla="*/ 2821022 w 3715966"/>
              <a:gd name="connsiteY91" fmla="*/ 661481 h 2918298"/>
              <a:gd name="connsiteX92" fmla="*/ 2782111 w 3715966"/>
              <a:gd name="connsiteY92" fmla="*/ 642026 h 2918298"/>
              <a:gd name="connsiteX93" fmla="*/ 2723745 w 3715966"/>
              <a:gd name="connsiteY93" fmla="*/ 622570 h 2918298"/>
              <a:gd name="connsiteX94" fmla="*/ 2655651 w 3715966"/>
              <a:gd name="connsiteY94" fmla="*/ 593387 h 2918298"/>
              <a:gd name="connsiteX95" fmla="*/ 2577830 w 3715966"/>
              <a:gd name="connsiteY95" fmla="*/ 573932 h 2918298"/>
              <a:gd name="connsiteX96" fmla="*/ 2451371 w 3715966"/>
              <a:gd name="connsiteY96" fmla="*/ 505838 h 2918298"/>
              <a:gd name="connsiteX97" fmla="*/ 2402732 w 3715966"/>
              <a:gd name="connsiteY97" fmla="*/ 496111 h 2918298"/>
              <a:gd name="connsiteX98" fmla="*/ 2305456 w 3715966"/>
              <a:gd name="connsiteY98" fmla="*/ 447472 h 2918298"/>
              <a:gd name="connsiteX99" fmla="*/ 2227634 w 3715966"/>
              <a:gd name="connsiteY99" fmla="*/ 418289 h 2918298"/>
              <a:gd name="connsiteX100" fmla="*/ 2169268 w 3715966"/>
              <a:gd name="connsiteY100" fmla="*/ 398834 h 2918298"/>
              <a:gd name="connsiteX101" fmla="*/ 2130358 w 3715966"/>
              <a:gd name="connsiteY101" fmla="*/ 369651 h 2918298"/>
              <a:gd name="connsiteX102" fmla="*/ 2110902 w 3715966"/>
              <a:gd name="connsiteY102" fmla="*/ 350196 h 2918298"/>
              <a:gd name="connsiteX103" fmla="*/ 2081720 w 3715966"/>
              <a:gd name="connsiteY103" fmla="*/ 340468 h 2918298"/>
              <a:gd name="connsiteX104" fmla="*/ 2042809 w 3715966"/>
              <a:gd name="connsiteY104" fmla="*/ 321013 h 2918298"/>
              <a:gd name="connsiteX105" fmla="*/ 2023354 w 3715966"/>
              <a:gd name="connsiteY105" fmla="*/ 301557 h 2918298"/>
              <a:gd name="connsiteX106" fmla="*/ 1955260 w 3715966"/>
              <a:gd name="connsiteY106" fmla="*/ 262647 h 2918298"/>
              <a:gd name="connsiteX107" fmla="*/ 1916349 w 3715966"/>
              <a:gd name="connsiteY107" fmla="*/ 252919 h 2918298"/>
              <a:gd name="connsiteX108" fmla="*/ 1877439 w 3715966"/>
              <a:gd name="connsiteY108" fmla="*/ 233464 h 2918298"/>
              <a:gd name="connsiteX109" fmla="*/ 1770434 w 3715966"/>
              <a:gd name="connsiteY109" fmla="*/ 204281 h 2918298"/>
              <a:gd name="connsiteX110" fmla="*/ 1712068 w 3715966"/>
              <a:gd name="connsiteY110" fmla="*/ 175098 h 2918298"/>
              <a:gd name="connsiteX111" fmla="*/ 1643975 w 3715966"/>
              <a:gd name="connsiteY111" fmla="*/ 155643 h 2918298"/>
              <a:gd name="connsiteX112" fmla="*/ 1614792 w 3715966"/>
              <a:gd name="connsiteY112" fmla="*/ 136187 h 2918298"/>
              <a:gd name="connsiteX113" fmla="*/ 1585609 w 3715966"/>
              <a:gd name="connsiteY113" fmla="*/ 126460 h 2918298"/>
              <a:gd name="connsiteX114" fmla="*/ 1488332 w 3715966"/>
              <a:gd name="connsiteY114" fmla="*/ 68094 h 2918298"/>
              <a:gd name="connsiteX115" fmla="*/ 1420239 w 3715966"/>
              <a:gd name="connsiteY115" fmla="*/ 0 h 2918298"/>
              <a:gd name="connsiteX0" fmla="*/ 1420239 w 3715966"/>
              <a:gd name="connsiteY0" fmla="*/ 0 h 2918298"/>
              <a:gd name="connsiteX1" fmla="*/ 1420239 w 3715966"/>
              <a:gd name="connsiteY1" fmla="*/ 0 h 2918298"/>
              <a:gd name="connsiteX2" fmla="*/ 1245141 w 3715966"/>
              <a:gd name="connsiteY2" fmla="*/ 19455 h 2918298"/>
              <a:gd name="connsiteX3" fmla="*/ 1215958 w 3715966"/>
              <a:gd name="connsiteY3" fmla="*/ 38911 h 2918298"/>
              <a:gd name="connsiteX4" fmla="*/ 1196502 w 3715966"/>
              <a:gd name="connsiteY4" fmla="*/ 77821 h 2918298"/>
              <a:gd name="connsiteX5" fmla="*/ 1177047 w 3715966"/>
              <a:gd name="connsiteY5" fmla="*/ 107004 h 2918298"/>
              <a:gd name="connsiteX6" fmla="*/ 1167320 w 3715966"/>
              <a:gd name="connsiteY6" fmla="*/ 175098 h 2918298"/>
              <a:gd name="connsiteX7" fmla="*/ 1157592 w 3715966"/>
              <a:gd name="connsiteY7" fmla="*/ 214009 h 2918298"/>
              <a:gd name="connsiteX8" fmla="*/ 1138137 w 3715966"/>
              <a:gd name="connsiteY8" fmla="*/ 408562 h 2918298"/>
              <a:gd name="connsiteX9" fmla="*/ 1108954 w 3715966"/>
              <a:gd name="connsiteY9" fmla="*/ 476655 h 2918298"/>
              <a:gd name="connsiteX10" fmla="*/ 1099226 w 3715966"/>
              <a:gd name="connsiteY10" fmla="*/ 515566 h 2918298"/>
              <a:gd name="connsiteX11" fmla="*/ 1079771 w 3715966"/>
              <a:gd name="connsiteY11" fmla="*/ 564204 h 2918298"/>
              <a:gd name="connsiteX12" fmla="*/ 1031132 w 3715966"/>
              <a:gd name="connsiteY12" fmla="*/ 680936 h 2918298"/>
              <a:gd name="connsiteX13" fmla="*/ 1001949 w 3715966"/>
              <a:gd name="connsiteY13" fmla="*/ 749030 h 2918298"/>
              <a:gd name="connsiteX14" fmla="*/ 972766 w 3715966"/>
              <a:gd name="connsiteY14" fmla="*/ 797668 h 2918298"/>
              <a:gd name="connsiteX15" fmla="*/ 943583 w 3715966"/>
              <a:gd name="connsiteY15" fmla="*/ 807396 h 2918298"/>
              <a:gd name="connsiteX16" fmla="*/ 856034 w 3715966"/>
              <a:gd name="connsiteY16" fmla="*/ 856034 h 2918298"/>
              <a:gd name="connsiteX17" fmla="*/ 778213 w 3715966"/>
              <a:gd name="connsiteY17" fmla="*/ 933855 h 2918298"/>
              <a:gd name="connsiteX18" fmla="*/ 739302 w 3715966"/>
              <a:gd name="connsiteY18" fmla="*/ 972766 h 2918298"/>
              <a:gd name="connsiteX19" fmla="*/ 671209 w 3715966"/>
              <a:gd name="connsiteY19" fmla="*/ 1011677 h 2918298"/>
              <a:gd name="connsiteX20" fmla="*/ 554477 w 3715966"/>
              <a:gd name="connsiteY20" fmla="*/ 1079770 h 2918298"/>
              <a:gd name="connsiteX21" fmla="*/ 486383 w 3715966"/>
              <a:gd name="connsiteY21" fmla="*/ 1089498 h 2918298"/>
              <a:gd name="connsiteX22" fmla="*/ 457200 w 3715966"/>
              <a:gd name="connsiteY22" fmla="*/ 1108953 h 2918298"/>
              <a:gd name="connsiteX23" fmla="*/ 340468 w 3715966"/>
              <a:gd name="connsiteY23" fmla="*/ 1138136 h 2918298"/>
              <a:gd name="connsiteX24" fmla="*/ 272375 w 3715966"/>
              <a:gd name="connsiteY24" fmla="*/ 1157592 h 2918298"/>
              <a:gd name="connsiteX25" fmla="*/ 136188 w 3715966"/>
              <a:gd name="connsiteY25" fmla="*/ 1225685 h 2918298"/>
              <a:gd name="connsiteX26" fmla="*/ 77822 w 3715966"/>
              <a:gd name="connsiteY26" fmla="*/ 1293779 h 2918298"/>
              <a:gd name="connsiteX27" fmla="*/ 68094 w 3715966"/>
              <a:gd name="connsiteY27" fmla="*/ 1322962 h 2918298"/>
              <a:gd name="connsiteX28" fmla="*/ 58366 w 3715966"/>
              <a:gd name="connsiteY28" fmla="*/ 1507787 h 2918298"/>
              <a:gd name="connsiteX29" fmla="*/ 38911 w 3715966"/>
              <a:gd name="connsiteY29" fmla="*/ 1624519 h 2918298"/>
              <a:gd name="connsiteX30" fmla="*/ 19456 w 3715966"/>
              <a:gd name="connsiteY30" fmla="*/ 1789889 h 2918298"/>
              <a:gd name="connsiteX31" fmla="*/ 9728 w 3715966"/>
              <a:gd name="connsiteY31" fmla="*/ 1828800 h 2918298"/>
              <a:gd name="connsiteX32" fmla="*/ 0 w 3715966"/>
              <a:gd name="connsiteY32" fmla="*/ 1906621 h 2918298"/>
              <a:gd name="connsiteX33" fmla="*/ 9728 w 3715966"/>
              <a:gd name="connsiteY33" fmla="*/ 2276272 h 2918298"/>
              <a:gd name="connsiteX34" fmla="*/ 48639 w 3715966"/>
              <a:gd name="connsiteY34" fmla="*/ 2373549 h 2918298"/>
              <a:gd name="connsiteX35" fmla="*/ 107005 w 3715966"/>
              <a:gd name="connsiteY35" fmla="*/ 2529192 h 2918298"/>
              <a:gd name="connsiteX36" fmla="*/ 233464 w 3715966"/>
              <a:gd name="connsiteY36" fmla="*/ 2684834 h 2918298"/>
              <a:gd name="connsiteX37" fmla="*/ 350196 w 3715966"/>
              <a:gd name="connsiteY37" fmla="*/ 2801566 h 2918298"/>
              <a:gd name="connsiteX38" fmla="*/ 408562 w 3715966"/>
              <a:gd name="connsiteY38" fmla="*/ 2821021 h 2918298"/>
              <a:gd name="connsiteX39" fmla="*/ 671209 w 3715966"/>
              <a:gd name="connsiteY39" fmla="*/ 2850204 h 2918298"/>
              <a:gd name="connsiteX40" fmla="*/ 924128 w 3715966"/>
              <a:gd name="connsiteY40" fmla="*/ 2859932 h 2918298"/>
              <a:gd name="connsiteX41" fmla="*/ 1001949 w 3715966"/>
              <a:gd name="connsiteY41" fmla="*/ 2869660 h 2918298"/>
              <a:gd name="connsiteX42" fmla="*/ 1293779 w 3715966"/>
              <a:gd name="connsiteY42" fmla="*/ 2889115 h 2918298"/>
              <a:gd name="connsiteX43" fmla="*/ 1361873 w 3715966"/>
              <a:gd name="connsiteY43" fmla="*/ 2898843 h 2918298"/>
              <a:gd name="connsiteX44" fmla="*/ 1945532 w 3715966"/>
              <a:gd name="connsiteY44" fmla="*/ 2918298 h 2918298"/>
              <a:gd name="connsiteX45" fmla="*/ 2276273 w 3715966"/>
              <a:gd name="connsiteY45" fmla="*/ 2908570 h 2918298"/>
              <a:gd name="connsiteX46" fmla="*/ 2587558 w 3715966"/>
              <a:gd name="connsiteY46" fmla="*/ 2889115 h 2918298"/>
              <a:gd name="connsiteX47" fmla="*/ 2626468 w 3715966"/>
              <a:gd name="connsiteY47" fmla="*/ 2869660 h 2918298"/>
              <a:gd name="connsiteX48" fmla="*/ 2743200 w 3715966"/>
              <a:gd name="connsiteY48" fmla="*/ 2840477 h 2918298"/>
              <a:gd name="connsiteX49" fmla="*/ 2782111 w 3715966"/>
              <a:gd name="connsiteY49" fmla="*/ 2821021 h 2918298"/>
              <a:gd name="connsiteX50" fmla="*/ 2840477 w 3715966"/>
              <a:gd name="connsiteY50" fmla="*/ 2801566 h 2918298"/>
              <a:gd name="connsiteX51" fmla="*/ 2928026 w 3715966"/>
              <a:gd name="connsiteY51" fmla="*/ 2762655 h 2918298"/>
              <a:gd name="connsiteX52" fmla="*/ 3064213 w 3715966"/>
              <a:gd name="connsiteY52" fmla="*/ 2752928 h 2918298"/>
              <a:gd name="connsiteX53" fmla="*/ 3103124 w 3715966"/>
              <a:gd name="connsiteY53" fmla="*/ 2743200 h 2918298"/>
              <a:gd name="connsiteX54" fmla="*/ 3210128 w 3715966"/>
              <a:gd name="connsiteY54" fmla="*/ 2723745 h 2918298"/>
              <a:gd name="connsiteX55" fmla="*/ 3268494 w 3715966"/>
              <a:gd name="connsiteY55" fmla="*/ 2684834 h 2918298"/>
              <a:gd name="connsiteX56" fmla="*/ 3307405 w 3715966"/>
              <a:gd name="connsiteY56" fmla="*/ 2665379 h 2918298"/>
              <a:gd name="connsiteX57" fmla="*/ 3356043 w 3715966"/>
              <a:gd name="connsiteY57" fmla="*/ 2636196 h 2918298"/>
              <a:gd name="connsiteX58" fmla="*/ 3414409 w 3715966"/>
              <a:gd name="connsiteY58" fmla="*/ 2616740 h 2918298"/>
              <a:gd name="connsiteX59" fmla="*/ 3443592 w 3715966"/>
              <a:gd name="connsiteY59" fmla="*/ 2597285 h 2918298"/>
              <a:gd name="connsiteX60" fmla="*/ 3521413 w 3715966"/>
              <a:gd name="connsiteY60" fmla="*/ 2568102 h 2918298"/>
              <a:gd name="connsiteX61" fmla="*/ 3550596 w 3715966"/>
              <a:gd name="connsiteY61" fmla="*/ 2538919 h 2918298"/>
              <a:gd name="connsiteX62" fmla="*/ 3599234 w 3715966"/>
              <a:gd name="connsiteY62" fmla="*/ 2519464 h 2918298"/>
              <a:gd name="connsiteX63" fmla="*/ 3647873 w 3715966"/>
              <a:gd name="connsiteY63" fmla="*/ 2490281 h 2918298"/>
              <a:gd name="connsiteX64" fmla="*/ 3667328 w 3715966"/>
              <a:gd name="connsiteY64" fmla="*/ 2461098 h 2918298"/>
              <a:gd name="connsiteX65" fmla="*/ 3696511 w 3715966"/>
              <a:gd name="connsiteY65" fmla="*/ 2441643 h 2918298"/>
              <a:gd name="connsiteX66" fmla="*/ 3715966 w 3715966"/>
              <a:gd name="connsiteY66" fmla="*/ 2393004 h 2918298"/>
              <a:gd name="connsiteX67" fmla="*/ 3677056 w 3715966"/>
              <a:gd name="connsiteY67" fmla="*/ 2188723 h 2918298"/>
              <a:gd name="connsiteX68" fmla="*/ 3657600 w 3715966"/>
              <a:gd name="connsiteY68" fmla="*/ 2169268 h 2918298"/>
              <a:gd name="connsiteX69" fmla="*/ 3608962 w 3715966"/>
              <a:gd name="connsiteY69" fmla="*/ 2101174 h 2918298"/>
              <a:gd name="connsiteX70" fmla="*/ 3589507 w 3715966"/>
              <a:gd name="connsiteY70" fmla="*/ 2071992 h 2918298"/>
              <a:gd name="connsiteX71" fmla="*/ 3570051 w 3715966"/>
              <a:gd name="connsiteY71" fmla="*/ 2052536 h 2918298"/>
              <a:gd name="connsiteX72" fmla="*/ 3531141 w 3715966"/>
              <a:gd name="connsiteY72" fmla="*/ 1994170 h 2918298"/>
              <a:gd name="connsiteX73" fmla="*/ 3511685 w 3715966"/>
              <a:gd name="connsiteY73" fmla="*/ 1974715 h 2918298"/>
              <a:gd name="connsiteX74" fmla="*/ 3463047 w 3715966"/>
              <a:gd name="connsiteY74" fmla="*/ 1887166 h 2918298"/>
              <a:gd name="connsiteX75" fmla="*/ 3424137 w 3715966"/>
              <a:gd name="connsiteY75" fmla="*/ 1819072 h 2918298"/>
              <a:gd name="connsiteX76" fmla="*/ 3414409 w 3715966"/>
              <a:gd name="connsiteY76" fmla="*/ 1789889 h 2918298"/>
              <a:gd name="connsiteX77" fmla="*/ 3394954 w 3715966"/>
              <a:gd name="connsiteY77" fmla="*/ 1760706 h 2918298"/>
              <a:gd name="connsiteX78" fmla="*/ 3346315 w 3715966"/>
              <a:gd name="connsiteY78" fmla="*/ 1673157 h 2918298"/>
              <a:gd name="connsiteX79" fmla="*/ 3297677 w 3715966"/>
              <a:gd name="connsiteY79" fmla="*/ 1595336 h 2918298"/>
              <a:gd name="connsiteX80" fmla="*/ 3278222 w 3715966"/>
              <a:gd name="connsiteY80" fmla="*/ 1488332 h 2918298"/>
              <a:gd name="connsiteX81" fmla="*/ 3258766 w 3715966"/>
              <a:gd name="connsiteY81" fmla="*/ 924128 h 2918298"/>
              <a:gd name="connsiteX82" fmla="*/ 3239311 w 3715966"/>
              <a:gd name="connsiteY82" fmla="*/ 875489 h 2918298"/>
              <a:gd name="connsiteX83" fmla="*/ 3219856 w 3715966"/>
              <a:gd name="connsiteY83" fmla="*/ 846306 h 2918298"/>
              <a:gd name="connsiteX84" fmla="*/ 3161490 w 3715966"/>
              <a:gd name="connsiteY84" fmla="*/ 797668 h 2918298"/>
              <a:gd name="connsiteX85" fmla="*/ 3112851 w 3715966"/>
              <a:gd name="connsiteY85" fmla="*/ 778213 h 2918298"/>
              <a:gd name="connsiteX86" fmla="*/ 3083668 w 3715966"/>
              <a:gd name="connsiteY86" fmla="*/ 758757 h 2918298"/>
              <a:gd name="connsiteX87" fmla="*/ 3054485 w 3715966"/>
              <a:gd name="connsiteY87" fmla="*/ 749030 h 2918298"/>
              <a:gd name="connsiteX88" fmla="*/ 3005847 w 3715966"/>
              <a:gd name="connsiteY88" fmla="*/ 729574 h 2918298"/>
              <a:gd name="connsiteX89" fmla="*/ 2869660 w 3715966"/>
              <a:gd name="connsiteY89" fmla="*/ 680936 h 2918298"/>
              <a:gd name="connsiteX90" fmla="*/ 2821022 w 3715966"/>
              <a:gd name="connsiteY90" fmla="*/ 661481 h 2918298"/>
              <a:gd name="connsiteX91" fmla="*/ 2782111 w 3715966"/>
              <a:gd name="connsiteY91" fmla="*/ 642026 h 2918298"/>
              <a:gd name="connsiteX92" fmla="*/ 2723745 w 3715966"/>
              <a:gd name="connsiteY92" fmla="*/ 622570 h 2918298"/>
              <a:gd name="connsiteX93" fmla="*/ 2655651 w 3715966"/>
              <a:gd name="connsiteY93" fmla="*/ 593387 h 2918298"/>
              <a:gd name="connsiteX94" fmla="*/ 2577830 w 3715966"/>
              <a:gd name="connsiteY94" fmla="*/ 573932 h 2918298"/>
              <a:gd name="connsiteX95" fmla="*/ 2451371 w 3715966"/>
              <a:gd name="connsiteY95" fmla="*/ 505838 h 2918298"/>
              <a:gd name="connsiteX96" fmla="*/ 2402732 w 3715966"/>
              <a:gd name="connsiteY96" fmla="*/ 496111 h 2918298"/>
              <a:gd name="connsiteX97" fmla="*/ 2305456 w 3715966"/>
              <a:gd name="connsiteY97" fmla="*/ 447472 h 2918298"/>
              <a:gd name="connsiteX98" fmla="*/ 2227634 w 3715966"/>
              <a:gd name="connsiteY98" fmla="*/ 418289 h 2918298"/>
              <a:gd name="connsiteX99" fmla="*/ 2169268 w 3715966"/>
              <a:gd name="connsiteY99" fmla="*/ 398834 h 2918298"/>
              <a:gd name="connsiteX100" fmla="*/ 2130358 w 3715966"/>
              <a:gd name="connsiteY100" fmla="*/ 369651 h 2918298"/>
              <a:gd name="connsiteX101" fmla="*/ 2110902 w 3715966"/>
              <a:gd name="connsiteY101" fmla="*/ 350196 h 2918298"/>
              <a:gd name="connsiteX102" fmla="*/ 2081720 w 3715966"/>
              <a:gd name="connsiteY102" fmla="*/ 340468 h 2918298"/>
              <a:gd name="connsiteX103" fmla="*/ 2042809 w 3715966"/>
              <a:gd name="connsiteY103" fmla="*/ 321013 h 2918298"/>
              <a:gd name="connsiteX104" fmla="*/ 2023354 w 3715966"/>
              <a:gd name="connsiteY104" fmla="*/ 301557 h 2918298"/>
              <a:gd name="connsiteX105" fmla="*/ 1955260 w 3715966"/>
              <a:gd name="connsiteY105" fmla="*/ 262647 h 2918298"/>
              <a:gd name="connsiteX106" fmla="*/ 1916349 w 3715966"/>
              <a:gd name="connsiteY106" fmla="*/ 252919 h 2918298"/>
              <a:gd name="connsiteX107" fmla="*/ 1877439 w 3715966"/>
              <a:gd name="connsiteY107" fmla="*/ 233464 h 2918298"/>
              <a:gd name="connsiteX108" fmla="*/ 1770434 w 3715966"/>
              <a:gd name="connsiteY108" fmla="*/ 204281 h 2918298"/>
              <a:gd name="connsiteX109" fmla="*/ 1712068 w 3715966"/>
              <a:gd name="connsiteY109" fmla="*/ 175098 h 2918298"/>
              <a:gd name="connsiteX110" fmla="*/ 1643975 w 3715966"/>
              <a:gd name="connsiteY110" fmla="*/ 155643 h 2918298"/>
              <a:gd name="connsiteX111" fmla="*/ 1614792 w 3715966"/>
              <a:gd name="connsiteY111" fmla="*/ 136187 h 2918298"/>
              <a:gd name="connsiteX112" fmla="*/ 1585609 w 3715966"/>
              <a:gd name="connsiteY112" fmla="*/ 126460 h 2918298"/>
              <a:gd name="connsiteX113" fmla="*/ 1488332 w 3715966"/>
              <a:gd name="connsiteY113" fmla="*/ 68094 h 2918298"/>
              <a:gd name="connsiteX114" fmla="*/ 1420239 w 3715966"/>
              <a:gd name="connsiteY114" fmla="*/ 0 h 2918298"/>
              <a:gd name="connsiteX0" fmla="*/ 1420239 w 3715966"/>
              <a:gd name="connsiteY0" fmla="*/ 0 h 2918298"/>
              <a:gd name="connsiteX1" fmla="*/ 1420239 w 3715966"/>
              <a:gd name="connsiteY1" fmla="*/ 0 h 2918298"/>
              <a:gd name="connsiteX2" fmla="*/ 1245141 w 3715966"/>
              <a:gd name="connsiteY2" fmla="*/ 19455 h 2918298"/>
              <a:gd name="connsiteX3" fmla="*/ 1215958 w 3715966"/>
              <a:gd name="connsiteY3" fmla="*/ 38911 h 2918298"/>
              <a:gd name="connsiteX4" fmla="*/ 1196502 w 3715966"/>
              <a:gd name="connsiteY4" fmla="*/ 77821 h 2918298"/>
              <a:gd name="connsiteX5" fmla="*/ 1177047 w 3715966"/>
              <a:gd name="connsiteY5" fmla="*/ 107004 h 2918298"/>
              <a:gd name="connsiteX6" fmla="*/ 1167320 w 3715966"/>
              <a:gd name="connsiteY6" fmla="*/ 175098 h 2918298"/>
              <a:gd name="connsiteX7" fmla="*/ 1157592 w 3715966"/>
              <a:gd name="connsiteY7" fmla="*/ 214009 h 2918298"/>
              <a:gd name="connsiteX8" fmla="*/ 1138137 w 3715966"/>
              <a:gd name="connsiteY8" fmla="*/ 408562 h 2918298"/>
              <a:gd name="connsiteX9" fmla="*/ 1108954 w 3715966"/>
              <a:gd name="connsiteY9" fmla="*/ 476655 h 2918298"/>
              <a:gd name="connsiteX10" fmla="*/ 1099226 w 3715966"/>
              <a:gd name="connsiteY10" fmla="*/ 515566 h 2918298"/>
              <a:gd name="connsiteX11" fmla="*/ 1079771 w 3715966"/>
              <a:gd name="connsiteY11" fmla="*/ 564204 h 2918298"/>
              <a:gd name="connsiteX12" fmla="*/ 1031132 w 3715966"/>
              <a:gd name="connsiteY12" fmla="*/ 680936 h 2918298"/>
              <a:gd name="connsiteX13" fmla="*/ 1001949 w 3715966"/>
              <a:gd name="connsiteY13" fmla="*/ 749030 h 2918298"/>
              <a:gd name="connsiteX14" fmla="*/ 972766 w 3715966"/>
              <a:gd name="connsiteY14" fmla="*/ 797668 h 2918298"/>
              <a:gd name="connsiteX15" fmla="*/ 943583 w 3715966"/>
              <a:gd name="connsiteY15" fmla="*/ 807396 h 2918298"/>
              <a:gd name="connsiteX16" fmla="*/ 856034 w 3715966"/>
              <a:gd name="connsiteY16" fmla="*/ 856034 h 2918298"/>
              <a:gd name="connsiteX17" fmla="*/ 778213 w 3715966"/>
              <a:gd name="connsiteY17" fmla="*/ 933855 h 2918298"/>
              <a:gd name="connsiteX18" fmla="*/ 739302 w 3715966"/>
              <a:gd name="connsiteY18" fmla="*/ 972766 h 2918298"/>
              <a:gd name="connsiteX19" fmla="*/ 671209 w 3715966"/>
              <a:gd name="connsiteY19" fmla="*/ 1011677 h 2918298"/>
              <a:gd name="connsiteX20" fmla="*/ 554477 w 3715966"/>
              <a:gd name="connsiteY20" fmla="*/ 1079770 h 2918298"/>
              <a:gd name="connsiteX21" fmla="*/ 486383 w 3715966"/>
              <a:gd name="connsiteY21" fmla="*/ 1089498 h 2918298"/>
              <a:gd name="connsiteX22" fmla="*/ 457200 w 3715966"/>
              <a:gd name="connsiteY22" fmla="*/ 1108953 h 2918298"/>
              <a:gd name="connsiteX23" fmla="*/ 340468 w 3715966"/>
              <a:gd name="connsiteY23" fmla="*/ 1138136 h 2918298"/>
              <a:gd name="connsiteX24" fmla="*/ 272375 w 3715966"/>
              <a:gd name="connsiteY24" fmla="*/ 1157592 h 2918298"/>
              <a:gd name="connsiteX25" fmla="*/ 136188 w 3715966"/>
              <a:gd name="connsiteY25" fmla="*/ 1225685 h 2918298"/>
              <a:gd name="connsiteX26" fmla="*/ 77822 w 3715966"/>
              <a:gd name="connsiteY26" fmla="*/ 1293779 h 2918298"/>
              <a:gd name="connsiteX27" fmla="*/ 68094 w 3715966"/>
              <a:gd name="connsiteY27" fmla="*/ 1322962 h 2918298"/>
              <a:gd name="connsiteX28" fmla="*/ 58366 w 3715966"/>
              <a:gd name="connsiteY28" fmla="*/ 1507787 h 2918298"/>
              <a:gd name="connsiteX29" fmla="*/ 38911 w 3715966"/>
              <a:gd name="connsiteY29" fmla="*/ 1624519 h 2918298"/>
              <a:gd name="connsiteX30" fmla="*/ 19456 w 3715966"/>
              <a:gd name="connsiteY30" fmla="*/ 1789889 h 2918298"/>
              <a:gd name="connsiteX31" fmla="*/ 9728 w 3715966"/>
              <a:gd name="connsiteY31" fmla="*/ 1828800 h 2918298"/>
              <a:gd name="connsiteX32" fmla="*/ 0 w 3715966"/>
              <a:gd name="connsiteY32" fmla="*/ 1906621 h 2918298"/>
              <a:gd name="connsiteX33" fmla="*/ 9728 w 3715966"/>
              <a:gd name="connsiteY33" fmla="*/ 2276272 h 2918298"/>
              <a:gd name="connsiteX34" fmla="*/ 48639 w 3715966"/>
              <a:gd name="connsiteY34" fmla="*/ 2373549 h 2918298"/>
              <a:gd name="connsiteX35" fmla="*/ 107005 w 3715966"/>
              <a:gd name="connsiteY35" fmla="*/ 2529192 h 2918298"/>
              <a:gd name="connsiteX36" fmla="*/ 233464 w 3715966"/>
              <a:gd name="connsiteY36" fmla="*/ 2684834 h 2918298"/>
              <a:gd name="connsiteX37" fmla="*/ 350196 w 3715966"/>
              <a:gd name="connsiteY37" fmla="*/ 2801566 h 2918298"/>
              <a:gd name="connsiteX38" fmla="*/ 671209 w 3715966"/>
              <a:gd name="connsiteY38" fmla="*/ 2850204 h 2918298"/>
              <a:gd name="connsiteX39" fmla="*/ 924128 w 3715966"/>
              <a:gd name="connsiteY39" fmla="*/ 2859932 h 2918298"/>
              <a:gd name="connsiteX40" fmla="*/ 1001949 w 3715966"/>
              <a:gd name="connsiteY40" fmla="*/ 2869660 h 2918298"/>
              <a:gd name="connsiteX41" fmla="*/ 1293779 w 3715966"/>
              <a:gd name="connsiteY41" fmla="*/ 2889115 h 2918298"/>
              <a:gd name="connsiteX42" fmla="*/ 1361873 w 3715966"/>
              <a:gd name="connsiteY42" fmla="*/ 2898843 h 2918298"/>
              <a:gd name="connsiteX43" fmla="*/ 1945532 w 3715966"/>
              <a:gd name="connsiteY43" fmla="*/ 2918298 h 2918298"/>
              <a:gd name="connsiteX44" fmla="*/ 2276273 w 3715966"/>
              <a:gd name="connsiteY44" fmla="*/ 2908570 h 2918298"/>
              <a:gd name="connsiteX45" fmla="*/ 2587558 w 3715966"/>
              <a:gd name="connsiteY45" fmla="*/ 2889115 h 2918298"/>
              <a:gd name="connsiteX46" fmla="*/ 2626468 w 3715966"/>
              <a:gd name="connsiteY46" fmla="*/ 2869660 h 2918298"/>
              <a:gd name="connsiteX47" fmla="*/ 2743200 w 3715966"/>
              <a:gd name="connsiteY47" fmla="*/ 2840477 h 2918298"/>
              <a:gd name="connsiteX48" fmla="*/ 2782111 w 3715966"/>
              <a:gd name="connsiteY48" fmla="*/ 2821021 h 2918298"/>
              <a:gd name="connsiteX49" fmla="*/ 2840477 w 3715966"/>
              <a:gd name="connsiteY49" fmla="*/ 2801566 h 2918298"/>
              <a:gd name="connsiteX50" fmla="*/ 2928026 w 3715966"/>
              <a:gd name="connsiteY50" fmla="*/ 2762655 h 2918298"/>
              <a:gd name="connsiteX51" fmla="*/ 3064213 w 3715966"/>
              <a:gd name="connsiteY51" fmla="*/ 2752928 h 2918298"/>
              <a:gd name="connsiteX52" fmla="*/ 3103124 w 3715966"/>
              <a:gd name="connsiteY52" fmla="*/ 2743200 h 2918298"/>
              <a:gd name="connsiteX53" fmla="*/ 3210128 w 3715966"/>
              <a:gd name="connsiteY53" fmla="*/ 2723745 h 2918298"/>
              <a:gd name="connsiteX54" fmla="*/ 3268494 w 3715966"/>
              <a:gd name="connsiteY54" fmla="*/ 2684834 h 2918298"/>
              <a:gd name="connsiteX55" fmla="*/ 3307405 w 3715966"/>
              <a:gd name="connsiteY55" fmla="*/ 2665379 h 2918298"/>
              <a:gd name="connsiteX56" fmla="*/ 3356043 w 3715966"/>
              <a:gd name="connsiteY56" fmla="*/ 2636196 h 2918298"/>
              <a:gd name="connsiteX57" fmla="*/ 3414409 w 3715966"/>
              <a:gd name="connsiteY57" fmla="*/ 2616740 h 2918298"/>
              <a:gd name="connsiteX58" fmla="*/ 3443592 w 3715966"/>
              <a:gd name="connsiteY58" fmla="*/ 2597285 h 2918298"/>
              <a:gd name="connsiteX59" fmla="*/ 3521413 w 3715966"/>
              <a:gd name="connsiteY59" fmla="*/ 2568102 h 2918298"/>
              <a:gd name="connsiteX60" fmla="*/ 3550596 w 3715966"/>
              <a:gd name="connsiteY60" fmla="*/ 2538919 h 2918298"/>
              <a:gd name="connsiteX61" fmla="*/ 3599234 w 3715966"/>
              <a:gd name="connsiteY61" fmla="*/ 2519464 h 2918298"/>
              <a:gd name="connsiteX62" fmla="*/ 3647873 w 3715966"/>
              <a:gd name="connsiteY62" fmla="*/ 2490281 h 2918298"/>
              <a:gd name="connsiteX63" fmla="*/ 3667328 w 3715966"/>
              <a:gd name="connsiteY63" fmla="*/ 2461098 h 2918298"/>
              <a:gd name="connsiteX64" fmla="*/ 3696511 w 3715966"/>
              <a:gd name="connsiteY64" fmla="*/ 2441643 h 2918298"/>
              <a:gd name="connsiteX65" fmla="*/ 3715966 w 3715966"/>
              <a:gd name="connsiteY65" fmla="*/ 2393004 h 2918298"/>
              <a:gd name="connsiteX66" fmla="*/ 3677056 w 3715966"/>
              <a:gd name="connsiteY66" fmla="*/ 2188723 h 2918298"/>
              <a:gd name="connsiteX67" fmla="*/ 3657600 w 3715966"/>
              <a:gd name="connsiteY67" fmla="*/ 2169268 h 2918298"/>
              <a:gd name="connsiteX68" fmla="*/ 3608962 w 3715966"/>
              <a:gd name="connsiteY68" fmla="*/ 2101174 h 2918298"/>
              <a:gd name="connsiteX69" fmla="*/ 3589507 w 3715966"/>
              <a:gd name="connsiteY69" fmla="*/ 2071992 h 2918298"/>
              <a:gd name="connsiteX70" fmla="*/ 3570051 w 3715966"/>
              <a:gd name="connsiteY70" fmla="*/ 2052536 h 2918298"/>
              <a:gd name="connsiteX71" fmla="*/ 3531141 w 3715966"/>
              <a:gd name="connsiteY71" fmla="*/ 1994170 h 2918298"/>
              <a:gd name="connsiteX72" fmla="*/ 3511685 w 3715966"/>
              <a:gd name="connsiteY72" fmla="*/ 1974715 h 2918298"/>
              <a:gd name="connsiteX73" fmla="*/ 3463047 w 3715966"/>
              <a:gd name="connsiteY73" fmla="*/ 1887166 h 2918298"/>
              <a:gd name="connsiteX74" fmla="*/ 3424137 w 3715966"/>
              <a:gd name="connsiteY74" fmla="*/ 1819072 h 2918298"/>
              <a:gd name="connsiteX75" fmla="*/ 3414409 w 3715966"/>
              <a:gd name="connsiteY75" fmla="*/ 1789889 h 2918298"/>
              <a:gd name="connsiteX76" fmla="*/ 3394954 w 3715966"/>
              <a:gd name="connsiteY76" fmla="*/ 1760706 h 2918298"/>
              <a:gd name="connsiteX77" fmla="*/ 3346315 w 3715966"/>
              <a:gd name="connsiteY77" fmla="*/ 1673157 h 2918298"/>
              <a:gd name="connsiteX78" fmla="*/ 3297677 w 3715966"/>
              <a:gd name="connsiteY78" fmla="*/ 1595336 h 2918298"/>
              <a:gd name="connsiteX79" fmla="*/ 3278222 w 3715966"/>
              <a:gd name="connsiteY79" fmla="*/ 1488332 h 2918298"/>
              <a:gd name="connsiteX80" fmla="*/ 3258766 w 3715966"/>
              <a:gd name="connsiteY80" fmla="*/ 924128 h 2918298"/>
              <a:gd name="connsiteX81" fmla="*/ 3239311 w 3715966"/>
              <a:gd name="connsiteY81" fmla="*/ 875489 h 2918298"/>
              <a:gd name="connsiteX82" fmla="*/ 3219856 w 3715966"/>
              <a:gd name="connsiteY82" fmla="*/ 846306 h 2918298"/>
              <a:gd name="connsiteX83" fmla="*/ 3161490 w 3715966"/>
              <a:gd name="connsiteY83" fmla="*/ 797668 h 2918298"/>
              <a:gd name="connsiteX84" fmla="*/ 3112851 w 3715966"/>
              <a:gd name="connsiteY84" fmla="*/ 778213 h 2918298"/>
              <a:gd name="connsiteX85" fmla="*/ 3083668 w 3715966"/>
              <a:gd name="connsiteY85" fmla="*/ 758757 h 2918298"/>
              <a:gd name="connsiteX86" fmla="*/ 3054485 w 3715966"/>
              <a:gd name="connsiteY86" fmla="*/ 749030 h 2918298"/>
              <a:gd name="connsiteX87" fmla="*/ 3005847 w 3715966"/>
              <a:gd name="connsiteY87" fmla="*/ 729574 h 2918298"/>
              <a:gd name="connsiteX88" fmla="*/ 2869660 w 3715966"/>
              <a:gd name="connsiteY88" fmla="*/ 680936 h 2918298"/>
              <a:gd name="connsiteX89" fmla="*/ 2821022 w 3715966"/>
              <a:gd name="connsiteY89" fmla="*/ 661481 h 2918298"/>
              <a:gd name="connsiteX90" fmla="*/ 2782111 w 3715966"/>
              <a:gd name="connsiteY90" fmla="*/ 642026 h 2918298"/>
              <a:gd name="connsiteX91" fmla="*/ 2723745 w 3715966"/>
              <a:gd name="connsiteY91" fmla="*/ 622570 h 2918298"/>
              <a:gd name="connsiteX92" fmla="*/ 2655651 w 3715966"/>
              <a:gd name="connsiteY92" fmla="*/ 593387 h 2918298"/>
              <a:gd name="connsiteX93" fmla="*/ 2577830 w 3715966"/>
              <a:gd name="connsiteY93" fmla="*/ 573932 h 2918298"/>
              <a:gd name="connsiteX94" fmla="*/ 2451371 w 3715966"/>
              <a:gd name="connsiteY94" fmla="*/ 505838 h 2918298"/>
              <a:gd name="connsiteX95" fmla="*/ 2402732 w 3715966"/>
              <a:gd name="connsiteY95" fmla="*/ 496111 h 2918298"/>
              <a:gd name="connsiteX96" fmla="*/ 2305456 w 3715966"/>
              <a:gd name="connsiteY96" fmla="*/ 447472 h 2918298"/>
              <a:gd name="connsiteX97" fmla="*/ 2227634 w 3715966"/>
              <a:gd name="connsiteY97" fmla="*/ 418289 h 2918298"/>
              <a:gd name="connsiteX98" fmla="*/ 2169268 w 3715966"/>
              <a:gd name="connsiteY98" fmla="*/ 398834 h 2918298"/>
              <a:gd name="connsiteX99" fmla="*/ 2130358 w 3715966"/>
              <a:gd name="connsiteY99" fmla="*/ 369651 h 2918298"/>
              <a:gd name="connsiteX100" fmla="*/ 2110902 w 3715966"/>
              <a:gd name="connsiteY100" fmla="*/ 350196 h 2918298"/>
              <a:gd name="connsiteX101" fmla="*/ 2081720 w 3715966"/>
              <a:gd name="connsiteY101" fmla="*/ 340468 h 2918298"/>
              <a:gd name="connsiteX102" fmla="*/ 2042809 w 3715966"/>
              <a:gd name="connsiteY102" fmla="*/ 321013 h 2918298"/>
              <a:gd name="connsiteX103" fmla="*/ 2023354 w 3715966"/>
              <a:gd name="connsiteY103" fmla="*/ 301557 h 2918298"/>
              <a:gd name="connsiteX104" fmla="*/ 1955260 w 3715966"/>
              <a:gd name="connsiteY104" fmla="*/ 262647 h 2918298"/>
              <a:gd name="connsiteX105" fmla="*/ 1916349 w 3715966"/>
              <a:gd name="connsiteY105" fmla="*/ 252919 h 2918298"/>
              <a:gd name="connsiteX106" fmla="*/ 1877439 w 3715966"/>
              <a:gd name="connsiteY106" fmla="*/ 233464 h 2918298"/>
              <a:gd name="connsiteX107" fmla="*/ 1770434 w 3715966"/>
              <a:gd name="connsiteY107" fmla="*/ 204281 h 2918298"/>
              <a:gd name="connsiteX108" fmla="*/ 1712068 w 3715966"/>
              <a:gd name="connsiteY108" fmla="*/ 175098 h 2918298"/>
              <a:gd name="connsiteX109" fmla="*/ 1643975 w 3715966"/>
              <a:gd name="connsiteY109" fmla="*/ 155643 h 2918298"/>
              <a:gd name="connsiteX110" fmla="*/ 1614792 w 3715966"/>
              <a:gd name="connsiteY110" fmla="*/ 136187 h 2918298"/>
              <a:gd name="connsiteX111" fmla="*/ 1585609 w 3715966"/>
              <a:gd name="connsiteY111" fmla="*/ 126460 h 2918298"/>
              <a:gd name="connsiteX112" fmla="*/ 1488332 w 3715966"/>
              <a:gd name="connsiteY112" fmla="*/ 68094 h 2918298"/>
              <a:gd name="connsiteX113" fmla="*/ 1420239 w 3715966"/>
              <a:gd name="connsiteY113" fmla="*/ 0 h 2918298"/>
              <a:gd name="connsiteX0" fmla="*/ 1728558 w 4024285"/>
              <a:gd name="connsiteY0" fmla="*/ 0 h 3804190"/>
              <a:gd name="connsiteX1" fmla="*/ 1728558 w 4024285"/>
              <a:gd name="connsiteY1" fmla="*/ 0 h 3804190"/>
              <a:gd name="connsiteX2" fmla="*/ 1553460 w 4024285"/>
              <a:gd name="connsiteY2" fmla="*/ 19455 h 3804190"/>
              <a:gd name="connsiteX3" fmla="*/ 1524277 w 4024285"/>
              <a:gd name="connsiteY3" fmla="*/ 38911 h 3804190"/>
              <a:gd name="connsiteX4" fmla="*/ 1504821 w 4024285"/>
              <a:gd name="connsiteY4" fmla="*/ 77821 h 3804190"/>
              <a:gd name="connsiteX5" fmla="*/ 1485366 w 4024285"/>
              <a:gd name="connsiteY5" fmla="*/ 107004 h 3804190"/>
              <a:gd name="connsiteX6" fmla="*/ 1475639 w 4024285"/>
              <a:gd name="connsiteY6" fmla="*/ 175098 h 3804190"/>
              <a:gd name="connsiteX7" fmla="*/ 1465911 w 4024285"/>
              <a:gd name="connsiteY7" fmla="*/ 214009 h 3804190"/>
              <a:gd name="connsiteX8" fmla="*/ 1446456 w 4024285"/>
              <a:gd name="connsiteY8" fmla="*/ 408562 h 3804190"/>
              <a:gd name="connsiteX9" fmla="*/ 1417273 w 4024285"/>
              <a:gd name="connsiteY9" fmla="*/ 476655 h 3804190"/>
              <a:gd name="connsiteX10" fmla="*/ 1407545 w 4024285"/>
              <a:gd name="connsiteY10" fmla="*/ 515566 h 3804190"/>
              <a:gd name="connsiteX11" fmla="*/ 1388090 w 4024285"/>
              <a:gd name="connsiteY11" fmla="*/ 564204 h 3804190"/>
              <a:gd name="connsiteX12" fmla="*/ 1339451 w 4024285"/>
              <a:gd name="connsiteY12" fmla="*/ 680936 h 3804190"/>
              <a:gd name="connsiteX13" fmla="*/ 1310268 w 4024285"/>
              <a:gd name="connsiteY13" fmla="*/ 749030 h 3804190"/>
              <a:gd name="connsiteX14" fmla="*/ 1281085 w 4024285"/>
              <a:gd name="connsiteY14" fmla="*/ 797668 h 3804190"/>
              <a:gd name="connsiteX15" fmla="*/ 1251902 w 4024285"/>
              <a:gd name="connsiteY15" fmla="*/ 807396 h 3804190"/>
              <a:gd name="connsiteX16" fmla="*/ 1164353 w 4024285"/>
              <a:gd name="connsiteY16" fmla="*/ 856034 h 3804190"/>
              <a:gd name="connsiteX17" fmla="*/ 1086532 w 4024285"/>
              <a:gd name="connsiteY17" fmla="*/ 933855 h 3804190"/>
              <a:gd name="connsiteX18" fmla="*/ 1047621 w 4024285"/>
              <a:gd name="connsiteY18" fmla="*/ 972766 h 3804190"/>
              <a:gd name="connsiteX19" fmla="*/ 979528 w 4024285"/>
              <a:gd name="connsiteY19" fmla="*/ 1011677 h 3804190"/>
              <a:gd name="connsiteX20" fmla="*/ 862796 w 4024285"/>
              <a:gd name="connsiteY20" fmla="*/ 1079770 h 3804190"/>
              <a:gd name="connsiteX21" fmla="*/ 794702 w 4024285"/>
              <a:gd name="connsiteY21" fmla="*/ 1089498 h 3804190"/>
              <a:gd name="connsiteX22" fmla="*/ 765519 w 4024285"/>
              <a:gd name="connsiteY22" fmla="*/ 1108953 h 3804190"/>
              <a:gd name="connsiteX23" fmla="*/ 648787 w 4024285"/>
              <a:gd name="connsiteY23" fmla="*/ 1138136 h 3804190"/>
              <a:gd name="connsiteX24" fmla="*/ 580694 w 4024285"/>
              <a:gd name="connsiteY24" fmla="*/ 1157592 h 3804190"/>
              <a:gd name="connsiteX25" fmla="*/ 444507 w 4024285"/>
              <a:gd name="connsiteY25" fmla="*/ 1225685 h 3804190"/>
              <a:gd name="connsiteX26" fmla="*/ 386141 w 4024285"/>
              <a:gd name="connsiteY26" fmla="*/ 1293779 h 3804190"/>
              <a:gd name="connsiteX27" fmla="*/ 376413 w 4024285"/>
              <a:gd name="connsiteY27" fmla="*/ 1322962 h 3804190"/>
              <a:gd name="connsiteX28" fmla="*/ 366685 w 4024285"/>
              <a:gd name="connsiteY28" fmla="*/ 1507787 h 3804190"/>
              <a:gd name="connsiteX29" fmla="*/ 347230 w 4024285"/>
              <a:gd name="connsiteY29" fmla="*/ 1624519 h 3804190"/>
              <a:gd name="connsiteX30" fmla="*/ 327775 w 4024285"/>
              <a:gd name="connsiteY30" fmla="*/ 1789889 h 3804190"/>
              <a:gd name="connsiteX31" fmla="*/ 318047 w 4024285"/>
              <a:gd name="connsiteY31" fmla="*/ 1828800 h 3804190"/>
              <a:gd name="connsiteX32" fmla="*/ 308319 w 4024285"/>
              <a:gd name="connsiteY32" fmla="*/ 1906621 h 3804190"/>
              <a:gd name="connsiteX33" fmla="*/ 318047 w 4024285"/>
              <a:gd name="connsiteY33" fmla="*/ 2276272 h 3804190"/>
              <a:gd name="connsiteX34" fmla="*/ 356958 w 4024285"/>
              <a:gd name="connsiteY34" fmla="*/ 2373549 h 3804190"/>
              <a:gd name="connsiteX35" fmla="*/ 415324 w 4024285"/>
              <a:gd name="connsiteY35" fmla="*/ 2529192 h 3804190"/>
              <a:gd name="connsiteX36" fmla="*/ 541783 w 4024285"/>
              <a:gd name="connsiteY36" fmla="*/ 2684834 h 3804190"/>
              <a:gd name="connsiteX37" fmla="*/ 6762 w 4024285"/>
              <a:gd name="connsiteY37" fmla="*/ 3803515 h 3804190"/>
              <a:gd name="connsiteX38" fmla="*/ 979528 w 4024285"/>
              <a:gd name="connsiteY38" fmla="*/ 2850204 h 3804190"/>
              <a:gd name="connsiteX39" fmla="*/ 1232447 w 4024285"/>
              <a:gd name="connsiteY39" fmla="*/ 2859932 h 3804190"/>
              <a:gd name="connsiteX40" fmla="*/ 1310268 w 4024285"/>
              <a:gd name="connsiteY40" fmla="*/ 2869660 h 3804190"/>
              <a:gd name="connsiteX41" fmla="*/ 1602098 w 4024285"/>
              <a:gd name="connsiteY41" fmla="*/ 2889115 h 3804190"/>
              <a:gd name="connsiteX42" fmla="*/ 1670192 w 4024285"/>
              <a:gd name="connsiteY42" fmla="*/ 2898843 h 3804190"/>
              <a:gd name="connsiteX43" fmla="*/ 2253851 w 4024285"/>
              <a:gd name="connsiteY43" fmla="*/ 2918298 h 3804190"/>
              <a:gd name="connsiteX44" fmla="*/ 2584592 w 4024285"/>
              <a:gd name="connsiteY44" fmla="*/ 2908570 h 3804190"/>
              <a:gd name="connsiteX45" fmla="*/ 2895877 w 4024285"/>
              <a:gd name="connsiteY45" fmla="*/ 2889115 h 3804190"/>
              <a:gd name="connsiteX46" fmla="*/ 2934787 w 4024285"/>
              <a:gd name="connsiteY46" fmla="*/ 2869660 h 3804190"/>
              <a:gd name="connsiteX47" fmla="*/ 3051519 w 4024285"/>
              <a:gd name="connsiteY47" fmla="*/ 2840477 h 3804190"/>
              <a:gd name="connsiteX48" fmla="*/ 3090430 w 4024285"/>
              <a:gd name="connsiteY48" fmla="*/ 2821021 h 3804190"/>
              <a:gd name="connsiteX49" fmla="*/ 3148796 w 4024285"/>
              <a:gd name="connsiteY49" fmla="*/ 2801566 h 3804190"/>
              <a:gd name="connsiteX50" fmla="*/ 3236345 w 4024285"/>
              <a:gd name="connsiteY50" fmla="*/ 2762655 h 3804190"/>
              <a:gd name="connsiteX51" fmla="*/ 3372532 w 4024285"/>
              <a:gd name="connsiteY51" fmla="*/ 2752928 h 3804190"/>
              <a:gd name="connsiteX52" fmla="*/ 3411443 w 4024285"/>
              <a:gd name="connsiteY52" fmla="*/ 2743200 h 3804190"/>
              <a:gd name="connsiteX53" fmla="*/ 3518447 w 4024285"/>
              <a:gd name="connsiteY53" fmla="*/ 2723745 h 3804190"/>
              <a:gd name="connsiteX54" fmla="*/ 3576813 w 4024285"/>
              <a:gd name="connsiteY54" fmla="*/ 2684834 h 3804190"/>
              <a:gd name="connsiteX55" fmla="*/ 3615724 w 4024285"/>
              <a:gd name="connsiteY55" fmla="*/ 2665379 h 3804190"/>
              <a:gd name="connsiteX56" fmla="*/ 3664362 w 4024285"/>
              <a:gd name="connsiteY56" fmla="*/ 2636196 h 3804190"/>
              <a:gd name="connsiteX57" fmla="*/ 3722728 w 4024285"/>
              <a:gd name="connsiteY57" fmla="*/ 2616740 h 3804190"/>
              <a:gd name="connsiteX58" fmla="*/ 3751911 w 4024285"/>
              <a:gd name="connsiteY58" fmla="*/ 2597285 h 3804190"/>
              <a:gd name="connsiteX59" fmla="*/ 3829732 w 4024285"/>
              <a:gd name="connsiteY59" fmla="*/ 2568102 h 3804190"/>
              <a:gd name="connsiteX60" fmla="*/ 3858915 w 4024285"/>
              <a:gd name="connsiteY60" fmla="*/ 2538919 h 3804190"/>
              <a:gd name="connsiteX61" fmla="*/ 3907553 w 4024285"/>
              <a:gd name="connsiteY61" fmla="*/ 2519464 h 3804190"/>
              <a:gd name="connsiteX62" fmla="*/ 3956192 w 4024285"/>
              <a:gd name="connsiteY62" fmla="*/ 2490281 h 3804190"/>
              <a:gd name="connsiteX63" fmla="*/ 3975647 w 4024285"/>
              <a:gd name="connsiteY63" fmla="*/ 2461098 h 3804190"/>
              <a:gd name="connsiteX64" fmla="*/ 4004830 w 4024285"/>
              <a:gd name="connsiteY64" fmla="*/ 2441643 h 3804190"/>
              <a:gd name="connsiteX65" fmla="*/ 4024285 w 4024285"/>
              <a:gd name="connsiteY65" fmla="*/ 2393004 h 3804190"/>
              <a:gd name="connsiteX66" fmla="*/ 3985375 w 4024285"/>
              <a:gd name="connsiteY66" fmla="*/ 2188723 h 3804190"/>
              <a:gd name="connsiteX67" fmla="*/ 3965919 w 4024285"/>
              <a:gd name="connsiteY67" fmla="*/ 2169268 h 3804190"/>
              <a:gd name="connsiteX68" fmla="*/ 3917281 w 4024285"/>
              <a:gd name="connsiteY68" fmla="*/ 2101174 h 3804190"/>
              <a:gd name="connsiteX69" fmla="*/ 3897826 w 4024285"/>
              <a:gd name="connsiteY69" fmla="*/ 2071992 h 3804190"/>
              <a:gd name="connsiteX70" fmla="*/ 3878370 w 4024285"/>
              <a:gd name="connsiteY70" fmla="*/ 2052536 h 3804190"/>
              <a:gd name="connsiteX71" fmla="*/ 3839460 w 4024285"/>
              <a:gd name="connsiteY71" fmla="*/ 1994170 h 3804190"/>
              <a:gd name="connsiteX72" fmla="*/ 3820004 w 4024285"/>
              <a:gd name="connsiteY72" fmla="*/ 1974715 h 3804190"/>
              <a:gd name="connsiteX73" fmla="*/ 3771366 w 4024285"/>
              <a:gd name="connsiteY73" fmla="*/ 1887166 h 3804190"/>
              <a:gd name="connsiteX74" fmla="*/ 3732456 w 4024285"/>
              <a:gd name="connsiteY74" fmla="*/ 1819072 h 3804190"/>
              <a:gd name="connsiteX75" fmla="*/ 3722728 w 4024285"/>
              <a:gd name="connsiteY75" fmla="*/ 1789889 h 3804190"/>
              <a:gd name="connsiteX76" fmla="*/ 3703273 w 4024285"/>
              <a:gd name="connsiteY76" fmla="*/ 1760706 h 3804190"/>
              <a:gd name="connsiteX77" fmla="*/ 3654634 w 4024285"/>
              <a:gd name="connsiteY77" fmla="*/ 1673157 h 3804190"/>
              <a:gd name="connsiteX78" fmla="*/ 3605996 w 4024285"/>
              <a:gd name="connsiteY78" fmla="*/ 1595336 h 3804190"/>
              <a:gd name="connsiteX79" fmla="*/ 3586541 w 4024285"/>
              <a:gd name="connsiteY79" fmla="*/ 1488332 h 3804190"/>
              <a:gd name="connsiteX80" fmla="*/ 3567085 w 4024285"/>
              <a:gd name="connsiteY80" fmla="*/ 924128 h 3804190"/>
              <a:gd name="connsiteX81" fmla="*/ 3547630 w 4024285"/>
              <a:gd name="connsiteY81" fmla="*/ 875489 h 3804190"/>
              <a:gd name="connsiteX82" fmla="*/ 3528175 w 4024285"/>
              <a:gd name="connsiteY82" fmla="*/ 846306 h 3804190"/>
              <a:gd name="connsiteX83" fmla="*/ 3469809 w 4024285"/>
              <a:gd name="connsiteY83" fmla="*/ 797668 h 3804190"/>
              <a:gd name="connsiteX84" fmla="*/ 3421170 w 4024285"/>
              <a:gd name="connsiteY84" fmla="*/ 778213 h 3804190"/>
              <a:gd name="connsiteX85" fmla="*/ 3391987 w 4024285"/>
              <a:gd name="connsiteY85" fmla="*/ 758757 h 3804190"/>
              <a:gd name="connsiteX86" fmla="*/ 3362804 w 4024285"/>
              <a:gd name="connsiteY86" fmla="*/ 749030 h 3804190"/>
              <a:gd name="connsiteX87" fmla="*/ 3314166 w 4024285"/>
              <a:gd name="connsiteY87" fmla="*/ 729574 h 3804190"/>
              <a:gd name="connsiteX88" fmla="*/ 3177979 w 4024285"/>
              <a:gd name="connsiteY88" fmla="*/ 680936 h 3804190"/>
              <a:gd name="connsiteX89" fmla="*/ 3129341 w 4024285"/>
              <a:gd name="connsiteY89" fmla="*/ 661481 h 3804190"/>
              <a:gd name="connsiteX90" fmla="*/ 3090430 w 4024285"/>
              <a:gd name="connsiteY90" fmla="*/ 642026 h 3804190"/>
              <a:gd name="connsiteX91" fmla="*/ 3032064 w 4024285"/>
              <a:gd name="connsiteY91" fmla="*/ 622570 h 3804190"/>
              <a:gd name="connsiteX92" fmla="*/ 2963970 w 4024285"/>
              <a:gd name="connsiteY92" fmla="*/ 593387 h 3804190"/>
              <a:gd name="connsiteX93" fmla="*/ 2886149 w 4024285"/>
              <a:gd name="connsiteY93" fmla="*/ 573932 h 3804190"/>
              <a:gd name="connsiteX94" fmla="*/ 2759690 w 4024285"/>
              <a:gd name="connsiteY94" fmla="*/ 505838 h 3804190"/>
              <a:gd name="connsiteX95" fmla="*/ 2711051 w 4024285"/>
              <a:gd name="connsiteY95" fmla="*/ 496111 h 3804190"/>
              <a:gd name="connsiteX96" fmla="*/ 2613775 w 4024285"/>
              <a:gd name="connsiteY96" fmla="*/ 447472 h 3804190"/>
              <a:gd name="connsiteX97" fmla="*/ 2535953 w 4024285"/>
              <a:gd name="connsiteY97" fmla="*/ 418289 h 3804190"/>
              <a:gd name="connsiteX98" fmla="*/ 2477587 w 4024285"/>
              <a:gd name="connsiteY98" fmla="*/ 398834 h 3804190"/>
              <a:gd name="connsiteX99" fmla="*/ 2438677 w 4024285"/>
              <a:gd name="connsiteY99" fmla="*/ 369651 h 3804190"/>
              <a:gd name="connsiteX100" fmla="*/ 2419221 w 4024285"/>
              <a:gd name="connsiteY100" fmla="*/ 350196 h 3804190"/>
              <a:gd name="connsiteX101" fmla="*/ 2390039 w 4024285"/>
              <a:gd name="connsiteY101" fmla="*/ 340468 h 3804190"/>
              <a:gd name="connsiteX102" fmla="*/ 2351128 w 4024285"/>
              <a:gd name="connsiteY102" fmla="*/ 321013 h 3804190"/>
              <a:gd name="connsiteX103" fmla="*/ 2331673 w 4024285"/>
              <a:gd name="connsiteY103" fmla="*/ 301557 h 3804190"/>
              <a:gd name="connsiteX104" fmla="*/ 2263579 w 4024285"/>
              <a:gd name="connsiteY104" fmla="*/ 262647 h 3804190"/>
              <a:gd name="connsiteX105" fmla="*/ 2224668 w 4024285"/>
              <a:gd name="connsiteY105" fmla="*/ 252919 h 3804190"/>
              <a:gd name="connsiteX106" fmla="*/ 2185758 w 4024285"/>
              <a:gd name="connsiteY106" fmla="*/ 233464 h 3804190"/>
              <a:gd name="connsiteX107" fmla="*/ 2078753 w 4024285"/>
              <a:gd name="connsiteY107" fmla="*/ 204281 h 3804190"/>
              <a:gd name="connsiteX108" fmla="*/ 2020387 w 4024285"/>
              <a:gd name="connsiteY108" fmla="*/ 175098 h 3804190"/>
              <a:gd name="connsiteX109" fmla="*/ 1952294 w 4024285"/>
              <a:gd name="connsiteY109" fmla="*/ 155643 h 3804190"/>
              <a:gd name="connsiteX110" fmla="*/ 1923111 w 4024285"/>
              <a:gd name="connsiteY110" fmla="*/ 136187 h 3804190"/>
              <a:gd name="connsiteX111" fmla="*/ 1893928 w 4024285"/>
              <a:gd name="connsiteY111" fmla="*/ 126460 h 3804190"/>
              <a:gd name="connsiteX112" fmla="*/ 1796651 w 4024285"/>
              <a:gd name="connsiteY112" fmla="*/ 68094 h 3804190"/>
              <a:gd name="connsiteX113" fmla="*/ 1728558 w 4024285"/>
              <a:gd name="connsiteY113" fmla="*/ 0 h 3804190"/>
              <a:gd name="connsiteX0" fmla="*/ 2467161 w 4762888"/>
              <a:gd name="connsiteY0" fmla="*/ 0 h 3820765"/>
              <a:gd name="connsiteX1" fmla="*/ 2467161 w 4762888"/>
              <a:gd name="connsiteY1" fmla="*/ 0 h 3820765"/>
              <a:gd name="connsiteX2" fmla="*/ 2292063 w 4762888"/>
              <a:gd name="connsiteY2" fmla="*/ 19455 h 3820765"/>
              <a:gd name="connsiteX3" fmla="*/ 2262880 w 4762888"/>
              <a:gd name="connsiteY3" fmla="*/ 38911 h 3820765"/>
              <a:gd name="connsiteX4" fmla="*/ 2243424 w 4762888"/>
              <a:gd name="connsiteY4" fmla="*/ 77821 h 3820765"/>
              <a:gd name="connsiteX5" fmla="*/ 2223969 w 4762888"/>
              <a:gd name="connsiteY5" fmla="*/ 107004 h 3820765"/>
              <a:gd name="connsiteX6" fmla="*/ 2214242 w 4762888"/>
              <a:gd name="connsiteY6" fmla="*/ 175098 h 3820765"/>
              <a:gd name="connsiteX7" fmla="*/ 2204514 w 4762888"/>
              <a:gd name="connsiteY7" fmla="*/ 214009 h 3820765"/>
              <a:gd name="connsiteX8" fmla="*/ 2185059 w 4762888"/>
              <a:gd name="connsiteY8" fmla="*/ 408562 h 3820765"/>
              <a:gd name="connsiteX9" fmla="*/ 2155876 w 4762888"/>
              <a:gd name="connsiteY9" fmla="*/ 476655 h 3820765"/>
              <a:gd name="connsiteX10" fmla="*/ 2146148 w 4762888"/>
              <a:gd name="connsiteY10" fmla="*/ 515566 h 3820765"/>
              <a:gd name="connsiteX11" fmla="*/ 2126693 w 4762888"/>
              <a:gd name="connsiteY11" fmla="*/ 564204 h 3820765"/>
              <a:gd name="connsiteX12" fmla="*/ 2078054 w 4762888"/>
              <a:gd name="connsiteY12" fmla="*/ 680936 h 3820765"/>
              <a:gd name="connsiteX13" fmla="*/ 2048871 w 4762888"/>
              <a:gd name="connsiteY13" fmla="*/ 749030 h 3820765"/>
              <a:gd name="connsiteX14" fmla="*/ 2019688 w 4762888"/>
              <a:gd name="connsiteY14" fmla="*/ 797668 h 3820765"/>
              <a:gd name="connsiteX15" fmla="*/ 1990505 w 4762888"/>
              <a:gd name="connsiteY15" fmla="*/ 807396 h 3820765"/>
              <a:gd name="connsiteX16" fmla="*/ 1902956 w 4762888"/>
              <a:gd name="connsiteY16" fmla="*/ 856034 h 3820765"/>
              <a:gd name="connsiteX17" fmla="*/ 1825135 w 4762888"/>
              <a:gd name="connsiteY17" fmla="*/ 933855 h 3820765"/>
              <a:gd name="connsiteX18" fmla="*/ 1786224 w 4762888"/>
              <a:gd name="connsiteY18" fmla="*/ 972766 h 3820765"/>
              <a:gd name="connsiteX19" fmla="*/ 1718131 w 4762888"/>
              <a:gd name="connsiteY19" fmla="*/ 1011677 h 3820765"/>
              <a:gd name="connsiteX20" fmla="*/ 1601399 w 4762888"/>
              <a:gd name="connsiteY20" fmla="*/ 1079770 h 3820765"/>
              <a:gd name="connsiteX21" fmla="*/ 1533305 w 4762888"/>
              <a:gd name="connsiteY21" fmla="*/ 1089498 h 3820765"/>
              <a:gd name="connsiteX22" fmla="*/ 1504122 w 4762888"/>
              <a:gd name="connsiteY22" fmla="*/ 1108953 h 3820765"/>
              <a:gd name="connsiteX23" fmla="*/ 1387390 w 4762888"/>
              <a:gd name="connsiteY23" fmla="*/ 1138136 h 3820765"/>
              <a:gd name="connsiteX24" fmla="*/ 1319297 w 4762888"/>
              <a:gd name="connsiteY24" fmla="*/ 1157592 h 3820765"/>
              <a:gd name="connsiteX25" fmla="*/ 1183110 w 4762888"/>
              <a:gd name="connsiteY25" fmla="*/ 1225685 h 3820765"/>
              <a:gd name="connsiteX26" fmla="*/ 1124744 w 4762888"/>
              <a:gd name="connsiteY26" fmla="*/ 1293779 h 3820765"/>
              <a:gd name="connsiteX27" fmla="*/ 1115016 w 4762888"/>
              <a:gd name="connsiteY27" fmla="*/ 1322962 h 3820765"/>
              <a:gd name="connsiteX28" fmla="*/ 1105288 w 4762888"/>
              <a:gd name="connsiteY28" fmla="*/ 1507787 h 3820765"/>
              <a:gd name="connsiteX29" fmla="*/ 1085833 w 4762888"/>
              <a:gd name="connsiteY29" fmla="*/ 1624519 h 3820765"/>
              <a:gd name="connsiteX30" fmla="*/ 1066378 w 4762888"/>
              <a:gd name="connsiteY30" fmla="*/ 1789889 h 3820765"/>
              <a:gd name="connsiteX31" fmla="*/ 1056650 w 4762888"/>
              <a:gd name="connsiteY31" fmla="*/ 1828800 h 3820765"/>
              <a:gd name="connsiteX32" fmla="*/ 1046922 w 4762888"/>
              <a:gd name="connsiteY32" fmla="*/ 1906621 h 3820765"/>
              <a:gd name="connsiteX33" fmla="*/ 1056650 w 4762888"/>
              <a:gd name="connsiteY33" fmla="*/ 2276272 h 3820765"/>
              <a:gd name="connsiteX34" fmla="*/ 1095561 w 4762888"/>
              <a:gd name="connsiteY34" fmla="*/ 2373549 h 3820765"/>
              <a:gd name="connsiteX35" fmla="*/ 1153927 w 4762888"/>
              <a:gd name="connsiteY35" fmla="*/ 2529192 h 3820765"/>
              <a:gd name="connsiteX36" fmla="*/ 6062 w 4762888"/>
              <a:gd name="connsiteY36" fmla="*/ 3394953 h 3820765"/>
              <a:gd name="connsiteX37" fmla="*/ 745365 w 4762888"/>
              <a:gd name="connsiteY37" fmla="*/ 3803515 h 3820765"/>
              <a:gd name="connsiteX38" fmla="*/ 1718131 w 4762888"/>
              <a:gd name="connsiteY38" fmla="*/ 2850204 h 3820765"/>
              <a:gd name="connsiteX39" fmla="*/ 1971050 w 4762888"/>
              <a:gd name="connsiteY39" fmla="*/ 2859932 h 3820765"/>
              <a:gd name="connsiteX40" fmla="*/ 2048871 w 4762888"/>
              <a:gd name="connsiteY40" fmla="*/ 2869660 h 3820765"/>
              <a:gd name="connsiteX41" fmla="*/ 2340701 w 4762888"/>
              <a:gd name="connsiteY41" fmla="*/ 2889115 h 3820765"/>
              <a:gd name="connsiteX42" fmla="*/ 2408795 w 4762888"/>
              <a:gd name="connsiteY42" fmla="*/ 2898843 h 3820765"/>
              <a:gd name="connsiteX43" fmla="*/ 2992454 w 4762888"/>
              <a:gd name="connsiteY43" fmla="*/ 2918298 h 3820765"/>
              <a:gd name="connsiteX44" fmla="*/ 3323195 w 4762888"/>
              <a:gd name="connsiteY44" fmla="*/ 2908570 h 3820765"/>
              <a:gd name="connsiteX45" fmla="*/ 3634480 w 4762888"/>
              <a:gd name="connsiteY45" fmla="*/ 2889115 h 3820765"/>
              <a:gd name="connsiteX46" fmla="*/ 3673390 w 4762888"/>
              <a:gd name="connsiteY46" fmla="*/ 2869660 h 3820765"/>
              <a:gd name="connsiteX47" fmla="*/ 3790122 w 4762888"/>
              <a:gd name="connsiteY47" fmla="*/ 2840477 h 3820765"/>
              <a:gd name="connsiteX48" fmla="*/ 3829033 w 4762888"/>
              <a:gd name="connsiteY48" fmla="*/ 2821021 h 3820765"/>
              <a:gd name="connsiteX49" fmla="*/ 3887399 w 4762888"/>
              <a:gd name="connsiteY49" fmla="*/ 2801566 h 3820765"/>
              <a:gd name="connsiteX50" fmla="*/ 3974948 w 4762888"/>
              <a:gd name="connsiteY50" fmla="*/ 2762655 h 3820765"/>
              <a:gd name="connsiteX51" fmla="*/ 4111135 w 4762888"/>
              <a:gd name="connsiteY51" fmla="*/ 2752928 h 3820765"/>
              <a:gd name="connsiteX52" fmla="*/ 4150046 w 4762888"/>
              <a:gd name="connsiteY52" fmla="*/ 2743200 h 3820765"/>
              <a:gd name="connsiteX53" fmla="*/ 4257050 w 4762888"/>
              <a:gd name="connsiteY53" fmla="*/ 2723745 h 3820765"/>
              <a:gd name="connsiteX54" fmla="*/ 4315416 w 4762888"/>
              <a:gd name="connsiteY54" fmla="*/ 2684834 h 3820765"/>
              <a:gd name="connsiteX55" fmla="*/ 4354327 w 4762888"/>
              <a:gd name="connsiteY55" fmla="*/ 2665379 h 3820765"/>
              <a:gd name="connsiteX56" fmla="*/ 4402965 w 4762888"/>
              <a:gd name="connsiteY56" fmla="*/ 2636196 h 3820765"/>
              <a:gd name="connsiteX57" fmla="*/ 4461331 w 4762888"/>
              <a:gd name="connsiteY57" fmla="*/ 2616740 h 3820765"/>
              <a:gd name="connsiteX58" fmla="*/ 4490514 w 4762888"/>
              <a:gd name="connsiteY58" fmla="*/ 2597285 h 3820765"/>
              <a:gd name="connsiteX59" fmla="*/ 4568335 w 4762888"/>
              <a:gd name="connsiteY59" fmla="*/ 2568102 h 3820765"/>
              <a:gd name="connsiteX60" fmla="*/ 4597518 w 4762888"/>
              <a:gd name="connsiteY60" fmla="*/ 2538919 h 3820765"/>
              <a:gd name="connsiteX61" fmla="*/ 4646156 w 4762888"/>
              <a:gd name="connsiteY61" fmla="*/ 2519464 h 3820765"/>
              <a:gd name="connsiteX62" fmla="*/ 4694795 w 4762888"/>
              <a:gd name="connsiteY62" fmla="*/ 2490281 h 3820765"/>
              <a:gd name="connsiteX63" fmla="*/ 4714250 w 4762888"/>
              <a:gd name="connsiteY63" fmla="*/ 2461098 h 3820765"/>
              <a:gd name="connsiteX64" fmla="*/ 4743433 w 4762888"/>
              <a:gd name="connsiteY64" fmla="*/ 2441643 h 3820765"/>
              <a:gd name="connsiteX65" fmla="*/ 4762888 w 4762888"/>
              <a:gd name="connsiteY65" fmla="*/ 2393004 h 3820765"/>
              <a:gd name="connsiteX66" fmla="*/ 4723978 w 4762888"/>
              <a:gd name="connsiteY66" fmla="*/ 2188723 h 3820765"/>
              <a:gd name="connsiteX67" fmla="*/ 4704522 w 4762888"/>
              <a:gd name="connsiteY67" fmla="*/ 2169268 h 3820765"/>
              <a:gd name="connsiteX68" fmla="*/ 4655884 w 4762888"/>
              <a:gd name="connsiteY68" fmla="*/ 2101174 h 3820765"/>
              <a:gd name="connsiteX69" fmla="*/ 4636429 w 4762888"/>
              <a:gd name="connsiteY69" fmla="*/ 2071992 h 3820765"/>
              <a:gd name="connsiteX70" fmla="*/ 4616973 w 4762888"/>
              <a:gd name="connsiteY70" fmla="*/ 2052536 h 3820765"/>
              <a:gd name="connsiteX71" fmla="*/ 4578063 w 4762888"/>
              <a:gd name="connsiteY71" fmla="*/ 1994170 h 3820765"/>
              <a:gd name="connsiteX72" fmla="*/ 4558607 w 4762888"/>
              <a:gd name="connsiteY72" fmla="*/ 1974715 h 3820765"/>
              <a:gd name="connsiteX73" fmla="*/ 4509969 w 4762888"/>
              <a:gd name="connsiteY73" fmla="*/ 1887166 h 3820765"/>
              <a:gd name="connsiteX74" fmla="*/ 4471059 w 4762888"/>
              <a:gd name="connsiteY74" fmla="*/ 1819072 h 3820765"/>
              <a:gd name="connsiteX75" fmla="*/ 4461331 w 4762888"/>
              <a:gd name="connsiteY75" fmla="*/ 1789889 h 3820765"/>
              <a:gd name="connsiteX76" fmla="*/ 4441876 w 4762888"/>
              <a:gd name="connsiteY76" fmla="*/ 1760706 h 3820765"/>
              <a:gd name="connsiteX77" fmla="*/ 4393237 w 4762888"/>
              <a:gd name="connsiteY77" fmla="*/ 1673157 h 3820765"/>
              <a:gd name="connsiteX78" fmla="*/ 4344599 w 4762888"/>
              <a:gd name="connsiteY78" fmla="*/ 1595336 h 3820765"/>
              <a:gd name="connsiteX79" fmla="*/ 4325144 w 4762888"/>
              <a:gd name="connsiteY79" fmla="*/ 1488332 h 3820765"/>
              <a:gd name="connsiteX80" fmla="*/ 4305688 w 4762888"/>
              <a:gd name="connsiteY80" fmla="*/ 924128 h 3820765"/>
              <a:gd name="connsiteX81" fmla="*/ 4286233 w 4762888"/>
              <a:gd name="connsiteY81" fmla="*/ 875489 h 3820765"/>
              <a:gd name="connsiteX82" fmla="*/ 4266778 w 4762888"/>
              <a:gd name="connsiteY82" fmla="*/ 846306 h 3820765"/>
              <a:gd name="connsiteX83" fmla="*/ 4208412 w 4762888"/>
              <a:gd name="connsiteY83" fmla="*/ 797668 h 3820765"/>
              <a:gd name="connsiteX84" fmla="*/ 4159773 w 4762888"/>
              <a:gd name="connsiteY84" fmla="*/ 778213 h 3820765"/>
              <a:gd name="connsiteX85" fmla="*/ 4130590 w 4762888"/>
              <a:gd name="connsiteY85" fmla="*/ 758757 h 3820765"/>
              <a:gd name="connsiteX86" fmla="*/ 4101407 w 4762888"/>
              <a:gd name="connsiteY86" fmla="*/ 749030 h 3820765"/>
              <a:gd name="connsiteX87" fmla="*/ 4052769 w 4762888"/>
              <a:gd name="connsiteY87" fmla="*/ 729574 h 3820765"/>
              <a:gd name="connsiteX88" fmla="*/ 3916582 w 4762888"/>
              <a:gd name="connsiteY88" fmla="*/ 680936 h 3820765"/>
              <a:gd name="connsiteX89" fmla="*/ 3867944 w 4762888"/>
              <a:gd name="connsiteY89" fmla="*/ 661481 h 3820765"/>
              <a:gd name="connsiteX90" fmla="*/ 3829033 w 4762888"/>
              <a:gd name="connsiteY90" fmla="*/ 642026 h 3820765"/>
              <a:gd name="connsiteX91" fmla="*/ 3770667 w 4762888"/>
              <a:gd name="connsiteY91" fmla="*/ 622570 h 3820765"/>
              <a:gd name="connsiteX92" fmla="*/ 3702573 w 4762888"/>
              <a:gd name="connsiteY92" fmla="*/ 593387 h 3820765"/>
              <a:gd name="connsiteX93" fmla="*/ 3624752 w 4762888"/>
              <a:gd name="connsiteY93" fmla="*/ 573932 h 3820765"/>
              <a:gd name="connsiteX94" fmla="*/ 3498293 w 4762888"/>
              <a:gd name="connsiteY94" fmla="*/ 505838 h 3820765"/>
              <a:gd name="connsiteX95" fmla="*/ 3449654 w 4762888"/>
              <a:gd name="connsiteY95" fmla="*/ 496111 h 3820765"/>
              <a:gd name="connsiteX96" fmla="*/ 3352378 w 4762888"/>
              <a:gd name="connsiteY96" fmla="*/ 447472 h 3820765"/>
              <a:gd name="connsiteX97" fmla="*/ 3274556 w 4762888"/>
              <a:gd name="connsiteY97" fmla="*/ 418289 h 3820765"/>
              <a:gd name="connsiteX98" fmla="*/ 3216190 w 4762888"/>
              <a:gd name="connsiteY98" fmla="*/ 398834 h 3820765"/>
              <a:gd name="connsiteX99" fmla="*/ 3177280 w 4762888"/>
              <a:gd name="connsiteY99" fmla="*/ 369651 h 3820765"/>
              <a:gd name="connsiteX100" fmla="*/ 3157824 w 4762888"/>
              <a:gd name="connsiteY100" fmla="*/ 350196 h 3820765"/>
              <a:gd name="connsiteX101" fmla="*/ 3128642 w 4762888"/>
              <a:gd name="connsiteY101" fmla="*/ 340468 h 3820765"/>
              <a:gd name="connsiteX102" fmla="*/ 3089731 w 4762888"/>
              <a:gd name="connsiteY102" fmla="*/ 321013 h 3820765"/>
              <a:gd name="connsiteX103" fmla="*/ 3070276 w 4762888"/>
              <a:gd name="connsiteY103" fmla="*/ 301557 h 3820765"/>
              <a:gd name="connsiteX104" fmla="*/ 3002182 w 4762888"/>
              <a:gd name="connsiteY104" fmla="*/ 262647 h 3820765"/>
              <a:gd name="connsiteX105" fmla="*/ 2963271 w 4762888"/>
              <a:gd name="connsiteY105" fmla="*/ 252919 h 3820765"/>
              <a:gd name="connsiteX106" fmla="*/ 2924361 w 4762888"/>
              <a:gd name="connsiteY106" fmla="*/ 233464 h 3820765"/>
              <a:gd name="connsiteX107" fmla="*/ 2817356 w 4762888"/>
              <a:gd name="connsiteY107" fmla="*/ 204281 h 3820765"/>
              <a:gd name="connsiteX108" fmla="*/ 2758990 w 4762888"/>
              <a:gd name="connsiteY108" fmla="*/ 175098 h 3820765"/>
              <a:gd name="connsiteX109" fmla="*/ 2690897 w 4762888"/>
              <a:gd name="connsiteY109" fmla="*/ 155643 h 3820765"/>
              <a:gd name="connsiteX110" fmla="*/ 2661714 w 4762888"/>
              <a:gd name="connsiteY110" fmla="*/ 136187 h 3820765"/>
              <a:gd name="connsiteX111" fmla="*/ 2632531 w 4762888"/>
              <a:gd name="connsiteY111" fmla="*/ 126460 h 3820765"/>
              <a:gd name="connsiteX112" fmla="*/ 2535254 w 4762888"/>
              <a:gd name="connsiteY112" fmla="*/ 68094 h 3820765"/>
              <a:gd name="connsiteX113" fmla="*/ 2467161 w 4762888"/>
              <a:gd name="connsiteY113" fmla="*/ 0 h 3820765"/>
              <a:gd name="connsiteX0" fmla="*/ 2499303 w 4795030"/>
              <a:gd name="connsiteY0" fmla="*/ 0 h 3818889"/>
              <a:gd name="connsiteX1" fmla="*/ 2499303 w 4795030"/>
              <a:gd name="connsiteY1" fmla="*/ 0 h 3818889"/>
              <a:gd name="connsiteX2" fmla="*/ 2324205 w 4795030"/>
              <a:gd name="connsiteY2" fmla="*/ 19455 h 3818889"/>
              <a:gd name="connsiteX3" fmla="*/ 2295022 w 4795030"/>
              <a:gd name="connsiteY3" fmla="*/ 38911 h 3818889"/>
              <a:gd name="connsiteX4" fmla="*/ 2275566 w 4795030"/>
              <a:gd name="connsiteY4" fmla="*/ 77821 h 3818889"/>
              <a:gd name="connsiteX5" fmla="*/ 2256111 w 4795030"/>
              <a:gd name="connsiteY5" fmla="*/ 107004 h 3818889"/>
              <a:gd name="connsiteX6" fmla="*/ 2246384 w 4795030"/>
              <a:gd name="connsiteY6" fmla="*/ 175098 h 3818889"/>
              <a:gd name="connsiteX7" fmla="*/ 2236656 w 4795030"/>
              <a:gd name="connsiteY7" fmla="*/ 214009 h 3818889"/>
              <a:gd name="connsiteX8" fmla="*/ 2217201 w 4795030"/>
              <a:gd name="connsiteY8" fmla="*/ 408562 h 3818889"/>
              <a:gd name="connsiteX9" fmla="*/ 2188018 w 4795030"/>
              <a:gd name="connsiteY9" fmla="*/ 476655 h 3818889"/>
              <a:gd name="connsiteX10" fmla="*/ 2178290 w 4795030"/>
              <a:gd name="connsiteY10" fmla="*/ 515566 h 3818889"/>
              <a:gd name="connsiteX11" fmla="*/ 2158835 w 4795030"/>
              <a:gd name="connsiteY11" fmla="*/ 564204 h 3818889"/>
              <a:gd name="connsiteX12" fmla="*/ 2110196 w 4795030"/>
              <a:gd name="connsiteY12" fmla="*/ 680936 h 3818889"/>
              <a:gd name="connsiteX13" fmla="*/ 2081013 w 4795030"/>
              <a:gd name="connsiteY13" fmla="*/ 749030 h 3818889"/>
              <a:gd name="connsiteX14" fmla="*/ 2051830 w 4795030"/>
              <a:gd name="connsiteY14" fmla="*/ 797668 h 3818889"/>
              <a:gd name="connsiteX15" fmla="*/ 2022647 w 4795030"/>
              <a:gd name="connsiteY15" fmla="*/ 807396 h 3818889"/>
              <a:gd name="connsiteX16" fmla="*/ 1935098 w 4795030"/>
              <a:gd name="connsiteY16" fmla="*/ 856034 h 3818889"/>
              <a:gd name="connsiteX17" fmla="*/ 1857277 w 4795030"/>
              <a:gd name="connsiteY17" fmla="*/ 933855 h 3818889"/>
              <a:gd name="connsiteX18" fmla="*/ 1818366 w 4795030"/>
              <a:gd name="connsiteY18" fmla="*/ 972766 h 3818889"/>
              <a:gd name="connsiteX19" fmla="*/ 1750273 w 4795030"/>
              <a:gd name="connsiteY19" fmla="*/ 1011677 h 3818889"/>
              <a:gd name="connsiteX20" fmla="*/ 1633541 w 4795030"/>
              <a:gd name="connsiteY20" fmla="*/ 1079770 h 3818889"/>
              <a:gd name="connsiteX21" fmla="*/ 1565447 w 4795030"/>
              <a:gd name="connsiteY21" fmla="*/ 1089498 h 3818889"/>
              <a:gd name="connsiteX22" fmla="*/ 1536264 w 4795030"/>
              <a:gd name="connsiteY22" fmla="*/ 1108953 h 3818889"/>
              <a:gd name="connsiteX23" fmla="*/ 1419532 w 4795030"/>
              <a:gd name="connsiteY23" fmla="*/ 1138136 h 3818889"/>
              <a:gd name="connsiteX24" fmla="*/ 1351439 w 4795030"/>
              <a:gd name="connsiteY24" fmla="*/ 1157592 h 3818889"/>
              <a:gd name="connsiteX25" fmla="*/ 1215252 w 4795030"/>
              <a:gd name="connsiteY25" fmla="*/ 1225685 h 3818889"/>
              <a:gd name="connsiteX26" fmla="*/ 1156886 w 4795030"/>
              <a:gd name="connsiteY26" fmla="*/ 1293779 h 3818889"/>
              <a:gd name="connsiteX27" fmla="*/ 1147158 w 4795030"/>
              <a:gd name="connsiteY27" fmla="*/ 1322962 h 3818889"/>
              <a:gd name="connsiteX28" fmla="*/ 1137430 w 4795030"/>
              <a:gd name="connsiteY28" fmla="*/ 1507787 h 3818889"/>
              <a:gd name="connsiteX29" fmla="*/ 1117975 w 4795030"/>
              <a:gd name="connsiteY29" fmla="*/ 1624519 h 3818889"/>
              <a:gd name="connsiteX30" fmla="*/ 1098520 w 4795030"/>
              <a:gd name="connsiteY30" fmla="*/ 1789889 h 3818889"/>
              <a:gd name="connsiteX31" fmla="*/ 1088792 w 4795030"/>
              <a:gd name="connsiteY31" fmla="*/ 1828800 h 3818889"/>
              <a:gd name="connsiteX32" fmla="*/ 1079064 w 4795030"/>
              <a:gd name="connsiteY32" fmla="*/ 1906621 h 3818889"/>
              <a:gd name="connsiteX33" fmla="*/ 1088792 w 4795030"/>
              <a:gd name="connsiteY33" fmla="*/ 2276272 h 3818889"/>
              <a:gd name="connsiteX34" fmla="*/ 1127703 w 4795030"/>
              <a:gd name="connsiteY34" fmla="*/ 2373549 h 3818889"/>
              <a:gd name="connsiteX35" fmla="*/ 213303 w 4795030"/>
              <a:gd name="connsiteY35" fmla="*/ 2811294 h 3818889"/>
              <a:gd name="connsiteX36" fmla="*/ 38204 w 4795030"/>
              <a:gd name="connsiteY36" fmla="*/ 3394953 h 3818889"/>
              <a:gd name="connsiteX37" fmla="*/ 777507 w 4795030"/>
              <a:gd name="connsiteY37" fmla="*/ 3803515 h 3818889"/>
              <a:gd name="connsiteX38" fmla="*/ 1750273 w 4795030"/>
              <a:gd name="connsiteY38" fmla="*/ 2850204 h 3818889"/>
              <a:gd name="connsiteX39" fmla="*/ 2003192 w 4795030"/>
              <a:gd name="connsiteY39" fmla="*/ 2859932 h 3818889"/>
              <a:gd name="connsiteX40" fmla="*/ 2081013 w 4795030"/>
              <a:gd name="connsiteY40" fmla="*/ 2869660 h 3818889"/>
              <a:gd name="connsiteX41" fmla="*/ 2372843 w 4795030"/>
              <a:gd name="connsiteY41" fmla="*/ 2889115 h 3818889"/>
              <a:gd name="connsiteX42" fmla="*/ 2440937 w 4795030"/>
              <a:gd name="connsiteY42" fmla="*/ 2898843 h 3818889"/>
              <a:gd name="connsiteX43" fmla="*/ 3024596 w 4795030"/>
              <a:gd name="connsiteY43" fmla="*/ 2918298 h 3818889"/>
              <a:gd name="connsiteX44" fmla="*/ 3355337 w 4795030"/>
              <a:gd name="connsiteY44" fmla="*/ 2908570 h 3818889"/>
              <a:gd name="connsiteX45" fmla="*/ 3666622 w 4795030"/>
              <a:gd name="connsiteY45" fmla="*/ 2889115 h 3818889"/>
              <a:gd name="connsiteX46" fmla="*/ 3705532 w 4795030"/>
              <a:gd name="connsiteY46" fmla="*/ 2869660 h 3818889"/>
              <a:gd name="connsiteX47" fmla="*/ 3822264 w 4795030"/>
              <a:gd name="connsiteY47" fmla="*/ 2840477 h 3818889"/>
              <a:gd name="connsiteX48" fmla="*/ 3861175 w 4795030"/>
              <a:gd name="connsiteY48" fmla="*/ 2821021 h 3818889"/>
              <a:gd name="connsiteX49" fmla="*/ 3919541 w 4795030"/>
              <a:gd name="connsiteY49" fmla="*/ 2801566 h 3818889"/>
              <a:gd name="connsiteX50" fmla="*/ 4007090 w 4795030"/>
              <a:gd name="connsiteY50" fmla="*/ 2762655 h 3818889"/>
              <a:gd name="connsiteX51" fmla="*/ 4143277 w 4795030"/>
              <a:gd name="connsiteY51" fmla="*/ 2752928 h 3818889"/>
              <a:gd name="connsiteX52" fmla="*/ 4182188 w 4795030"/>
              <a:gd name="connsiteY52" fmla="*/ 2743200 h 3818889"/>
              <a:gd name="connsiteX53" fmla="*/ 4289192 w 4795030"/>
              <a:gd name="connsiteY53" fmla="*/ 2723745 h 3818889"/>
              <a:gd name="connsiteX54" fmla="*/ 4347558 w 4795030"/>
              <a:gd name="connsiteY54" fmla="*/ 2684834 h 3818889"/>
              <a:gd name="connsiteX55" fmla="*/ 4386469 w 4795030"/>
              <a:gd name="connsiteY55" fmla="*/ 2665379 h 3818889"/>
              <a:gd name="connsiteX56" fmla="*/ 4435107 w 4795030"/>
              <a:gd name="connsiteY56" fmla="*/ 2636196 h 3818889"/>
              <a:gd name="connsiteX57" fmla="*/ 4493473 w 4795030"/>
              <a:gd name="connsiteY57" fmla="*/ 2616740 h 3818889"/>
              <a:gd name="connsiteX58" fmla="*/ 4522656 w 4795030"/>
              <a:gd name="connsiteY58" fmla="*/ 2597285 h 3818889"/>
              <a:gd name="connsiteX59" fmla="*/ 4600477 w 4795030"/>
              <a:gd name="connsiteY59" fmla="*/ 2568102 h 3818889"/>
              <a:gd name="connsiteX60" fmla="*/ 4629660 w 4795030"/>
              <a:gd name="connsiteY60" fmla="*/ 2538919 h 3818889"/>
              <a:gd name="connsiteX61" fmla="*/ 4678298 w 4795030"/>
              <a:gd name="connsiteY61" fmla="*/ 2519464 h 3818889"/>
              <a:gd name="connsiteX62" fmla="*/ 4726937 w 4795030"/>
              <a:gd name="connsiteY62" fmla="*/ 2490281 h 3818889"/>
              <a:gd name="connsiteX63" fmla="*/ 4746392 w 4795030"/>
              <a:gd name="connsiteY63" fmla="*/ 2461098 h 3818889"/>
              <a:gd name="connsiteX64" fmla="*/ 4775575 w 4795030"/>
              <a:gd name="connsiteY64" fmla="*/ 2441643 h 3818889"/>
              <a:gd name="connsiteX65" fmla="*/ 4795030 w 4795030"/>
              <a:gd name="connsiteY65" fmla="*/ 2393004 h 3818889"/>
              <a:gd name="connsiteX66" fmla="*/ 4756120 w 4795030"/>
              <a:gd name="connsiteY66" fmla="*/ 2188723 h 3818889"/>
              <a:gd name="connsiteX67" fmla="*/ 4736664 w 4795030"/>
              <a:gd name="connsiteY67" fmla="*/ 2169268 h 3818889"/>
              <a:gd name="connsiteX68" fmla="*/ 4688026 w 4795030"/>
              <a:gd name="connsiteY68" fmla="*/ 2101174 h 3818889"/>
              <a:gd name="connsiteX69" fmla="*/ 4668571 w 4795030"/>
              <a:gd name="connsiteY69" fmla="*/ 2071992 h 3818889"/>
              <a:gd name="connsiteX70" fmla="*/ 4649115 w 4795030"/>
              <a:gd name="connsiteY70" fmla="*/ 2052536 h 3818889"/>
              <a:gd name="connsiteX71" fmla="*/ 4610205 w 4795030"/>
              <a:gd name="connsiteY71" fmla="*/ 1994170 h 3818889"/>
              <a:gd name="connsiteX72" fmla="*/ 4590749 w 4795030"/>
              <a:gd name="connsiteY72" fmla="*/ 1974715 h 3818889"/>
              <a:gd name="connsiteX73" fmla="*/ 4542111 w 4795030"/>
              <a:gd name="connsiteY73" fmla="*/ 1887166 h 3818889"/>
              <a:gd name="connsiteX74" fmla="*/ 4503201 w 4795030"/>
              <a:gd name="connsiteY74" fmla="*/ 1819072 h 3818889"/>
              <a:gd name="connsiteX75" fmla="*/ 4493473 w 4795030"/>
              <a:gd name="connsiteY75" fmla="*/ 1789889 h 3818889"/>
              <a:gd name="connsiteX76" fmla="*/ 4474018 w 4795030"/>
              <a:gd name="connsiteY76" fmla="*/ 1760706 h 3818889"/>
              <a:gd name="connsiteX77" fmla="*/ 4425379 w 4795030"/>
              <a:gd name="connsiteY77" fmla="*/ 1673157 h 3818889"/>
              <a:gd name="connsiteX78" fmla="*/ 4376741 w 4795030"/>
              <a:gd name="connsiteY78" fmla="*/ 1595336 h 3818889"/>
              <a:gd name="connsiteX79" fmla="*/ 4357286 w 4795030"/>
              <a:gd name="connsiteY79" fmla="*/ 1488332 h 3818889"/>
              <a:gd name="connsiteX80" fmla="*/ 4337830 w 4795030"/>
              <a:gd name="connsiteY80" fmla="*/ 924128 h 3818889"/>
              <a:gd name="connsiteX81" fmla="*/ 4318375 w 4795030"/>
              <a:gd name="connsiteY81" fmla="*/ 875489 h 3818889"/>
              <a:gd name="connsiteX82" fmla="*/ 4298920 w 4795030"/>
              <a:gd name="connsiteY82" fmla="*/ 846306 h 3818889"/>
              <a:gd name="connsiteX83" fmla="*/ 4240554 w 4795030"/>
              <a:gd name="connsiteY83" fmla="*/ 797668 h 3818889"/>
              <a:gd name="connsiteX84" fmla="*/ 4191915 w 4795030"/>
              <a:gd name="connsiteY84" fmla="*/ 778213 h 3818889"/>
              <a:gd name="connsiteX85" fmla="*/ 4162732 w 4795030"/>
              <a:gd name="connsiteY85" fmla="*/ 758757 h 3818889"/>
              <a:gd name="connsiteX86" fmla="*/ 4133549 w 4795030"/>
              <a:gd name="connsiteY86" fmla="*/ 749030 h 3818889"/>
              <a:gd name="connsiteX87" fmla="*/ 4084911 w 4795030"/>
              <a:gd name="connsiteY87" fmla="*/ 729574 h 3818889"/>
              <a:gd name="connsiteX88" fmla="*/ 3948724 w 4795030"/>
              <a:gd name="connsiteY88" fmla="*/ 680936 h 3818889"/>
              <a:gd name="connsiteX89" fmla="*/ 3900086 w 4795030"/>
              <a:gd name="connsiteY89" fmla="*/ 661481 h 3818889"/>
              <a:gd name="connsiteX90" fmla="*/ 3861175 w 4795030"/>
              <a:gd name="connsiteY90" fmla="*/ 642026 h 3818889"/>
              <a:gd name="connsiteX91" fmla="*/ 3802809 w 4795030"/>
              <a:gd name="connsiteY91" fmla="*/ 622570 h 3818889"/>
              <a:gd name="connsiteX92" fmla="*/ 3734715 w 4795030"/>
              <a:gd name="connsiteY92" fmla="*/ 593387 h 3818889"/>
              <a:gd name="connsiteX93" fmla="*/ 3656894 w 4795030"/>
              <a:gd name="connsiteY93" fmla="*/ 573932 h 3818889"/>
              <a:gd name="connsiteX94" fmla="*/ 3530435 w 4795030"/>
              <a:gd name="connsiteY94" fmla="*/ 505838 h 3818889"/>
              <a:gd name="connsiteX95" fmla="*/ 3481796 w 4795030"/>
              <a:gd name="connsiteY95" fmla="*/ 496111 h 3818889"/>
              <a:gd name="connsiteX96" fmla="*/ 3384520 w 4795030"/>
              <a:gd name="connsiteY96" fmla="*/ 447472 h 3818889"/>
              <a:gd name="connsiteX97" fmla="*/ 3306698 w 4795030"/>
              <a:gd name="connsiteY97" fmla="*/ 418289 h 3818889"/>
              <a:gd name="connsiteX98" fmla="*/ 3248332 w 4795030"/>
              <a:gd name="connsiteY98" fmla="*/ 398834 h 3818889"/>
              <a:gd name="connsiteX99" fmla="*/ 3209422 w 4795030"/>
              <a:gd name="connsiteY99" fmla="*/ 369651 h 3818889"/>
              <a:gd name="connsiteX100" fmla="*/ 3189966 w 4795030"/>
              <a:gd name="connsiteY100" fmla="*/ 350196 h 3818889"/>
              <a:gd name="connsiteX101" fmla="*/ 3160784 w 4795030"/>
              <a:gd name="connsiteY101" fmla="*/ 340468 h 3818889"/>
              <a:gd name="connsiteX102" fmla="*/ 3121873 w 4795030"/>
              <a:gd name="connsiteY102" fmla="*/ 321013 h 3818889"/>
              <a:gd name="connsiteX103" fmla="*/ 3102418 w 4795030"/>
              <a:gd name="connsiteY103" fmla="*/ 301557 h 3818889"/>
              <a:gd name="connsiteX104" fmla="*/ 3034324 w 4795030"/>
              <a:gd name="connsiteY104" fmla="*/ 262647 h 3818889"/>
              <a:gd name="connsiteX105" fmla="*/ 2995413 w 4795030"/>
              <a:gd name="connsiteY105" fmla="*/ 252919 h 3818889"/>
              <a:gd name="connsiteX106" fmla="*/ 2956503 w 4795030"/>
              <a:gd name="connsiteY106" fmla="*/ 233464 h 3818889"/>
              <a:gd name="connsiteX107" fmla="*/ 2849498 w 4795030"/>
              <a:gd name="connsiteY107" fmla="*/ 204281 h 3818889"/>
              <a:gd name="connsiteX108" fmla="*/ 2791132 w 4795030"/>
              <a:gd name="connsiteY108" fmla="*/ 175098 h 3818889"/>
              <a:gd name="connsiteX109" fmla="*/ 2723039 w 4795030"/>
              <a:gd name="connsiteY109" fmla="*/ 155643 h 3818889"/>
              <a:gd name="connsiteX110" fmla="*/ 2693856 w 4795030"/>
              <a:gd name="connsiteY110" fmla="*/ 136187 h 3818889"/>
              <a:gd name="connsiteX111" fmla="*/ 2664673 w 4795030"/>
              <a:gd name="connsiteY111" fmla="*/ 126460 h 3818889"/>
              <a:gd name="connsiteX112" fmla="*/ 2567396 w 4795030"/>
              <a:gd name="connsiteY112" fmla="*/ 68094 h 3818889"/>
              <a:gd name="connsiteX113" fmla="*/ 2499303 w 4795030"/>
              <a:gd name="connsiteY113" fmla="*/ 0 h 3818889"/>
              <a:gd name="connsiteX0" fmla="*/ 2498243 w 4793970"/>
              <a:gd name="connsiteY0" fmla="*/ 0 h 3818889"/>
              <a:gd name="connsiteX1" fmla="*/ 2498243 w 4793970"/>
              <a:gd name="connsiteY1" fmla="*/ 0 h 3818889"/>
              <a:gd name="connsiteX2" fmla="*/ 2323145 w 4793970"/>
              <a:gd name="connsiteY2" fmla="*/ 19455 h 3818889"/>
              <a:gd name="connsiteX3" fmla="*/ 2293962 w 4793970"/>
              <a:gd name="connsiteY3" fmla="*/ 38911 h 3818889"/>
              <a:gd name="connsiteX4" fmla="*/ 2274506 w 4793970"/>
              <a:gd name="connsiteY4" fmla="*/ 77821 h 3818889"/>
              <a:gd name="connsiteX5" fmla="*/ 2255051 w 4793970"/>
              <a:gd name="connsiteY5" fmla="*/ 107004 h 3818889"/>
              <a:gd name="connsiteX6" fmla="*/ 2245324 w 4793970"/>
              <a:gd name="connsiteY6" fmla="*/ 175098 h 3818889"/>
              <a:gd name="connsiteX7" fmla="*/ 2235596 w 4793970"/>
              <a:gd name="connsiteY7" fmla="*/ 214009 h 3818889"/>
              <a:gd name="connsiteX8" fmla="*/ 2216141 w 4793970"/>
              <a:gd name="connsiteY8" fmla="*/ 408562 h 3818889"/>
              <a:gd name="connsiteX9" fmla="*/ 2186958 w 4793970"/>
              <a:gd name="connsiteY9" fmla="*/ 476655 h 3818889"/>
              <a:gd name="connsiteX10" fmla="*/ 2177230 w 4793970"/>
              <a:gd name="connsiteY10" fmla="*/ 515566 h 3818889"/>
              <a:gd name="connsiteX11" fmla="*/ 2157775 w 4793970"/>
              <a:gd name="connsiteY11" fmla="*/ 564204 h 3818889"/>
              <a:gd name="connsiteX12" fmla="*/ 2109136 w 4793970"/>
              <a:gd name="connsiteY12" fmla="*/ 680936 h 3818889"/>
              <a:gd name="connsiteX13" fmla="*/ 2079953 w 4793970"/>
              <a:gd name="connsiteY13" fmla="*/ 749030 h 3818889"/>
              <a:gd name="connsiteX14" fmla="*/ 2050770 w 4793970"/>
              <a:gd name="connsiteY14" fmla="*/ 797668 h 3818889"/>
              <a:gd name="connsiteX15" fmla="*/ 2021587 w 4793970"/>
              <a:gd name="connsiteY15" fmla="*/ 807396 h 3818889"/>
              <a:gd name="connsiteX16" fmla="*/ 1934038 w 4793970"/>
              <a:gd name="connsiteY16" fmla="*/ 856034 h 3818889"/>
              <a:gd name="connsiteX17" fmla="*/ 1856217 w 4793970"/>
              <a:gd name="connsiteY17" fmla="*/ 933855 h 3818889"/>
              <a:gd name="connsiteX18" fmla="*/ 1817306 w 4793970"/>
              <a:gd name="connsiteY18" fmla="*/ 972766 h 3818889"/>
              <a:gd name="connsiteX19" fmla="*/ 1749213 w 4793970"/>
              <a:gd name="connsiteY19" fmla="*/ 1011677 h 3818889"/>
              <a:gd name="connsiteX20" fmla="*/ 1632481 w 4793970"/>
              <a:gd name="connsiteY20" fmla="*/ 1079770 h 3818889"/>
              <a:gd name="connsiteX21" fmla="*/ 1564387 w 4793970"/>
              <a:gd name="connsiteY21" fmla="*/ 1089498 h 3818889"/>
              <a:gd name="connsiteX22" fmla="*/ 1535204 w 4793970"/>
              <a:gd name="connsiteY22" fmla="*/ 1108953 h 3818889"/>
              <a:gd name="connsiteX23" fmla="*/ 1418472 w 4793970"/>
              <a:gd name="connsiteY23" fmla="*/ 1138136 h 3818889"/>
              <a:gd name="connsiteX24" fmla="*/ 1350379 w 4793970"/>
              <a:gd name="connsiteY24" fmla="*/ 1157592 h 3818889"/>
              <a:gd name="connsiteX25" fmla="*/ 1214192 w 4793970"/>
              <a:gd name="connsiteY25" fmla="*/ 1225685 h 3818889"/>
              <a:gd name="connsiteX26" fmla="*/ 1155826 w 4793970"/>
              <a:gd name="connsiteY26" fmla="*/ 1293779 h 3818889"/>
              <a:gd name="connsiteX27" fmla="*/ 1146098 w 4793970"/>
              <a:gd name="connsiteY27" fmla="*/ 1322962 h 3818889"/>
              <a:gd name="connsiteX28" fmla="*/ 1136370 w 4793970"/>
              <a:gd name="connsiteY28" fmla="*/ 1507787 h 3818889"/>
              <a:gd name="connsiteX29" fmla="*/ 1116915 w 4793970"/>
              <a:gd name="connsiteY29" fmla="*/ 1624519 h 3818889"/>
              <a:gd name="connsiteX30" fmla="*/ 1097460 w 4793970"/>
              <a:gd name="connsiteY30" fmla="*/ 1789889 h 3818889"/>
              <a:gd name="connsiteX31" fmla="*/ 1087732 w 4793970"/>
              <a:gd name="connsiteY31" fmla="*/ 1828800 h 3818889"/>
              <a:gd name="connsiteX32" fmla="*/ 1078004 w 4793970"/>
              <a:gd name="connsiteY32" fmla="*/ 1906621 h 3818889"/>
              <a:gd name="connsiteX33" fmla="*/ 1087732 w 4793970"/>
              <a:gd name="connsiteY33" fmla="*/ 2276272 h 3818889"/>
              <a:gd name="connsiteX34" fmla="*/ 212243 w 4793970"/>
              <a:gd name="connsiteY34" fmla="*/ 2811294 h 3818889"/>
              <a:gd name="connsiteX35" fmla="*/ 37144 w 4793970"/>
              <a:gd name="connsiteY35" fmla="*/ 3394953 h 3818889"/>
              <a:gd name="connsiteX36" fmla="*/ 776447 w 4793970"/>
              <a:gd name="connsiteY36" fmla="*/ 3803515 h 3818889"/>
              <a:gd name="connsiteX37" fmla="*/ 1749213 w 4793970"/>
              <a:gd name="connsiteY37" fmla="*/ 2850204 h 3818889"/>
              <a:gd name="connsiteX38" fmla="*/ 2002132 w 4793970"/>
              <a:gd name="connsiteY38" fmla="*/ 2859932 h 3818889"/>
              <a:gd name="connsiteX39" fmla="*/ 2079953 w 4793970"/>
              <a:gd name="connsiteY39" fmla="*/ 2869660 h 3818889"/>
              <a:gd name="connsiteX40" fmla="*/ 2371783 w 4793970"/>
              <a:gd name="connsiteY40" fmla="*/ 2889115 h 3818889"/>
              <a:gd name="connsiteX41" fmla="*/ 2439877 w 4793970"/>
              <a:gd name="connsiteY41" fmla="*/ 2898843 h 3818889"/>
              <a:gd name="connsiteX42" fmla="*/ 3023536 w 4793970"/>
              <a:gd name="connsiteY42" fmla="*/ 2918298 h 3818889"/>
              <a:gd name="connsiteX43" fmla="*/ 3354277 w 4793970"/>
              <a:gd name="connsiteY43" fmla="*/ 2908570 h 3818889"/>
              <a:gd name="connsiteX44" fmla="*/ 3665562 w 4793970"/>
              <a:gd name="connsiteY44" fmla="*/ 2889115 h 3818889"/>
              <a:gd name="connsiteX45" fmla="*/ 3704472 w 4793970"/>
              <a:gd name="connsiteY45" fmla="*/ 2869660 h 3818889"/>
              <a:gd name="connsiteX46" fmla="*/ 3821204 w 4793970"/>
              <a:gd name="connsiteY46" fmla="*/ 2840477 h 3818889"/>
              <a:gd name="connsiteX47" fmla="*/ 3860115 w 4793970"/>
              <a:gd name="connsiteY47" fmla="*/ 2821021 h 3818889"/>
              <a:gd name="connsiteX48" fmla="*/ 3918481 w 4793970"/>
              <a:gd name="connsiteY48" fmla="*/ 2801566 h 3818889"/>
              <a:gd name="connsiteX49" fmla="*/ 4006030 w 4793970"/>
              <a:gd name="connsiteY49" fmla="*/ 2762655 h 3818889"/>
              <a:gd name="connsiteX50" fmla="*/ 4142217 w 4793970"/>
              <a:gd name="connsiteY50" fmla="*/ 2752928 h 3818889"/>
              <a:gd name="connsiteX51" fmla="*/ 4181128 w 4793970"/>
              <a:gd name="connsiteY51" fmla="*/ 2743200 h 3818889"/>
              <a:gd name="connsiteX52" fmla="*/ 4288132 w 4793970"/>
              <a:gd name="connsiteY52" fmla="*/ 2723745 h 3818889"/>
              <a:gd name="connsiteX53" fmla="*/ 4346498 w 4793970"/>
              <a:gd name="connsiteY53" fmla="*/ 2684834 h 3818889"/>
              <a:gd name="connsiteX54" fmla="*/ 4385409 w 4793970"/>
              <a:gd name="connsiteY54" fmla="*/ 2665379 h 3818889"/>
              <a:gd name="connsiteX55" fmla="*/ 4434047 w 4793970"/>
              <a:gd name="connsiteY55" fmla="*/ 2636196 h 3818889"/>
              <a:gd name="connsiteX56" fmla="*/ 4492413 w 4793970"/>
              <a:gd name="connsiteY56" fmla="*/ 2616740 h 3818889"/>
              <a:gd name="connsiteX57" fmla="*/ 4521596 w 4793970"/>
              <a:gd name="connsiteY57" fmla="*/ 2597285 h 3818889"/>
              <a:gd name="connsiteX58" fmla="*/ 4599417 w 4793970"/>
              <a:gd name="connsiteY58" fmla="*/ 2568102 h 3818889"/>
              <a:gd name="connsiteX59" fmla="*/ 4628600 w 4793970"/>
              <a:gd name="connsiteY59" fmla="*/ 2538919 h 3818889"/>
              <a:gd name="connsiteX60" fmla="*/ 4677238 w 4793970"/>
              <a:gd name="connsiteY60" fmla="*/ 2519464 h 3818889"/>
              <a:gd name="connsiteX61" fmla="*/ 4725877 w 4793970"/>
              <a:gd name="connsiteY61" fmla="*/ 2490281 h 3818889"/>
              <a:gd name="connsiteX62" fmla="*/ 4745332 w 4793970"/>
              <a:gd name="connsiteY62" fmla="*/ 2461098 h 3818889"/>
              <a:gd name="connsiteX63" fmla="*/ 4774515 w 4793970"/>
              <a:gd name="connsiteY63" fmla="*/ 2441643 h 3818889"/>
              <a:gd name="connsiteX64" fmla="*/ 4793970 w 4793970"/>
              <a:gd name="connsiteY64" fmla="*/ 2393004 h 3818889"/>
              <a:gd name="connsiteX65" fmla="*/ 4755060 w 4793970"/>
              <a:gd name="connsiteY65" fmla="*/ 2188723 h 3818889"/>
              <a:gd name="connsiteX66" fmla="*/ 4735604 w 4793970"/>
              <a:gd name="connsiteY66" fmla="*/ 2169268 h 3818889"/>
              <a:gd name="connsiteX67" fmla="*/ 4686966 w 4793970"/>
              <a:gd name="connsiteY67" fmla="*/ 2101174 h 3818889"/>
              <a:gd name="connsiteX68" fmla="*/ 4667511 w 4793970"/>
              <a:gd name="connsiteY68" fmla="*/ 2071992 h 3818889"/>
              <a:gd name="connsiteX69" fmla="*/ 4648055 w 4793970"/>
              <a:gd name="connsiteY69" fmla="*/ 2052536 h 3818889"/>
              <a:gd name="connsiteX70" fmla="*/ 4609145 w 4793970"/>
              <a:gd name="connsiteY70" fmla="*/ 1994170 h 3818889"/>
              <a:gd name="connsiteX71" fmla="*/ 4589689 w 4793970"/>
              <a:gd name="connsiteY71" fmla="*/ 1974715 h 3818889"/>
              <a:gd name="connsiteX72" fmla="*/ 4541051 w 4793970"/>
              <a:gd name="connsiteY72" fmla="*/ 1887166 h 3818889"/>
              <a:gd name="connsiteX73" fmla="*/ 4502141 w 4793970"/>
              <a:gd name="connsiteY73" fmla="*/ 1819072 h 3818889"/>
              <a:gd name="connsiteX74" fmla="*/ 4492413 w 4793970"/>
              <a:gd name="connsiteY74" fmla="*/ 1789889 h 3818889"/>
              <a:gd name="connsiteX75" fmla="*/ 4472958 w 4793970"/>
              <a:gd name="connsiteY75" fmla="*/ 1760706 h 3818889"/>
              <a:gd name="connsiteX76" fmla="*/ 4424319 w 4793970"/>
              <a:gd name="connsiteY76" fmla="*/ 1673157 h 3818889"/>
              <a:gd name="connsiteX77" fmla="*/ 4375681 w 4793970"/>
              <a:gd name="connsiteY77" fmla="*/ 1595336 h 3818889"/>
              <a:gd name="connsiteX78" fmla="*/ 4356226 w 4793970"/>
              <a:gd name="connsiteY78" fmla="*/ 1488332 h 3818889"/>
              <a:gd name="connsiteX79" fmla="*/ 4336770 w 4793970"/>
              <a:gd name="connsiteY79" fmla="*/ 924128 h 3818889"/>
              <a:gd name="connsiteX80" fmla="*/ 4317315 w 4793970"/>
              <a:gd name="connsiteY80" fmla="*/ 875489 h 3818889"/>
              <a:gd name="connsiteX81" fmla="*/ 4297860 w 4793970"/>
              <a:gd name="connsiteY81" fmla="*/ 846306 h 3818889"/>
              <a:gd name="connsiteX82" fmla="*/ 4239494 w 4793970"/>
              <a:gd name="connsiteY82" fmla="*/ 797668 h 3818889"/>
              <a:gd name="connsiteX83" fmla="*/ 4190855 w 4793970"/>
              <a:gd name="connsiteY83" fmla="*/ 778213 h 3818889"/>
              <a:gd name="connsiteX84" fmla="*/ 4161672 w 4793970"/>
              <a:gd name="connsiteY84" fmla="*/ 758757 h 3818889"/>
              <a:gd name="connsiteX85" fmla="*/ 4132489 w 4793970"/>
              <a:gd name="connsiteY85" fmla="*/ 749030 h 3818889"/>
              <a:gd name="connsiteX86" fmla="*/ 4083851 w 4793970"/>
              <a:gd name="connsiteY86" fmla="*/ 729574 h 3818889"/>
              <a:gd name="connsiteX87" fmla="*/ 3947664 w 4793970"/>
              <a:gd name="connsiteY87" fmla="*/ 680936 h 3818889"/>
              <a:gd name="connsiteX88" fmla="*/ 3899026 w 4793970"/>
              <a:gd name="connsiteY88" fmla="*/ 661481 h 3818889"/>
              <a:gd name="connsiteX89" fmla="*/ 3860115 w 4793970"/>
              <a:gd name="connsiteY89" fmla="*/ 642026 h 3818889"/>
              <a:gd name="connsiteX90" fmla="*/ 3801749 w 4793970"/>
              <a:gd name="connsiteY90" fmla="*/ 622570 h 3818889"/>
              <a:gd name="connsiteX91" fmla="*/ 3733655 w 4793970"/>
              <a:gd name="connsiteY91" fmla="*/ 593387 h 3818889"/>
              <a:gd name="connsiteX92" fmla="*/ 3655834 w 4793970"/>
              <a:gd name="connsiteY92" fmla="*/ 573932 h 3818889"/>
              <a:gd name="connsiteX93" fmla="*/ 3529375 w 4793970"/>
              <a:gd name="connsiteY93" fmla="*/ 505838 h 3818889"/>
              <a:gd name="connsiteX94" fmla="*/ 3480736 w 4793970"/>
              <a:gd name="connsiteY94" fmla="*/ 496111 h 3818889"/>
              <a:gd name="connsiteX95" fmla="*/ 3383460 w 4793970"/>
              <a:gd name="connsiteY95" fmla="*/ 447472 h 3818889"/>
              <a:gd name="connsiteX96" fmla="*/ 3305638 w 4793970"/>
              <a:gd name="connsiteY96" fmla="*/ 418289 h 3818889"/>
              <a:gd name="connsiteX97" fmla="*/ 3247272 w 4793970"/>
              <a:gd name="connsiteY97" fmla="*/ 398834 h 3818889"/>
              <a:gd name="connsiteX98" fmla="*/ 3208362 w 4793970"/>
              <a:gd name="connsiteY98" fmla="*/ 369651 h 3818889"/>
              <a:gd name="connsiteX99" fmla="*/ 3188906 w 4793970"/>
              <a:gd name="connsiteY99" fmla="*/ 350196 h 3818889"/>
              <a:gd name="connsiteX100" fmla="*/ 3159724 w 4793970"/>
              <a:gd name="connsiteY100" fmla="*/ 340468 h 3818889"/>
              <a:gd name="connsiteX101" fmla="*/ 3120813 w 4793970"/>
              <a:gd name="connsiteY101" fmla="*/ 321013 h 3818889"/>
              <a:gd name="connsiteX102" fmla="*/ 3101358 w 4793970"/>
              <a:gd name="connsiteY102" fmla="*/ 301557 h 3818889"/>
              <a:gd name="connsiteX103" fmla="*/ 3033264 w 4793970"/>
              <a:gd name="connsiteY103" fmla="*/ 262647 h 3818889"/>
              <a:gd name="connsiteX104" fmla="*/ 2994353 w 4793970"/>
              <a:gd name="connsiteY104" fmla="*/ 252919 h 3818889"/>
              <a:gd name="connsiteX105" fmla="*/ 2955443 w 4793970"/>
              <a:gd name="connsiteY105" fmla="*/ 233464 h 3818889"/>
              <a:gd name="connsiteX106" fmla="*/ 2848438 w 4793970"/>
              <a:gd name="connsiteY106" fmla="*/ 204281 h 3818889"/>
              <a:gd name="connsiteX107" fmla="*/ 2790072 w 4793970"/>
              <a:gd name="connsiteY107" fmla="*/ 175098 h 3818889"/>
              <a:gd name="connsiteX108" fmla="*/ 2721979 w 4793970"/>
              <a:gd name="connsiteY108" fmla="*/ 155643 h 3818889"/>
              <a:gd name="connsiteX109" fmla="*/ 2692796 w 4793970"/>
              <a:gd name="connsiteY109" fmla="*/ 136187 h 3818889"/>
              <a:gd name="connsiteX110" fmla="*/ 2663613 w 4793970"/>
              <a:gd name="connsiteY110" fmla="*/ 126460 h 3818889"/>
              <a:gd name="connsiteX111" fmla="*/ 2566336 w 4793970"/>
              <a:gd name="connsiteY111" fmla="*/ 68094 h 3818889"/>
              <a:gd name="connsiteX112" fmla="*/ 2498243 w 4793970"/>
              <a:gd name="connsiteY112" fmla="*/ 0 h 3818889"/>
              <a:gd name="connsiteX0" fmla="*/ 2498243 w 4793970"/>
              <a:gd name="connsiteY0" fmla="*/ 0 h 3818889"/>
              <a:gd name="connsiteX1" fmla="*/ 2498243 w 4793970"/>
              <a:gd name="connsiteY1" fmla="*/ 0 h 3818889"/>
              <a:gd name="connsiteX2" fmla="*/ 2323145 w 4793970"/>
              <a:gd name="connsiteY2" fmla="*/ 19455 h 3818889"/>
              <a:gd name="connsiteX3" fmla="*/ 2293962 w 4793970"/>
              <a:gd name="connsiteY3" fmla="*/ 38911 h 3818889"/>
              <a:gd name="connsiteX4" fmla="*/ 2274506 w 4793970"/>
              <a:gd name="connsiteY4" fmla="*/ 77821 h 3818889"/>
              <a:gd name="connsiteX5" fmla="*/ 2255051 w 4793970"/>
              <a:gd name="connsiteY5" fmla="*/ 107004 h 3818889"/>
              <a:gd name="connsiteX6" fmla="*/ 2245324 w 4793970"/>
              <a:gd name="connsiteY6" fmla="*/ 175098 h 3818889"/>
              <a:gd name="connsiteX7" fmla="*/ 2235596 w 4793970"/>
              <a:gd name="connsiteY7" fmla="*/ 214009 h 3818889"/>
              <a:gd name="connsiteX8" fmla="*/ 2216141 w 4793970"/>
              <a:gd name="connsiteY8" fmla="*/ 408562 h 3818889"/>
              <a:gd name="connsiteX9" fmla="*/ 2186958 w 4793970"/>
              <a:gd name="connsiteY9" fmla="*/ 476655 h 3818889"/>
              <a:gd name="connsiteX10" fmla="*/ 2177230 w 4793970"/>
              <a:gd name="connsiteY10" fmla="*/ 515566 h 3818889"/>
              <a:gd name="connsiteX11" fmla="*/ 2157775 w 4793970"/>
              <a:gd name="connsiteY11" fmla="*/ 564204 h 3818889"/>
              <a:gd name="connsiteX12" fmla="*/ 2109136 w 4793970"/>
              <a:gd name="connsiteY12" fmla="*/ 680936 h 3818889"/>
              <a:gd name="connsiteX13" fmla="*/ 2079953 w 4793970"/>
              <a:gd name="connsiteY13" fmla="*/ 749030 h 3818889"/>
              <a:gd name="connsiteX14" fmla="*/ 2050770 w 4793970"/>
              <a:gd name="connsiteY14" fmla="*/ 797668 h 3818889"/>
              <a:gd name="connsiteX15" fmla="*/ 2021587 w 4793970"/>
              <a:gd name="connsiteY15" fmla="*/ 807396 h 3818889"/>
              <a:gd name="connsiteX16" fmla="*/ 1934038 w 4793970"/>
              <a:gd name="connsiteY16" fmla="*/ 856034 h 3818889"/>
              <a:gd name="connsiteX17" fmla="*/ 1856217 w 4793970"/>
              <a:gd name="connsiteY17" fmla="*/ 933855 h 3818889"/>
              <a:gd name="connsiteX18" fmla="*/ 1817306 w 4793970"/>
              <a:gd name="connsiteY18" fmla="*/ 972766 h 3818889"/>
              <a:gd name="connsiteX19" fmla="*/ 1749213 w 4793970"/>
              <a:gd name="connsiteY19" fmla="*/ 1011677 h 3818889"/>
              <a:gd name="connsiteX20" fmla="*/ 1632481 w 4793970"/>
              <a:gd name="connsiteY20" fmla="*/ 1079770 h 3818889"/>
              <a:gd name="connsiteX21" fmla="*/ 1564387 w 4793970"/>
              <a:gd name="connsiteY21" fmla="*/ 1089498 h 3818889"/>
              <a:gd name="connsiteX22" fmla="*/ 1535204 w 4793970"/>
              <a:gd name="connsiteY22" fmla="*/ 1108953 h 3818889"/>
              <a:gd name="connsiteX23" fmla="*/ 1418472 w 4793970"/>
              <a:gd name="connsiteY23" fmla="*/ 1138136 h 3818889"/>
              <a:gd name="connsiteX24" fmla="*/ 1350379 w 4793970"/>
              <a:gd name="connsiteY24" fmla="*/ 1157592 h 3818889"/>
              <a:gd name="connsiteX25" fmla="*/ 1214192 w 4793970"/>
              <a:gd name="connsiteY25" fmla="*/ 1225685 h 3818889"/>
              <a:gd name="connsiteX26" fmla="*/ 1155826 w 4793970"/>
              <a:gd name="connsiteY26" fmla="*/ 1293779 h 3818889"/>
              <a:gd name="connsiteX27" fmla="*/ 1146098 w 4793970"/>
              <a:gd name="connsiteY27" fmla="*/ 1322962 h 3818889"/>
              <a:gd name="connsiteX28" fmla="*/ 1136370 w 4793970"/>
              <a:gd name="connsiteY28" fmla="*/ 1507787 h 3818889"/>
              <a:gd name="connsiteX29" fmla="*/ 1116915 w 4793970"/>
              <a:gd name="connsiteY29" fmla="*/ 1624519 h 3818889"/>
              <a:gd name="connsiteX30" fmla="*/ 1097460 w 4793970"/>
              <a:gd name="connsiteY30" fmla="*/ 1789889 h 3818889"/>
              <a:gd name="connsiteX31" fmla="*/ 1087732 w 4793970"/>
              <a:gd name="connsiteY31" fmla="*/ 1828800 h 3818889"/>
              <a:gd name="connsiteX32" fmla="*/ 1087732 w 4793970"/>
              <a:gd name="connsiteY32" fmla="*/ 2276272 h 3818889"/>
              <a:gd name="connsiteX33" fmla="*/ 212243 w 4793970"/>
              <a:gd name="connsiteY33" fmla="*/ 2811294 h 3818889"/>
              <a:gd name="connsiteX34" fmla="*/ 37144 w 4793970"/>
              <a:gd name="connsiteY34" fmla="*/ 3394953 h 3818889"/>
              <a:gd name="connsiteX35" fmla="*/ 776447 w 4793970"/>
              <a:gd name="connsiteY35" fmla="*/ 3803515 h 3818889"/>
              <a:gd name="connsiteX36" fmla="*/ 1749213 w 4793970"/>
              <a:gd name="connsiteY36" fmla="*/ 2850204 h 3818889"/>
              <a:gd name="connsiteX37" fmla="*/ 2002132 w 4793970"/>
              <a:gd name="connsiteY37" fmla="*/ 2859932 h 3818889"/>
              <a:gd name="connsiteX38" fmla="*/ 2079953 w 4793970"/>
              <a:gd name="connsiteY38" fmla="*/ 2869660 h 3818889"/>
              <a:gd name="connsiteX39" fmla="*/ 2371783 w 4793970"/>
              <a:gd name="connsiteY39" fmla="*/ 2889115 h 3818889"/>
              <a:gd name="connsiteX40" fmla="*/ 2439877 w 4793970"/>
              <a:gd name="connsiteY40" fmla="*/ 2898843 h 3818889"/>
              <a:gd name="connsiteX41" fmla="*/ 3023536 w 4793970"/>
              <a:gd name="connsiteY41" fmla="*/ 2918298 h 3818889"/>
              <a:gd name="connsiteX42" fmla="*/ 3354277 w 4793970"/>
              <a:gd name="connsiteY42" fmla="*/ 2908570 h 3818889"/>
              <a:gd name="connsiteX43" fmla="*/ 3665562 w 4793970"/>
              <a:gd name="connsiteY43" fmla="*/ 2889115 h 3818889"/>
              <a:gd name="connsiteX44" fmla="*/ 3704472 w 4793970"/>
              <a:gd name="connsiteY44" fmla="*/ 2869660 h 3818889"/>
              <a:gd name="connsiteX45" fmla="*/ 3821204 w 4793970"/>
              <a:gd name="connsiteY45" fmla="*/ 2840477 h 3818889"/>
              <a:gd name="connsiteX46" fmla="*/ 3860115 w 4793970"/>
              <a:gd name="connsiteY46" fmla="*/ 2821021 h 3818889"/>
              <a:gd name="connsiteX47" fmla="*/ 3918481 w 4793970"/>
              <a:gd name="connsiteY47" fmla="*/ 2801566 h 3818889"/>
              <a:gd name="connsiteX48" fmla="*/ 4006030 w 4793970"/>
              <a:gd name="connsiteY48" fmla="*/ 2762655 h 3818889"/>
              <a:gd name="connsiteX49" fmla="*/ 4142217 w 4793970"/>
              <a:gd name="connsiteY49" fmla="*/ 2752928 h 3818889"/>
              <a:gd name="connsiteX50" fmla="*/ 4181128 w 4793970"/>
              <a:gd name="connsiteY50" fmla="*/ 2743200 h 3818889"/>
              <a:gd name="connsiteX51" fmla="*/ 4288132 w 4793970"/>
              <a:gd name="connsiteY51" fmla="*/ 2723745 h 3818889"/>
              <a:gd name="connsiteX52" fmla="*/ 4346498 w 4793970"/>
              <a:gd name="connsiteY52" fmla="*/ 2684834 h 3818889"/>
              <a:gd name="connsiteX53" fmla="*/ 4385409 w 4793970"/>
              <a:gd name="connsiteY53" fmla="*/ 2665379 h 3818889"/>
              <a:gd name="connsiteX54" fmla="*/ 4434047 w 4793970"/>
              <a:gd name="connsiteY54" fmla="*/ 2636196 h 3818889"/>
              <a:gd name="connsiteX55" fmla="*/ 4492413 w 4793970"/>
              <a:gd name="connsiteY55" fmla="*/ 2616740 h 3818889"/>
              <a:gd name="connsiteX56" fmla="*/ 4521596 w 4793970"/>
              <a:gd name="connsiteY56" fmla="*/ 2597285 h 3818889"/>
              <a:gd name="connsiteX57" fmla="*/ 4599417 w 4793970"/>
              <a:gd name="connsiteY57" fmla="*/ 2568102 h 3818889"/>
              <a:gd name="connsiteX58" fmla="*/ 4628600 w 4793970"/>
              <a:gd name="connsiteY58" fmla="*/ 2538919 h 3818889"/>
              <a:gd name="connsiteX59" fmla="*/ 4677238 w 4793970"/>
              <a:gd name="connsiteY59" fmla="*/ 2519464 h 3818889"/>
              <a:gd name="connsiteX60" fmla="*/ 4725877 w 4793970"/>
              <a:gd name="connsiteY60" fmla="*/ 2490281 h 3818889"/>
              <a:gd name="connsiteX61" fmla="*/ 4745332 w 4793970"/>
              <a:gd name="connsiteY61" fmla="*/ 2461098 h 3818889"/>
              <a:gd name="connsiteX62" fmla="*/ 4774515 w 4793970"/>
              <a:gd name="connsiteY62" fmla="*/ 2441643 h 3818889"/>
              <a:gd name="connsiteX63" fmla="*/ 4793970 w 4793970"/>
              <a:gd name="connsiteY63" fmla="*/ 2393004 h 3818889"/>
              <a:gd name="connsiteX64" fmla="*/ 4755060 w 4793970"/>
              <a:gd name="connsiteY64" fmla="*/ 2188723 h 3818889"/>
              <a:gd name="connsiteX65" fmla="*/ 4735604 w 4793970"/>
              <a:gd name="connsiteY65" fmla="*/ 2169268 h 3818889"/>
              <a:gd name="connsiteX66" fmla="*/ 4686966 w 4793970"/>
              <a:gd name="connsiteY66" fmla="*/ 2101174 h 3818889"/>
              <a:gd name="connsiteX67" fmla="*/ 4667511 w 4793970"/>
              <a:gd name="connsiteY67" fmla="*/ 2071992 h 3818889"/>
              <a:gd name="connsiteX68" fmla="*/ 4648055 w 4793970"/>
              <a:gd name="connsiteY68" fmla="*/ 2052536 h 3818889"/>
              <a:gd name="connsiteX69" fmla="*/ 4609145 w 4793970"/>
              <a:gd name="connsiteY69" fmla="*/ 1994170 h 3818889"/>
              <a:gd name="connsiteX70" fmla="*/ 4589689 w 4793970"/>
              <a:gd name="connsiteY70" fmla="*/ 1974715 h 3818889"/>
              <a:gd name="connsiteX71" fmla="*/ 4541051 w 4793970"/>
              <a:gd name="connsiteY71" fmla="*/ 1887166 h 3818889"/>
              <a:gd name="connsiteX72" fmla="*/ 4502141 w 4793970"/>
              <a:gd name="connsiteY72" fmla="*/ 1819072 h 3818889"/>
              <a:gd name="connsiteX73" fmla="*/ 4492413 w 4793970"/>
              <a:gd name="connsiteY73" fmla="*/ 1789889 h 3818889"/>
              <a:gd name="connsiteX74" fmla="*/ 4472958 w 4793970"/>
              <a:gd name="connsiteY74" fmla="*/ 1760706 h 3818889"/>
              <a:gd name="connsiteX75" fmla="*/ 4424319 w 4793970"/>
              <a:gd name="connsiteY75" fmla="*/ 1673157 h 3818889"/>
              <a:gd name="connsiteX76" fmla="*/ 4375681 w 4793970"/>
              <a:gd name="connsiteY76" fmla="*/ 1595336 h 3818889"/>
              <a:gd name="connsiteX77" fmla="*/ 4356226 w 4793970"/>
              <a:gd name="connsiteY77" fmla="*/ 1488332 h 3818889"/>
              <a:gd name="connsiteX78" fmla="*/ 4336770 w 4793970"/>
              <a:gd name="connsiteY78" fmla="*/ 924128 h 3818889"/>
              <a:gd name="connsiteX79" fmla="*/ 4317315 w 4793970"/>
              <a:gd name="connsiteY79" fmla="*/ 875489 h 3818889"/>
              <a:gd name="connsiteX80" fmla="*/ 4297860 w 4793970"/>
              <a:gd name="connsiteY80" fmla="*/ 846306 h 3818889"/>
              <a:gd name="connsiteX81" fmla="*/ 4239494 w 4793970"/>
              <a:gd name="connsiteY81" fmla="*/ 797668 h 3818889"/>
              <a:gd name="connsiteX82" fmla="*/ 4190855 w 4793970"/>
              <a:gd name="connsiteY82" fmla="*/ 778213 h 3818889"/>
              <a:gd name="connsiteX83" fmla="*/ 4161672 w 4793970"/>
              <a:gd name="connsiteY83" fmla="*/ 758757 h 3818889"/>
              <a:gd name="connsiteX84" fmla="*/ 4132489 w 4793970"/>
              <a:gd name="connsiteY84" fmla="*/ 749030 h 3818889"/>
              <a:gd name="connsiteX85" fmla="*/ 4083851 w 4793970"/>
              <a:gd name="connsiteY85" fmla="*/ 729574 h 3818889"/>
              <a:gd name="connsiteX86" fmla="*/ 3947664 w 4793970"/>
              <a:gd name="connsiteY86" fmla="*/ 680936 h 3818889"/>
              <a:gd name="connsiteX87" fmla="*/ 3899026 w 4793970"/>
              <a:gd name="connsiteY87" fmla="*/ 661481 h 3818889"/>
              <a:gd name="connsiteX88" fmla="*/ 3860115 w 4793970"/>
              <a:gd name="connsiteY88" fmla="*/ 642026 h 3818889"/>
              <a:gd name="connsiteX89" fmla="*/ 3801749 w 4793970"/>
              <a:gd name="connsiteY89" fmla="*/ 622570 h 3818889"/>
              <a:gd name="connsiteX90" fmla="*/ 3733655 w 4793970"/>
              <a:gd name="connsiteY90" fmla="*/ 593387 h 3818889"/>
              <a:gd name="connsiteX91" fmla="*/ 3655834 w 4793970"/>
              <a:gd name="connsiteY91" fmla="*/ 573932 h 3818889"/>
              <a:gd name="connsiteX92" fmla="*/ 3529375 w 4793970"/>
              <a:gd name="connsiteY92" fmla="*/ 505838 h 3818889"/>
              <a:gd name="connsiteX93" fmla="*/ 3480736 w 4793970"/>
              <a:gd name="connsiteY93" fmla="*/ 496111 h 3818889"/>
              <a:gd name="connsiteX94" fmla="*/ 3383460 w 4793970"/>
              <a:gd name="connsiteY94" fmla="*/ 447472 h 3818889"/>
              <a:gd name="connsiteX95" fmla="*/ 3305638 w 4793970"/>
              <a:gd name="connsiteY95" fmla="*/ 418289 h 3818889"/>
              <a:gd name="connsiteX96" fmla="*/ 3247272 w 4793970"/>
              <a:gd name="connsiteY96" fmla="*/ 398834 h 3818889"/>
              <a:gd name="connsiteX97" fmla="*/ 3208362 w 4793970"/>
              <a:gd name="connsiteY97" fmla="*/ 369651 h 3818889"/>
              <a:gd name="connsiteX98" fmla="*/ 3188906 w 4793970"/>
              <a:gd name="connsiteY98" fmla="*/ 350196 h 3818889"/>
              <a:gd name="connsiteX99" fmla="*/ 3159724 w 4793970"/>
              <a:gd name="connsiteY99" fmla="*/ 340468 h 3818889"/>
              <a:gd name="connsiteX100" fmla="*/ 3120813 w 4793970"/>
              <a:gd name="connsiteY100" fmla="*/ 321013 h 3818889"/>
              <a:gd name="connsiteX101" fmla="*/ 3101358 w 4793970"/>
              <a:gd name="connsiteY101" fmla="*/ 301557 h 3818889"/>
              <a:gd name="connsiteX102" fmla="*/ 3033264 w 4793970"/>
              <a:gd name="connsiteY102" fmla="*/ 262647 h 3818889"/>
              <a:gd name="connsiteX103" fmla="*/ 2994353 w 4793970"/>
              <a:gd name="connsiteY103" fmla="*/ 252919 h 3818889"/>
              <a:gd name="connsiteX104" fmla="*/ 2955443 w 4793970"/>
              <a:gd name="connsiteY104" fmla="*/ 233464 h 3818889"/>
              <a:gd name="connsiteX105" fmla="*/ 2848438 w 4793970"/>
              <a:gd name="connsiteY105" fmla="*/ 204281 h 3818889"/>
              <a:gd name="connsiteX106" fmla="*/ 2790072 w 4793970"/>
              <a:gd name="connsiteY106" fmla="*/ 175098 h 3818889"/>
              <a:gd name="connsiteX107" fmla="*/ 2721979 w 4793970"/>
              <a:gd name="connsiteY107" fmla="*/ 155643 h 3818889"/>
              <a:gd name="connsiteX108" fmla="*/ 2692796 w 4793970"/>
              <a:gd name="connsiteY108" fmla="*/ 136187 h 3818889"/>
              <a:gd name="connsiteX109" fmla="*/ 2663613 w 4793970"/>
              <a:gd name="connsiteY109" fmla="*/ 126460 h 3818889"/>
              <a:gd name="connsiteX110" fmla="*/ 2566336 w 4793970"/>
              <a:gd name="connsiteY110" fmla="*/ 68094 h 3818889"/>
              <a:gd name="connsiteX111" fmla="*/ 2498243 w 4793970"/>
              <a:gd name="connsiteY111" fmla="*/ 0 h 3818889"/>
              <a:gd name="connsiteX0" fmla="*/ 2498243 w 4793970"/>
              <a:gd name="connsiteY0" fmla="*/ 0 h 3818889"/>
              <a:gd name="connsiteX1" fmla="*/ 2498243 w 4793970"/>
              <a:gd name="connsiteY1" fmla="*/ 0 h 3818889"/>
              <a:gd name="connsiteX2" fmla="*/ 2323145 w 4793970"/>
              <a:gd name="connsiteY2" fmla="*/ 19455 h 3818889"/>
              <a:gd name="connsiteX3" fmla="*/ 2293962 w 4793970"/>
              <a:gd name="connsiteY3" fmla="*/ 38911 h 3818889"/>
              <a:gd name="connsiteX4" fmla="*/ 2274506 w 4793970"/>
              <a:gd name="connsiteY4" fmla="*/ 77821 h 3818889"/>
              <a:gd name="connsiteX5" fmla="*/ 2255051 w 4793970"/>
              <a:gd name="connsiteY5" fmla="*/ 107004 h 3818889"/>
              <a:gd name="connsiteX6" fmla="*/ 2245324 w 4793970"/>
              <a:gd name="connsiteY6" fmla="*/ 175098 h 3818889"/>
              <a:gd name="connsiteX7" fmla="*/ 2235596 w 4793970"/>
              <a:gd name="connsiteY7" fmla="*/ 214009 h 3818889"/>
              <a:gd name="connsiteX8" fmla="*/ 2216141 w 4793970"/>
              <a:gd name="connsiteY8" fmla="*/ 408562 h 3818889"/>
              <a:gd name="connsiteX9" fmla="*/ 2186958 w 4793970"/>
              <a:gd name="connsiteY9" fmla="*/ 476655 h 3818889"/>
              <a:gd name="connsiteX10" fmla="*/ 2177230 w 4793970"/>
              <a:gd name="connsiteY10" fmla="*/ 515566 h 3818889"/>
              <a:gd name="connsiteX11" fmla="*/ 2157775 w 4793970"/>
              <a:gd name="connsiteY11" fmla="*/ 564204 h 3818889"/>
              <a:gd name="connsiteX12" fmla="*/ 2109136 w 4793970"/>
              <a:gd name="connsiteY12" fmla="*/ 680936 h 3818889"/>
              <a:gd name="connsiteX13" fmla="*/ 2079953 w 4793970"/>
              <a:gd name="connsiteY13" fmla="*/ 749030 h 3818889"/>
              <a:gd name="connsiteX14" fmla="*/ 2050770 w 4793970"/>
              <a:gd name="connsiteY14" fmla="*/ 797668 h 3818889"/>
              <a:gd name="connsiteX15" fmla="*/ 2021587 w 4793970"/>
              <a:gd name="connsiteY15" fmla="*/ 807396 h 3818889"/>
              <a:gd name="connsiteX16" fmla="*/ 1934038 w 4793970"/>
              <a:gd name="connsiteY16" fmla="*/ 856034 h 3818889"/>
              <a:gd name="connsiteX17" fmla="*/ 1856217 w 4793970"/>
              <a:gd name="connsiteY17" fmla="*/ 933855 h 3818889"/>
              <a:gd name="connsiteX18" fmla="*/ 1817306 w 4793970"/>
              <a:gd name="connsiteY18" fmla="*/ 972766 h 3818889"/>
              <a:gd name="connsiteX19" fmla="*/ 1749213 w 4793970"/>
              <a:gd name="connsiteY19" fmla="*/ 1011677 h 3818889"/>
              <a:gd name="connsiteX20" fmla="*/ 1632481 w 4793970"/>
              <a:gd name="connsiteY20" fmla="*/ 1079770 h 3818889"/>
              <a:gd name="connsiteX21" fmla="*/ 1564387 w 4793970"/>
              <a:gd name="connsiteY21" fmla="*/ 1089498 h 3818889"/>
              <a:gd name="connsiteX22" fmla="*/ 1535204 w 4793970"/>
              <a:gd name="connsiteY22" fmla="*/ 1108953 h 3818889"/>
              <a:gd name="connsiteX23" fmla="*/ 1418472 w 4793970"/>
              <a:gd name="connsiteY23" fmla="*/ 1138136 h 3818889"/>
              <a:gd name="connsiteX24" fmla="*/ 1350379 w 4793970"/>
              <a:gd name="connsiteY24" fmla="*/ 1157592 h 3818889"/>
              <a:gd name="connsiteX25" fmla="*/ 1214192 w 4793970"/>
              <a:gd name="connsiteY25" fmla="*/ 1225685 h 3818889"/>
              <a:gd name="connsiteX26" fmla="*/ 1155826 w 4793970"/>
              <a:gd name="connsiteY26" fmla="*/ 1293779 h 3818889"/>
              <a:gd name="connsiteX27" fmla="*/ 1146098 w 4793970"/>
              <a:gd name="connsiteY27" fmla="*/ 1322962 h 3818889"/>
              <a:gd name="connsiteX28" fmla="*/ 1136370 w 4793970"/>
              <a:gd name="connsiteY28" fmla="*/ 1507787 h 3818889"/>
              <a:gd name="connsiteX29" fmla="*/ 1116915 w 4793970"/>
              <a:gd name="connsiteY29" fmla="*/ 1624519 h 3818889"/>
              <a:gd name="connsiteX30" fmla="*/ 1097460 w 4793970"/>
              <a:gd name="connsiteY30" fmla="*/ 1789889 h 3818889"/>
              <a:gd name="connsiteX31" fmla="*/ 1087732 w 4793970"/>
              <a:gd name="connsiteY31" fmla="*/ 2276272 h 3818889"/>
              <a:gd name="connsiteX32" fmla="*/ 212243 w 4793970"/>
              <a:gd name="connsiteY32" fmla="*/ 2811294 h 3818889"/>
              <a:gd name="connsiteX33" fmla="*/ 37144 w 4793970"/>
              <a:gd name="connsiteY33" fmla="*/ 3394953 h 3818889"/>
              <a:gd name="connsiteX34" fmla="*/ 776447 w 4793970"/>
              <a:gd name="connsiteY34" fmla="*/ 3803515 h 3818889"/>
              <a:gd name="connsiteX35" fmla="*/ 1749213 w 4793970"/>
              <a:gd name="connsiteY35" fmla="*/ 2850204 h 3818889"/>
              <a:gd name="connsiteX36" fmla="*/ 2002132 w 4793970"/>
              <a:gd name="connsiteY36" fmla="*/ 2859932 h 3818889"/>
              <a:gd name="connsiteX37" fmla="*/ 2079953 w 4793970"/>
              <a:gd name="connsiteY37" fmla="*/ 2869660 h 3818889"/>
              <a:gd name="connsiteX38" fmla="*/ 2371783 w 4793970"/>
              <a:gd name="connsiteY38" fmla="*/ 2889115 h 3818889"/>
              <a:gd name="connsiteX39" fmla="*/ 2439877 w 4793970"/>
              <a:gd name="connsiteY39" fmla="*/ 2898843 h 3818889"/>
              <a:gd name="connsiteX40" fmla="*/ 3023536 w 4793970"/>
              <a:gd name="connsiteY40" fmla="*/ 2918298 h 3818889"/>
              <a:gd name="connsiteX41" fmla="*/ 3354277 w 4793970"/>
              <a:gd name="connsiteY41" fmla="*/ 2908570 h 3818889"/>
              <a:gd name="connsiteX42" fmla="*/ 3665562 w 4793970"/>
              <a:gd name="connsiteY42" fmla="*/ 2889115 h 3818889"/>
              <a:gd name="connsiteX43" fmla="*/ 3704472 w 4793970"/>
              <a:gd name="connsiteY43" fmla="*/ 2869660 h 3818889"/>
              <a:gd name="connsiteX44" fmla="*/ 3821204 w 4793970"/>
              <a:gd name="connsiteY44" fmla="*/ 2840477 h 3818889"/>
              <a:gd name="connsiteX45" fmla="*/ 3860115 w 4793970"/>
              <a:gd name="connsiteY45" fmla="*/ 2821021 h 3818889"/>
              <a:gd name="connsiteX46" fmla="*/ 3918481 w 4793970"/>
              <a:gd name="connsiteY46" fmla="*/ 2801566 h 3818889"/>
              <a:gd name="connsiteX47" fmla="*/ 4006030 w 4793970"/>
              <a:gd name="connsiteY47" fmla="*/ 2762655 h 3818889"/>
              <a:gd name="connsiteX48" fmla="*/ 4142217 w 4793970"/>
              <a:gd name="connsiteY48" fmla="*/ 2752928 h 3818889"/>
              <a:gd name="connsiteX49" fmla="*/ 4181128 w 4793970"/>
              <a:gd name="connsiteY49" fmla="*/ 2743200 h 3818889"/>
              <a:gd name="connsiteX50" fmla="*/ 4288132 w 4793970"/>
              <a:gd name="connsiteY50" fmla="*/ 2723745 h 3818889"/>
              <a:gd name="connsiteX51" fmla="*/ 4346498 w 4793970"/>
              <a:gd name="connsiteY51" fmla="*/ 2684834 h 3818889"/>
              <a:gd name="connsiteX52" fmla="*/ 4385409 w 4793970"/>
              <a:gd name="connsiteY52" fmla="*/ 2665379 h 3818889"/>
              <a:gd name="connsiteX53" fmla="*/ 4434047 w 4793970"/>
              <a:gd name="connsiteY53" fmla="*/ 2636196 h 3818889"/>
              <a:gd name="connsiteX54" fmla="*/ 4492413 w 4793970"/>
              <a:gd name="connsiteY54" fmla="*/ 2616740 h 3818889"/>
              <a:gd name="connsiteX55" fmla="*/ 4521596 w 4793970"/>
              <a:gd name="connsiteY55" fmla="*/ 2597285 h 3818889"/>
              <a:gd name="connsiteX56" fmla="*/ 4599417 w 4793970"/>
              <a:gd name="connsiteY56" fmla="*/ 2568102 h 3818889"/>
              <a:gd name="connsiteX57" fmla="*/ 4628600 w 4793970"/>
              <a:gd name="connsiteY57" fmla="*/ 2538919 h 3818889"/>
              <a:gd name="connsiteX58" fmla="*/ 4677238 w 4793970"/>
              <a:gd name="connsiteY58" fmla="*/ 2519464 h 3818889"/>
              <a:gd name="connsiteX59" fmla="*/ 4725877 w 4793970"/>
              <a:gd name="connsiteY59" fmla="*/ 2490281 h 3818889"/>
              <a:gd name="connsiteX60" fmla="*/ 4745332 w 4793970"/>
              <a:gd name="connsiteY60" fmla="*/ 2461098 h 3818889"/>
              <a:gd name="connsiteX61" fmla="*/ 4774515 w 4793970"/>
              <a:gd name="connsiteY61" fmla="*/ 2441643 h 3818889"/>
              <a:gd name="connsiteX62" fmla="*/ 4793970 w 4793970"/>
              <a:gd name="connsiteY62" fmla="*/ 2393004 h 3818889"/>
              <a:gd name="connsiteX63" fmla="*/ 4755060 w 4793970"/>
              <a:gd name="connsiteY63" fmla="*/ 2188723 h 3818889"/>
              <a:gd name="connsiteX64" fmla="*/ 4735604 w 4793970"/>
              <a:gd name="connsiteY64" fmla="*/ 2169268 h 3818889"/>
              <a:gd name="connsiteX65" fmla="*/ 4686966 w 4793970"/>
              <a:gd name="connsiteY65" fmla="*/ 2101174 h 3818889"/>
              <a:gd name="connsiteX66" fmla="*/ 4667511 w 4793970"/>
              <a:gd name="connsiteY66" fmla="*/ 2071992 h 3818889"/>
              <a:gd name="connsiteX67" fmla="*/ 4648055 w 4793970"/>
              <a:gd name="connsiteY67" fmla="*/ 2052536 h 3818889"/>
              <a:gd name="connsiteX68" fmla="*/ 4609145 w 4793970"/>
              <a:gd name="connsiteY68" fmla="*/ 1994170 h 3818889"/>
              <a:gd name="connsiteX69" fmla="*/ 4589689 w 4793970"/>
              <a:gd name="connsiteY69" fmla="*/ 1974715 h 3818889"/>
              <a:gd name="connsiteX70" fmla="*/ 4541051 w 4793970"/>
              <a:gd name="connsiteY70" fmla="*/ 1887166 h 3818889"/>
              <a:gd name="connsiteX71" fmla="*/ 4502141 w 4793970"/>
              <a:gd name="connsiteY71" fmla="*/ 1819072 h 3818889"/>
              <a:gd name="connsiteX72" fmla="*/ 4492413 w 4793970"/>
              <a:gd name="connsiteY72" fmla="*/ 1789889 h 3818889"/>
              <a:gd name="connsiteX73" fmla="*/ 4472958 w 4793970"/>
              <a:gd name="connsiteY73" fmla="*/ 1760706 h 3818889"/>
              <a:gd name="connsiteX74" fmla="*/ 4424319 w 4793970"/>
              <a:gd name="connsiteY74" fmla="*/ 1673157 h 3818889"/>
              <a:gd name="connsiteX75" fmla="*/ 4375681 w 4793970"/>
              <a:gd name="connsiteY75" fmla="*/ 1595336 h 3818889"/>
              <a:gd name="connsiteX76" fmla="*/ 4356226 w 4793970"/>
              <a:gd name="connsiteY76" fmla="*/ 1488332 h 3818889"/>
              <a:gd name="connsiteX77" fmla="*/ 4336770 w 4793970"/>
              <a:gd name="connsiteY77" fmla="*/ 924128 h 3818889"/>
              <a:gd name="connsiteX78" fmla="*/ 4317315 w 4793970"/>
              <a:gd name="connsiteY78" fmla="*/ 875489 h 3818889"/>
              <a:gd name="connsiteX79" fmla="*/ 4297860 w 4793970"/>
              <a:gd name="connsiteY79" fmla="*/ 846306 h 3818889"/>
              <a:gd name="connsiteX80" fmla="*/ 4239494 w 4793970"/>
              <a:gd name="connsiteY80" fmla="*/ 797668 h 3818889"/>
              <a:gd name="connsiteX81" fmla="*/ 4190855 w 4793970"/>
              <a:gd name="connsiteY81" fmla="*/ 778213 h 3818889"/>
              <a:gd name="connsiteX82" fmla="*/ 4161672 w 4793970"/>
              <a:gd name="connsiteY82" fmla="*/ 758757 h 3818889"/>
              <a:gd name="connsiteX83" fmla="*/ 4132489 w 4793970"/>
              <a:gd name="connsiteY83" fmla="*/ 749030 h 3818889"/>
              <a:gd name="connsiteX84" fmla="*/ 4083851 w 4793970"/>
              <a:gd name="connsiteY84" fmla="*/ 729574 h 3818889"/>
              <a:gd name="connsiteX85" fmla="*/ 3947664 w 4793970"/>
              <a:gd name="connsiteY85" fmla="*/ 680936 h 3818889"/>
              <a:gd name="connsiteX86" fmla="*/ 3899026 w 4793970"/>
              <a:gd name="connsiteY86" fmla="*/ 661481 h 3818889"/>
              <a:gd name="connsiteX87" fmla="*/ 3860115 w 4793970"/>
              <a:gd name="connsiteY87" fmla="*/ 642026 h 3818889"/>
              <a:gd name="connsiteX88" fmla="*/ 3801749 w 4793970"/>
              <a:gd name="connsiteY88" fmla="*/ 622570 h 3818889"/>
              <a:gd name="connsiteX89" fmla="*/ 3733655 w 4793970"/>
              <a:gd name="connsiteY89" fmla="*/ 593387 h 3818889"/>
              <a:gd name="connsiteX90" fmla="*/ 3655834 w 4793970"/>
              <a:gd name="connsiteY90" fmla="*/ 573932 h 3818889"/>
              <a:gd name="connsiteX91" fmla="*/ 3529375 w 4793970"/>
              <a:gd name="connsiteY91" fmla="*/ 505838 h 3818889"/>
              <a:gd name="connsiteX92" fmla="*/ 3480736 w 4793970"/>
              <a:gd name="connsiteY92" fmla="*/ 496111 h 3818889"/>
              <a:gd name="connsiteX93" fmla="*/ 3383460 w 4793970"/>
              <a:gd name="connsiteY93" fmla="*/ 447472 h 3818889"/>
              <a:gd name="connsiteX94" fmla="*/ 3305638 w 4793970"/>
              <a:gd name="connsiteY94" fmla="*/ 418289 h 3818889"/>
              <a:gd name="connsiteX95" fmla="*/ 3247272 w 4793970"/>
              <a:gd name="connsiteY95" fmla="*/ 398834 h 3818889"/>
              <a:gd name="connsiteX96" fmla="*/ 3208362 w 4793970"/>
              <a:gd name="connsiteY96" fmla="*/ 369651 h 3818889"/>
              <a:gd name="connsiteX97" fmla="*/ 3188906 w 4793970"/>
              <a:gd name="connsiteY97" fmla="*/ 350196 h 3818889"/>
              <a:gd name="connsiteX98" fmla="*/ 3159724 w 4793970"/>
              <a:gd name="connsiteY98" fmla="*/ 340468 h 3818889"/>
              <a:gd name="connsiteX99" fmla="*/ 3120813 w 4793970"/>
              <a:gd name="connsiteY99" fmla="*/ 321013 h 3818889"/>
              <a:gd name="connsiteX100" fmla="*/ 3101358 w 4793970"/>
              <a:gd name="connsiteY100" fmla="*/ 301557 h 3818889"/>
              <a:gd name="connsiteX101" fmla="*/ 3033264 w 4793970"/>
              <a:gd name="connsiteY101" fmla="*/ 262647 h 3818889"/>
              <a:gd name="connsiteX102" fmla="*/ 2994353 w 4793970"/>
              <a:gd name="connsiteY102" fmla="*/ 252919 h 3818889"/>
              <a:gd name="connsiteX103" fmla="*/ 2955443 w 4793970"/>
              <a:gd name="connsiteY103" fmla="*/ 233464 h 3818889"/>
              <a:gd name="connsiteX104" fmla="*/ 2848438 w 4793970"/>
              <a:gd name="connsiteY104" fmla="*/ 204281 h 3818889"/>
              <a:gd name="connsiteX105" fmla="*/ 2790072 w 4793970"/>
              <a:gd name="connsiteY105" fmla="*/ 175098 h 3818889"/>
              <a:gd name="connsiteX106" fmla="*/ 2721979 w 4793970"/>
              <a:gd name="connsiteY106" fmla="*/ 155643 h 3818889"/>
              <a:gd name="connsiteX107" fmla="*/ 2692796 w 4793970"/>
              <a:gd name="connsiteY107" fmla="*/ 136187 h 3818889"/>
              <a:gd name="connsiteX108" fmla="*/ 2663613 w 4793970"/>
              <a:gd name="connsiteY108" fmla="*/ 126460 h 3818889"/>
              <a:gd name="connsiteX109" fmla="*/ 2566336 w 4793970"/>
              <a:gd name="connsiteY109" fmla="*/ 68094 h 3818889"/>
              <a:gd name="connsiteX110" fmla="*/ 2498243 w 4793970"/>
              <a:gd name="connsiteY110" fmla="*/ 0 h 381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4793970" h="3818889">
                <a:moveTo>
                  <a:pt x="2498243" y="0"/>
                </a:moveTo>
                <a:lnTo>
                  <a:pt x="2498243" y="0"/>
                </a:lnTo>
                <a:cubicBezTo>
                  <a:pt x="2439877" y="6485"/>
                  <a:pt x="2380833" y="8467"/>
                  <a:pt x="2323145" y="19455"/>
                </a:cubicBezTo>
                <a:cubicBezTo>
                  <a:pt x="2311660" y="21643"/>
                  <a:pt x="2301447" y="29930"/>
                  <a:pt x="2293962" y="38911"/>
                </a:cubicBezTo>
                <a:cubicBezTo>
                  <a:pt x="2284679" y="50051"/>
                  <a:pt x="2281701" y="65231"/>
                  <a:pt x="2274506" y="77821"/>
                </a:cubicBezTo>
                <a:cubicBezTo>
                  <a:pt x="2268705" y="87972"/>
                  <a:pt x="2261536" y="97276"/>
                  <a:pt x="2255051" y="107004"/>
                </a:cubicBezTo>
                <a:cubicBezTo>
                  <a:pt x="2251809" y="129702"/>
                  <a:pt x="2249425" y="152539"/>
                  <a:pt x="2245324" y="175098"/>
                </a:cubicBezTo>
                <a:cubicBezTo>
                  <a:pt x="2242932" y="188252"/>
                  <a:pt x="2237072" y="200721"/>
                  <a:pt x="2235596" y="214009"/>
                </a:cubicBezTo>
                <a:cubicBezTo>
                  <a:pt x="2225332" y="306384"/>
                  <a:pt x="2232973" y="332817"/>
                  <a:pt x="2216141" y="408562"/>
                </a:cubicBezTo>
                <a:cubicBezTo>
                  <a:pt x="2207358" y="448086"/>
                  <a:pt x="2203177" y="433404"/>
                  <a:pt x="2186958" y="476655"/>
                </a:cubicBezTo>
                <a:cubicBezTo>
                  <a:pt x="2182264" y="489173"/>
                  <a:pt x="2181458" y="502883"/>
                  <a:pt x="2177230" y="515566"/>
                </a:cubicBezTo>
                <a:cubicBezTo>
                  <a:pt x="2171708" y="532131"/>
                  <a:pt x="2163648" y="547760"/>
                  <a:pt x="2157775" y="564204"/>
                </a:cubicBezTo>
                <a:cubicBezTo>
                  <a:pt x="2119837" y="670431"/>
                  <a:pt x="2147578" y="623275"/>
                  <a:pt x="2109136" y="680936"/>
                </a:cubicBezTo>
                <a:cubicBezTo>
                  <a:pt x="2088892" y="761919"/>
                  <a:pt x="2113543" y="681850"/>
                  <a:pt x="2079953" y="749030"/>
                </a:cubicBezTo>
                <a:cubicBezTo>
                  <a:pt x="2066835" y="775266"/>
                  <a:pt x="2077916" y="781381"/>
                  <a:pt x="2050770" y="797668"/>
                </a:cubicBezTo>
                <a:cubicBezTo>
                  <a:pt x="2041977" y="802944"/>
                  <a:pt x="2031188" y="803796"/>
                  <a:pt x="2021587" y="807396"/>
                </a:cubicBezTo>
                <a:cubicBezTo>
                  <a:pt x="1978359" y="823606"/>
                  <a:pt x="1967918" y="824977"/>
                  <a:pt x="1934038" y="856034"/>
                </a:cubicBezTo>
                <a:cubicBezTo>
                  <a:pt x="1906995" y="880823"/>
                  <a:pt x="1882157" y="907915"/>
                  <a:pt x="1856217" y="933855"/>
                </a:cubicBezTo>
                <a:cubicBezTo>
                  <a:pt x="1843247" y="946825"/>
                  <a:pt x="1833232" y="963665"/>
                  <a:pt x="1817306" y="972766"/>
                </a:cubicBezTo>
                <a:cubicBezTo>
                  <a:pt x="1794608" y="985736"/>
                  <a:pt x="1771268" y="997642"/>
                  <a:pt x="1749213" y="1011677"/>
                </a:cubicBezTo>
                <a:cubicBezTo>
                  <a:pt x="1692195" y="1047961"/>
                  <a:pt x="1715689" y="1052034"/>
                  <a:pt x="1632481" y="1079770"/>
                </a:cubicBezTo>
                <a:cubicBezTo>
                  <a:pt x="1610729" y="1087021"/>
                  <a:pt x="1587085" y="1086255"/>
                  <a:pt x="1564387" y="1089498"/>
                </a:cubicBezTo>
                <a:cubicBezTo>
                  <a:pt x="1554659" y="1095983"/>
                  <a:pt x="1546059" y="1104611"/>
                  <a:pt x="1535204" y="1108953"/>
                </a:cubicBezTo>
                <a:cubicBezTo>
                  <a:pt x="1481026" y="1130624"/>
                  <a:pt x="1469377" y="1125410"/>
                  <a:pt x="1418472" y="1138136"/>
                </a:cubicBezTo>
                <a:cubicBezTo>
                  <a:pt x="1395571" y="1143861"/>
                  <a:pt x="1372639" y="1149735"/>
                  <a:pt x="1350379" y="1157592"/>
                </a:cubicBezTo>
                <a:cubicBezTo>
                  <a:pt x="1282649" y="1181497"/>
                  <a:pt x="1260336" y="1185309"/>
                  <a:pt x="1214192" y="1225685"/>
                </a:cubicBezTo>
                <a:cubicBezTo>
                  <a:pt x="1192916" y="1244302"/>
                  <a:pt x="1168947" y="1267538"/>
                  <a:pt x="1155826" y="1293779"/>
                </a:cubicBezTo>
                <a:cubicBezTo>
                  <a:pt x="1151240" y="1302950"/>
                  <a:pt x="1149341" y="1313234"/>
                  <a:pt x="1146098" y="1322962"/>
                </a:cubicBezTo>
                <a:cubicBezTo>
                  <a:pt x="1142855" y="1384570"/>
                  <a:pt x="1140765" y="1446250"/>
                  <a:pt x="1136370" y="1507787"/>
                </a:cubicBezTo>
                <a:cubicBezTo>
                  <a:pt x="1130446" y="1590721"/>
                  <a:pt x="1134205" y="1572651"/>
                  <a:pt x="1116915" y="1624519"/>
                </a:cubicBezTo>
                <a:cubicBezTo>
                  <a:pt x="1111699" y="1676676"/>
                  <a:pt x="1102324" y="1681264"/>
                  <a:pt x="1097460" y="1789889"/>
                </a:cubicBezTo>
                <a:cubicBezTo>
                  <a:pt x="1092596" y="1898514"/>
                  <a:pt x="1235268" y="2106038"/>
                  <a:pt x="1087732" y="2276272"/>
                </a:cubicBezTo>
                <a:cubicBezTo>
                  <a:pt x="940196" y="2446506"/>
                  <a:pt x="387341" y="2624847"/>
                  <a:pt x="212243" y="2811294"/>
                </a:cubicBezTo>
                <a:cubicBezTo>
                  <a:pt x="37145" y="2997741"/>
                  <a:pt x="-56890" y="3229583"/>
                  <a:pt x="37144" y="3394953"/>
                </a:cubicBezTo>
                <a:cubicBezTo>
                  <a:pt x="131178" y="3560323"/>
                  <a:pt x="491102" y="3894306"/>
                  <a:pt x="776447" y="3803515"/>
                </a:cubicBezTo>
                <a:cubicBezTo>
                  <a:pt x="1061792" y="3712724"/>
                  <a:pt x="1544932" y="3007468"/>
                  <a:pt x="1749213" y="2850204"/>
                </a:cubicBezTo>
                <a:cubicBezTo>
                  <a:pt x="1953494" y="2692940"/>
                  <a:pt x="1917826" y="2856689"/>
                  <a:pt x="2002132" y="2859932"/>
                </a:cubicBezTo>
                <a:cubicBezTo>
                  <a:pt x="2028072" y="2863175"/>
                  <a:pt x="2053941" y="2867059"/>
                  <a:pt x="2079953" y="2869660"/>
                </a:cubicBezTo>
                <a:cubicBezTo>
                  <a:pt x="2189298" y="2880594"/>
                  <a:pt x="2255973" y="2882681"/>
                  <a:pt x="2371783" y="2889115"/>
                </a:cubicBezTo>
                <a:cubicBezTo>
                  <a:pt x="2394481" y="2892358"/>
                  <a:pt x="2416961" y="2898079"/>
                  <a:pt x="2439877" y="2898843"/>
                </a:cubicBezTo>
                <a:cubicBezTo>
                  <a:pt x="3049487" y="2919163"/>
                  <a:pt x="2775798" y="2882905"/>
                  <a:pt x="3023536" y="2918298"/>
                </a:cubicBezTo>
                <a:lnTo>
                  <a:pt x="3354277" y="2908570"/>
                </a:lnTo>
                <a:cubicBezTo>
                  <a:pt x="3593266" y="2900329"/>
                  <a:pt x="3517366" y="2907640"/>
                  <a:pt x="3665562" y="2889115"/>
                </a:cubicBezTo>
                <a:cubicBezTo>
                  <a:pt x="3678532" y="2882630"/>
                  <a:pt x="3690583" y="2873827"/>
                  <a:pt x="3704472" y="2869660"/>
                </a:cubicBezTo>
                <a:cubicBezTo>
                  <a:pt x="3838430" y="2829472"/>
                  <a:pt x="3686562" y="2894334"/>
                  <a:pt x="3821204" y="2840477"/>
                </a:cubicBezTo>
                <a:cubicBezTo>
                  <a:pt x="3834668" y="2835091"/>
                  <a:pt x="3846651" y="2826407"/>
                  <a:pt x="3860115" y="2821021"/>
                </a:cubicBezTo>
                <a:cubicBezTo>
                  <a:pt x="3879156" y="2813405"/>
                  <a:pt x="3899741" y="2809895"/>
                  <a:pt x="3918481" y="2801566"/>
                </a:cubicBezTo>
                <a:cubicBezTo>
                  <a:pt x="3964475" y="2781125"/>
                  <a:pt x="3937016" y="2767584"/>
                  <a:pt x="4006030" y="2762655"/>
                </a:cubicBezTo>
                <a:lnTo>
                  <a:pt x="4142217" y="2752928"/>
                </a:lnTo>
                <a:cubicBezTo>
                  <a:pt x="4155187" y="2749685"/>
                  <a:pt x="4168018" y="2745822"/>
                  <a:pt x="4181128" y="2743200"/>
                </a:cubicBezTo>
                <a:cubicBezTo>
                  <a:pt x="4216677" y="2736090"/>
                  <a:pt x="4253946" y="2735811"/>
                  <a:pt x="4288132" y="2723745"/>
                </a:cubicBezTo>
                <a:cubicBezTo>
                  <a:pt x="4310181" y="2715963"/>
                  <a:pt x="4325584" y="2695291"/>
                  <a:pt x="4346498" y="2684834"/>
                </a:cubicBezTo>
                <a:cubicBezTo>
                  <a:pt x="4359468" y="2678349"/>
                  <a:pt x="4372733" y="2672421"/>
                  <a:pt x="4385409" y="2665379"/>
                </a:cubicBezTo>
                <a:cubicBezTo>
                  <a:pt x="4401937" y="2656197"/>
                  <a:pt x="4416835" y="2644020"/>
                  <a:pt x="4434047" y="2636196"/>
                </a:cubicBezTo>
                <a:cubicBezTo>
                  <a:pt x="4452717" y="2627710"/>
                  <a:pt x="4473673" y="2625069"/>
                  <a:pt x="4492413" y="2616740"/>
                </a:cubicBezTo>
                <a:cubicBezTo>
                  <a:pt x="4503096" y="2611992"/>
                  <a:pt x="4511139" y="2602513"/>
                  <a:pt x="4521596" y="2597285"/>
                </a:cubicBezTo>
                <a:cubicBezTo>
                  <a:pt x="4544856" y="2585655"/>
                  <a:pt x="4574162" y="2576521"/>
                  <a:pt x="4599417" y="2568102"/>
                </a:cubicBezTo>
                <a:cubicBezTo>
                  <a:pt x="4609145" y="2558374"/>
                  <a:pt x="4616934" y="2546210"/>
                  <a:pt x="4628600" y="2538919"/>
                </a:cubicBezTo>
                <a:cubicBezTo>
                  <a:pt x="4643407" y="2529664"/>
                  <a:pt x="4661620" y="2527273"/>
                  <a:pt x="4677238" y="2519464"/>
                </a:cubicBezTo>
                <a:cubicBezTo>
                  <a:pt x="4694149" y="2511008"/>
                  <a:pt x="4709664" y="2500009"/>
                  <a:pt x="4725877" y="2490281"/>
                </a:cubicBezTo>
                <a:cubicBezTo>
                  <a:pt x="4732362" y="2480553"/>
                  <a:pt x="4737065" y="2469365"/>
                  <a:pt x="4745332" y="2461098"/>
                </a:cubicBezTo>
                <a:cubicBezTo>
                  <a:pt x="4753599" y="2452831"/>
                  <a:pt x="4767720" y="2451157"/>
                  <a:pt x="4774515" y="2441643"/>
                </a:cubicBezTo>
                <a:cubicBezTo>
                  <a:pt x="4784664" y="2427434"/>
                  <a:pt x="4787485" y="2409217"/>
                  <a:pt x="4793970" y="2393004"/>
                </a:cubicBezTo>
                <a:cubicBezTo>
                  <a:pt x="4781656" y="2282174"/>
                  <a:pt x="4805411" y="2251661"/>
                  <a:pt x="4755060" y="2188723"/>
                </a:cubicBezTo>
                <a:cubicBezTo>
                  <a:pt x="4749331" y="2181561"/>
                  <a:pt x="4742089" y="2175753"/>
                  <a:pt x="4735604" y="2169268"/>
                </a:cubicBezTo>
                <a:cubicBezTo>
                  <a:pt x="4699606" y="2097270"/>
                  <a:pt x="4736261" y="2160327"/>
                  <a:pt x="4686966" y="2101174"/>
                </a:cubicBezTo>
                <a:cubicBezTo>
                  <a:pt x="4679482" y="2092193"/>
                  <a:pt x="4674814" y="2081121"/>
                  <a:pt x="4667511" y="2071992"/>
                </a:cubicBezTo>
                <a:cubicBezTo>
                  <a:pt x="4661781" y="2064830"/>
                  <a:pt x="4653558" y="2059873"/>
                  <a:pt x="4648055" y="2052536"/>
                </a:cubicBezTo>
                <a:cubicBezTo>
                  <a:pt x="4634026" y="2033830"/>
                  <a:pt x="4625679" y="2010703"/>
                  <a:pt x="4609145" y="1994170"/>
                </a:cubicBezTo>
                <a:cubicBezTo>
                  <a:pt x="4602660" y="1987685"/>
                  <a:pt x="4595192" y="1982052"/>
                  <a:pt x="4589689" y="1974715"/>
                </a:cubicBezTo>
                <a:cubicBezTo>
                  <a:pt x="4497682" y="1852040"/>
                  <a:pt x="4578964" y="1962991"/>
                  <a:pt x="4541051" y="1887166"/>
                </a:cubicBezTo>
                <a:cubicBezTo>
                  <a:pt x="4492205" y="1789474"/>
                  <a:pt x="4553303" y="1938450"/>
                  <a:pt x="4502141" y="1819072"/>
                </a:cubicBezTo>
                <a:cubicBezTo>
                  <a:pt x="4498102" y="1809647"/>
                  <a:pt x="4496999" y="1799060"/>
                  <a:pt x="4492413" y="1789889"/>
                </a:cubicBezTo>
                <a:cubicBezTo>
                  <a:pt x="4487185" y="1779432"/>
                  <a:pt x="4478636" y="1770926"/>
                  <a:pt x="4472958" y="1760706"/>
                </a:cubicBezTo>
                <a:cubicBezTo>
                  <a:pt x="4436001" y="1694183"/>
                  <a:pt x="4457209" y="1719202"/>
                  <a:pt x="4424319" y="1673157"/>
                </a:cubicBezTo>
                <a:cubicBezTo>
                  <a:pt x="4400154" y="1639327"/>
                  <a:pt x="4390116" y="1633828"/>
                  <a:pt x="4375681" y="1595336"/>
                </a:cubicBezTo>
                <a:cubicBezTo>
                  <a:pt x="4365095" y="1567107"/>
                  <a:pt x="4359778" y="1513195"/>
                  <a:pt x="4356226" y="1488332"/>
                </a:cubicBezTo>
                <a:cubicBezTo>
                  <a:pt x="4349741" y="1300264"/>
                  <a:pt x="4348694" y="1111930"/>
                  <a:pt x="4336770" y="924128"/>
                </a:cubicBezTo>
                <a:cubicBezTo>
                  <a:pt x="4335664" y="906701"/>
                  <a:pt x="4325124" y="891107"/>
                  <a:pt x="4317315" y="875489"/>
                </a:cubicBezTo>
                <a:cubicBezTo>
                  <a:pt x="4312087" y="865032"/>
                  <a:pt x="4305344" y="855287"/>
                  <a:pt x="4297860" y="846306"/>
                </a:cubicBezTo>
                <a:cubicBezTo>
                  <a:pt x="4282493" y="827866"/>
                  <a:pt x="4261357" y="808599"/>
                  <a:pt x="4239494" y="797668"/>
                </a:cubicBezTo>
                <a:cubicBezTo>
                  <a:pt x="4223876" y="789859"/>
                  <a:pt x="4206473" y="786022"/>
                  <a:pt x="4190855" y="778213"/>
                </a:cubicBezTo>
                <a:cubicBezTo>
                  <a:pt x="4180398" y="772984"/>
                  <a:pt x="4172129" y="763986"/>
                  <a:pt x="4161672" y="758757"/>
                </a:cubicBezTo>
                <a:cubicBezTo>
                  <a:pt x="4152501" y="754171"/>
                  <a:pt x="4142090" y="752630"/>
                  <a:pt x="4132489" y="749030"/>
                </a:cubicBezTo>
                <a:cubicBezTo>
                  <a:pt x="4116139" y="742899"/>
                  <a:pt x="4099705" y="736891"/>
                  <a:pt x="4083851" y="729574"/>
                </a:cubicBezTo>
                <a:cubicBezTo>
                  <a:pt x="3975940" y="679768"/>
                  <a:pt x="4043104" y="696843"/>
                  <a:pt x="3947664" y="680936"/>
                </a:cubicBezTo>
                <a:cubicBezTo>
                  <a:pt x="3931451" y="674451"/>
                  <a:pt x="3914983" y="668573"/>
                  <a:pt x="3899026" y="661481"/>
                </a:cubicBezTo>
                <a:cubicBezTo>
                  <a:pt x="3885775" y="655592"/>
                  <a:pt x="3873579" y="647412"/>
                  <a:pt x="3860115" y="642026"/>
                </a:cubicBezTo>
                <a:cubicBezTo>
                  <a:pt x="3841074" y="634410"/>
                  <a:pt x="3820890" y="629932"/>
                  <a:pt x="3801749" y="622570"/>
                </a:cubicBezTo>
                <a:cubicBezTo>
                  <a:pt x="3778700" y="613705"/>
                  <a:pt x="3757082" y="601196"/>
                  <a:pt x="3733655" y="593387"/>
                </a:cubicBezTo>
                <a:cubicBezTo>
                  <a:pt x="3708288" y="584932"/>
                  <a:pt x="3681774" y="580417"/>
                  <a:pt x="3655834" y="573932"/>
                </a:cubicBezTo>
                <a:cubicBezTo>
                  <a:pt x="3633329" y="561072"/>
                  <a:pt x="3557478" y="516057"/>
                  <a:pt x="3529375" y="505838"/>
                </a:cubicBezTo>
                <a:cubicBezTo>
                  <a:pt x="3513836" y="500188"/>
                  <a:pt x="3496949" y="499353"/>
                  <a:pt x="3480736" y="496111"/>
                </a:cubicBezTo>
                <a:cubicBezTo>
                  <a:pt x="3448311" y="479898"/>
                  <a:pt x="3417853" y="458935"/>
                  <a:pt x="3383460" y="447472"/>
                </a:cubicBezTo>
                <a:cubicBezTo>
                  <a:pt x="3296753" y="418572"/>
                  <a:pt x="3433548" y="464802"/>
                  <a:pt x="3305638" y="418289"/>
                </a:cubicBezTo>
                <a:cubicBezTo>
                  <a:pt x="3286365" y="411281"/>
                  <a:pt x="3266727" y="405319"/>
                  <a:pt x="3247272" y="398834"/>
                </a:cubicBezTo>
                <a:cubicBezTo>
                  <a:pt x="3234302" y="389106"/>
                  <a:pt x="3220817" y="380030"/>
                  <a:pt x="3208362" y="369651"/>
                </a:cubicBezTo>
                <a:cubicBezTo>
                  <a:pt x="3201316" y="363780"/>
                  <a:pt x="3196770" y="354915"/>
                  <a:pt x="3188906" y="350196"/>
                </a:cubicBezTo>
                <a:cubicBezTo>
                  <a:pt x="3180114" y="344921"/>
                  <a:pt x="3169149" y="344507"/>
                  <a:pt x="3159724" y="340468"/>
                </a:cubicBezTo>
                <a:cubicBezTo>
                  <a:pt x="3146395" y="334756"/>
                  <a:pt x="3133783" y="327498"/>
                  <a:pt x="3120813" y="321013"/>
                </a:cubicBezTo>
                <a:cubicBezTo>
                  <a:pt x="3114328" y="314528"/>
                  <a:pt x="3108520" y="307286"/>
                  <a:pt x="3101358" y="301557"/>
                </a:cubicBezTo>
                <a:cubicBezTo>
                  <a:pt x="3084757" y="288276"/>
                  <a:pt x="3052060" y="269695"/>
                  <a:pt x="3033264" y="262647"/>
                </a:cubicBezTo>
                <a:cubicBezTo>
                  <a:pt x="3020746" y="257953"/>
                  <a:pt x="3006871" y="257613"/>
                  <a:pt x="2994353" y="252919"/>
                </a:cubicBezTo>
                <a:cubicBezTo>
                  <a:pt x="2980775" y="247827"/>
                  <a:pt x="2969200" y="238050"/>
                  <a:pt x="2955443" y="233464"/>
                </a:cubicBezTo>
                <a:cubicBezTo>
                  <a:pt x="2920369" y="221773"/>
                  <a:pt x="2883301" y="216586"/>
                  <a:pt x="2848438" y="204281"/>
                </a:cubicBezTo>
                <a:cubicBezTo>
                  <a:pt x="2827926" y="197042"/>
                  <a:pt x="2809949" y="183932"/>
                  <a:pt x="2790072" y="175098"/>
                </a:cubicBezTo>
                <a:cubicBezTo>
                  <a:pt x="2772126" y="167122"/>
                  <a:pt x="2739650" y="160061"/>
                  <a:pt x="2721979" y="155643"/>
                </a:cubicBezTo>
                <a:cubicBezTo>
                  <a:pt x="2712251" y="149158"/>
                  <a:pt x="2703253" y="141416"/>
                  <a:pt x="2692796" y="136187"/>
                </a:cubicBezTo>
                <a:cubicBezTo>
                  <a:pt x="2683625" y="131601"/>
                  <a:pt x="2672406" y="131736"/>
                  <a:pt x="2663613" y="126460"/>
                </a:cubicBezTo>
                <a:cubicBezTo>
                  <a:pt x="2614107" y="96756"/>
                  <a:pt x="2682540" y="78658"/>
                  <a:pt x="2566336" y="68094"/>
                </a:cubicBezTo>
                <a:cubicBezTo>
                  <a:pt x="2538774" y="47017"/>
                  <a:pt x="2509592" y="11349"/>
                  <a:pt x="2498243" y="0"/>
                </a:cubicBezTo>
                <a:close/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0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with </a:t>
            </a:r>
            <a:r>
              <a:rPr lang="en-US" dirty="0" smtClean="0"/>
              <a:t>queries training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198"/>
            <a:ext cx="10700208" cy="4351338"/>
          </a:xfrm>
        </p:spPr>
        <p:txBody>
          <a:bodyPr/>
          <a:lstStyle/>
          <a:p>
            <a:r>
              <a:rPr lang="en-US" dirty="0" smtClean="0"/>
              <a:t>The output </a:t>
            </a:r>
            <a:r>
              <a:rPr lang="en-US" dirty="0"/>
              <a:t>of the network is used to select new training </a:t>
            </a:r>
            <a:r>
              <a:rPr lang="en-US" dirty="0" smtClean="0"/>
              <a:t>patterns</a:t>
            </a:r>
          </a:p>
          <a:p>
            <a:r>
              <a:rPr lang="en-US" dirty="0"/>
              <a:t>Such queries </a:t>
            </a:r>
            <a:r>
              <a:rPr lang="en-US" dirty="0" smtClean="0"/>
              <a:t>generally focus </a:t>
            </a:r>
            <a:r>
              <a:rPr lang="en-US" dirty="0"/>
              <a:t>on points that are </a:t>
            </a:r>
            <a:r>
              <a:rPr lang="en-US" dirty="0" smtClean="0"/>
              <a:t>likely to </a:t>
            </a:r>
            <a:r>
              <a:rPr lang="en-US" dirty="0"/>
              <a:t>give the most information to the </a:t>
            </a:r>
            <a:r>
              <a:rPr lang="en-US" dirty="0" smtClean="0"/>
              <a:t>classifier</a:t>
            </a:r>
          </a:p>
          <a:p>
            <a:r>
              <a:rPr lang="en-US" dirty="0"/>
              <a:t>While this protocol </a:t>
            </a:r>
            <a:r>
              <a:rPr lang="en-US" dirty="0" smtClean="0"/>
              <a:t>maybe </a:t>
            </a:r>
            <a:r>
              <a:rPr lang="en-US" dirty="0"/>
              <a:t>faster in </a:t>
            </a:r>
            <a:r>
              <a:rPr lang="en-US" dirty="0" smtClean="0"/>
              <a:t>many cases</a:t>
            </a:r>
            <a:r>
              <a:rPr lang="en-US" dirty="0"/>
              <a:t>, its </a:t>
            </a:r>
            <a:r>
              <a:rPr lang="en-US" dirty="0" smtClean="0"/>
              <a:t>drawback is </a:t>
            </a:r>
            <a:r>
              <a:rPr lang="en-US" dirty="0"/>
              <a:t>that the training samples are no longer independent, </a:t>
            </a:r>
            <a:r>
              <a:rPr lang="en-US" dirty="0" smtClean="0"/>
              <a:t>identically distributed</a:t>
            </a:r>
          </a:p>
          <a:p>
            <a:r>
              <a:rPr lang="en-US" dirty="0"/>
              <a:t>This, in turn, </a:t>
            </a:r>
            <a:r>
              <a:rPr lang="en-US" dirty="0" smtClean="0"/>
              <a:t>generally distorts the </a:t>
            </a:r>
            <a:r>
              <a:rPr lang="en-US" dirty="0"/>
              <a:t>effective distributions and </a:t>
            </a:r>
            <a:r>
              <a:rPr lang="en-US" dirty="0" smtClean="0"/>
              <a:t>may or may not </a:t>
            </a:r>
            <a:r>
              <a:rPr lang="en-US" dirty="0"/>
              <a:t>improve recognition accuracy</a:t>
            </a:r>
          </a:p>
        </p:txBody>
      </p:sp>
    </p:spTree>
    <p:extLst>
      <p:ext uri="{BB962C8B-B14F-4D97-AF65-F5344CB8AC3E}">
        <p14:creationId xmlns:p14="http://schemas.microsoft.com/office/powerpoint/2010/main" val="3710543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conclusion, what is Backpropagation?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7637"/>
          </a:xfrm>
        </p:spPr>
        <p:txBody>
          <a:bodyPr/>
          <a:lstStyle/>
          <a:p>
            <a:r>
              <a:rPr lang="en-US" dirty="0" smtClean="0"/>
              <a:t>Equations: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593320"/>
              </p:ext>
            </p:extLst>
          </p:nvPr>
        </p:nvGraphicFramePr>
        <p:xfrm>
          <a:off x="2097088" y="2495550"/>
          <a:ext cx="5942012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3" imgW="2933640" imgH="444240" progId="Equation.3">
                  <p:embed/>
                </p:oleObj>
              </mc:Choice>
              <mc:Fallback>
                <p:oleObj name="Equation" r:id="rId3" imgW="2933640" imgH="4442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97088" y="2495550"/>
                        <a:ext cx="5942012" cy="896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634197"/>
              </p:ext>
            </p:extLst>
          </p:nvPr>
        </p:nvGraphicFramePr>
        <p:xfrm>
          <a:off x="2123281" y="3475300"/>
          <a:ext cx="56864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5" imgW="2806560" imgH="457200" progId="Equation.3">
                  <p:embed/>
                </p:oleObj>
              </mc:Choice>
              <mc:Fallback>
                <p:oleObj name="Equation" r:id="rId5" imgW="2806560" imgH="457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3281" y="3475300"/>
                        <a:ext cx="5686425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564325"/>
            <a:ext cx="10515600" cy="141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together with training protocols such as described before, give the backpropagation algorithm or more specifically the “backpropagation of errors”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0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Tips for I</a:t>
            </a:r>
            <a:r>
              <a:rPr lang="en-US" dirty="0" smtClean="0"/>
              <a:t>mproving BP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7284"/>
          </a:xfrm>
        </p:spPr>
        <p:txBody>
          <a:bodyPr/>
          <a:lstStyle/>
          <a:p>
            <a:r>
              <a:rPr lang="en-US" dirty="0"/>
              <a:t>When creating a multilayer neural network classiﬁer, the </a:t>
            </a:r>
            <a:r>
              <a:rPr lang="en-US" dirty="0" smtClean="0"/>
              <a:t>designers </a:t>
            </a:r>
            <a:r>
              <a:rPr lang="en-US" dirty="0"/>
              <a:t>must make two major types of decision: </a:t>
            </a:r>
            <a:endParaRPr lang="en-US" dirty="0" smtClean="0"/>
          </a:p>
          <a:p>
            <a:pPr lvl="1"/>
            <a:r>
              <a:rPr lang="en-US" dirty="0" smtClean="0"/>
              <a:t>selection </a:t>
            </a:r>
            <a:r>
              <a:rPr lang="en-US" dirty="0"/>
              <a:t>of the </a:t>
            </a:r>
            <a:r>
              <a:rPr lang="en-US" dirty="0" smtClean="0"/>
              <a:t>network architecture </a:t>
            </a:r>
          </a:p>
          <a:p>
            <a:pPr lvl="1"/>
            <a:r>
              <a:rPr lang="en-US" dirty="0" smtClean="0"/>
              <a:t>selection </a:t>
            </a:r>
            <a:r>
              <a:rPr lang="en-US" dirty="0"/>
              <a:t>of </a:t>
            </a:r>
            <a:r>
              <a:rPr lang="en-US" dirty="0" smtClean="0"/>
              <a:t>the network parameters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931516"/>
            <a:ext cx="10515600" cy="1707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While </a:t>
            </a:r>
            <a:r>
              <a:rPr lang="en-US" dirty="0"/>
              <a:t>parameter adjustment is problem </a:t>
            </a:r>
            <a:r>
              <a:rPr lang="en-US" dirty="0" smtClean="0"/>
              <a:t>dependent, there are </a:t>
            </a:r>
            <a:r>
              <a:rPr lang="en-US" dirty="0"/>
              <a:t>several rules of </a:t>
            </a:r>
            <a:r>
              <a:rPr lang="en-US" dirty="0" smtClean="0"/>
              <a:t>that emerged </a:t>
            </a:r>
            <a:r>
              <a:rPr lang="en-US" dirty="0"/>
              <a:t>from an analysis of networks.</a:t>
            </a:r>
          </a:p>
        </p:txBody>
      </p:sp>
    </p:spTree>
    <p:extLst>
      <p:ext uri="{BB962C8B-B14F-4D97-AF65-F5344CB8AC3E}">
        <p14:creationId xmlns:p14="http://schemas.microsoft.com/office/powerpoint/2010/main" val="3395666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Tips for I</a:t>
            </a:r>
            <a:r>
              <a:rPr lang="en-US" dirty="0" smtClean="0"/>
              <a:t>mproving </a:t>
            </a:r>
            <a:r>
              <a:rPr lang="en-US" dirty="0" smtClean="0"/>
              <a:t>BP: Initializing weights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03484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Do not set the </a:t>
                </a:r>
                <a:r>
                  <a:rPr lang="en-US" dirty="0"/>
                  <a:t>v</a:t>
                </a:r>
                <a:r>
                  <a:rPr lang="en-US" dirty="0" smtClean="0"/>
                  <a:t>alues of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:r>
                  <a:rPr lang="en-US" dirty="0" smtClean="0"/>
                  <a:t>0. Setting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dirty="0" smtClean="0"/>
                  <a:t> to 0 will lead to no update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dirty="0" smtClean="0"/>
                  <a:t> weights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As a rule for the sigmoid function: choose </a:t>
                </a:r>
                <a:r>
                  <a:rPr lang="en-US" dirty="0"/>
                  <a:t>random weights from the </a:t>
                </a:r>
                <a:r>
                  <a:rPr lang="en-US" dirty="0" smtClean="0"/>
                  <a:t>range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034848"/>
              </a:xfrm>
              <a:blipFill rotWithShape="0">
                <a:blip r:embed="rId2"/>
                <a:stretch>
                  <a:fillRect l="-928" t="-1964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725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Tips for Improving </a:t>
            </a:r>
            <a:r>
              <a:rPr lang="en-US" dirty="0" smtClean="0"/>
              <a:t>BP: Learning rate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 any gradient descent algorithm, backpropagation depends on the learning rate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Suggestion: take the initial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However </a:t>
                </a:r>
                <a:r>
                  <a:rPr lang="en-US" dirty="0"/>
                  <a:t>we can adjust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at the training </a:t>
                </a:r>
                <a:r>
                  <a:rPr lang="en-US" dirty="0" smtClean="0"/>
                  <a:t>time. Based on what? The </a:t>
                </a:r>
                <a:r>
                  <a:rPr lang="en-US" dirty="0"/>
                  <a:t>objective function J should decrease during gradient descent </a:t>
                </a:r>
                <a:endParaRPr lang="en-US" dirty="0" smtClean="0"/>
              </a:p>
              <a:p>
                <a:r>
                  <a:rPr lang="en-US" dirty="0" smtClean="0"/>
                  <a:t>If the values of J are oscillating,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</a:t>
                </a:r>
                <a:r>
                  <a:rPr lang="en-US" dirty="0"/>
                  <a:t>too large, </a:t>
                </a:r>
                <a:r>
                  <a:rPr lang="en-US" dirty="0" smtClean="0"/>
                  <a:t>we have to decrease </a:t>
                </a:r>
                <a:r>
                  <a:rPr lang="en-US" dirty="0"/>
                  <a:t>it </a:t>
                </a:r>
                <a:endParaRPr lang="en-US" dirty="0" smtClean="0"/>
              </a:p>
              <a:p>
                <a:r>
                  <a:rPr lang="en-US" dirty="0" smtClean="0"/>
                  <a:t>If </a:t>
                </a:r>
                <a:r>
                  <a:rPr lang="en-US" dirty="0"/>
                  <a:t>the values of J are</a:t>
                </a:r>
                <a:r>
                  <a:rPr lang="en-US" dirty="0" smtClean="0"/>
                  <a:t> going </a:t>
                </a:r>
                <a:r>
                  <a:rPr lang="en-US" dirty="0"/>
                  <a:t>down but very slowly,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</a:t>
                </a:r>
                <a:r>
                  <a:rPr lang="en-US" dirty="0"/>
                  <a:t>too </a:t>
                </a:r>
                <a:r>
                  <a:rPr lang="en-US" dirty="0" smtClean="0"/>
                  <a:t>small, so we have to increase </a:t>
                </a:r>
                <a:r>
                  <a:rPr lang="en-US" dirty="0"/>
                  <a:t>it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206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Tips for Improving </a:t>
            </a:r>
            <a:r>
              <a:rPr lang="en-US" dirty="0" smtClean="0"/>
              <a:t>BP: No. of </a:t>
            </a:r>
            <a:r>
              <a:rPr lang="en-US" dirty="0"/>
              <a:t>h</a:t>
            </a:r>
            <a:r>
              <a:rPr lang="en-US" dirty="0" smtClean="0"/>
              <a:t>idden layers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Networks </a:t>
            </a:r>
            <a:r>
              <a:rPr lang="en-US" dirty="0"/>
              <a:t>with 1 hidden layer </a:t>
            </a:r>
            <a:r>
              <a:rPr lang="en-US" dirty="0" smtClean="0"/>
              <a:t>have </a:t>
            </a:r>
            <a:r>
              <a:rPr lang="en-US" dirty="0"/>
              <a:t>the same expressive power as </a:t>
            </a:r>
            <a:r>
              <a:rPr lang="en-US" dirty="0" smtClean="0"/>
              <a:t>those with </a:t>
            </a:r>
            <a:r>
              <a:rPr lang="en-US" dirty="0"/>
              <a:t>several hidden layers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some applications, having more than 1 hidden layer may result in faster learning and less hidden units overall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However </a:t>
            </a:r>
            <a:r>
              <a:rPr lang="en-US" dirty="0"/>
              <a:t>networks with more than 1 hidden layer are more prone to the local minima problem</a:t>
            </a:r>
          </a:p>
        </p:txBody>
      </p:sp>
    </p:spTree>
    <p:extLst>
      <p:ext uri="{BB962C8B-B14F-4D97-AF65-F5344CB8AC3E}">
        <p14:creationId xmlns:p14="http://schemas.microsoft.com/office/powerpoint/2010/main" val="1096133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Tips for Improving </a:t>
            </a:r>
            <a:r>
              <a:rPr lang="en-US" dirty="0" smtClean="0"/>
              <a:t>BP: No. of </a:t>
            </a:r>
            <a:r>
              <a:rPr lang="en-US" dirty="0"/>
              <a:t>h</a:t>
            </a:r>
            <a:r>
              <a:rPr lang="en-US" dirty="0" smtClean="0"/>
              <a:t>idden </a:t>
            </a:r>
            <a:r>
              <a:rPr lang="en-US" dirty="0" smtClean="0"/>
              <a:t>units</a:t>
            </a:r>
            <a:endParaRPr lang="en-US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number </a:t>
                </a:r>
                <a:r>
                  <a:rPr lang="en-US" dirty="0"/>
                  <a:t>of input units = number of features, </a:t>
                </a:r>
                <a:endParaRPr lang="en-US" dirty="0" smtClean="0"/>
              </a:p>
              <a:p>
                <a:r>
                  <a:rPr lang="en-US" dirty="0" smtClean="0"/>
                  <a:t>The number of </a:t>
                </a:r>
                <a:r>
                  <a:rPr lang="en-US" dirty="0"/>
                  <a:t>output units = </a:t>
                </a:r>
                <a:r>
                  <a:rPr lang="en-US" dirty="0" smtClean="0"/>
                  <a:t>number of </a:t>
                </a:r>
                <a:r>
                  <a:rPr lang="en-US" dirty="0"/>
                  <a:t>classes. 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The, how </a:t>
                </a:r>
                <a:r>
                  <a:rPr lang="en-US" dirty="0"/>
                  <a:t>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the </a:t>
                </a:r>
                <a:r>
                  <a:rPr lang="en-US" dirty="0" smtClean="0"/>
                  <a:t>number </a:t>
                </a:r>
                <a:r>
                  <a:rPr lang="en-US" dirty="0"/>
                  <a:t>of hidden units</a:t>
                </a:r>
                <a:r>
                  <a:rPr lang="en-US" dirty="0" smtClean="0"/>
                  <a:t>?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determines the expressive power of the </a:t>
                </a:r>
                <a:r>
                  <a:rPr lang="en-US" dirty="0" smtClean="0"/>
                  <a:t>network</a:t>
                </a:r>
              </a:p>
              <a:p>
                <a:pPr lvl="1"/>
                <a:r>
                  <a:rPr lang="en-US" dirty="0" smtClean="0"/>
                  <a:t>Too </a:t>
                </a:r>
                <a:r>
                  <a:rPr lang="en-US" dirty="0"/>
                  <a:t>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 may not be sufficient to learn complex decision </a:t>
                </a:r>
                <a:r>
                  <a:rPr lang="en-US" dirty="0" smtClean="0"/>
                  <a:t>boundaries</a:t>
                </a:r>
              </a:p>
              <a:p>
                <a:pPr lvl="1"/>
                <a:r>
                  <a:rPr lang="en-US" dirty="0" smtClean="0"/>
                  <a:t> </a:t>
                </a:r>
                <a:r>
                  <a:rPr lang="en-US" dirty="0"/>
                  <a:t>Too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 may </a:t>
                </a:r>
                <a:r>
                  <a:rPr lang="en-US" dirty="0" smtClean="0"/>
                  <a:t>over fit </a:t>
                </a:r>
                <a:r>
                  <a:rPr lang="en-US" dirty="0"/>
                  <a:t>the training data resulting in poor generalization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040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Tips for Improving </a:t>
            </a:r>
            <a:r>
              <a:rPr lang="en-US" dirty="0" smtClean="0"/>
              <a:t>BP: No. of </a:t>
            </a:r>
            <a:r>
              <a:rPr lang="en-US" dirty="0"/>
              <a:t>h</a:t>
            </a:r>
            <a:r>
              <a:rPr lang="en-US" dirty="0" smtClean="0"/>
              <a:t>idden </a:t>
            </a:r>
            <a:r>
              <a:rPr lang="en-US" dirty="0" smtClean="0"/>
              <a:t>units</a:t>
            </a:r>
            <a:endParaRPr lang="en-US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Choosing the best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 is not a solved </a:t>
                </a:r>
                <a:r>
                  <a:rPr lang="en-US" dirty="0" smtClean="0"/>
                  <a:t>problem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As a practical rule :</a:t>
                </a:r>
              </a:p>
              <a:p>
                <a:pPr lvl="1"/>
                <a:r>
                  <a:rPr lang="en-US" dirty="0" smtClean="0"/>
                  <a:t>if </a:t>
                </a:r>
                <a:r>
                  <a:rPr lang="en-US" dirty="0"/>
                  <a:t>total number of training samples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 so that the total number of weights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/10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total number of weights = </a:t>
                </a:r>
                <a:r>
                  <a:rPr lang="en-US" dirty="0" smtClean="0"/>
                  <a:t>(no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+ </a:t>
                </a:r>
                <a:r>
                  <a:rPr lang="en-US" dirty="0" smtClean="0"/>
                  <a:t>(no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2688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0582" y="266345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 you!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49113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86843"/>
          </a:xfrm>
        </p:spPr>
        <p:txBody>
          <a:bodyPr/>
          <a:lstStyle/>
          <a:p>
            <a:r>
              <a:rPr lang="en-US" dirty="0" smtClean="0"/>
              <a:t>Did you notice, the weights in the previous example were given?</a:t>
            </a:r>
          </a:p>
          <a:p>
            <a:endParaRPr lang="en-US" dirty="0" smtClean="0"/>
          </a:p>
          <a:p>
            <a:r>
              <a:rPr lang="en-US" dirty="0" smtClean="0"/>
              <a:t>In real life we don’t have this luxury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need to find the proper weights somehow, more precisely, we need to make the network learn (i.e. find)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8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tudy for ex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685" y="1926215"/>
            <a:ext cx="6286500" cy="416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How exactly do they “learn” stuff</a:t>
            </a:r>
            <a:r>
              <a:rPr lang="en-US" b="1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2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exactly do they “learn” stuff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76341"/>
          </a:xfrm>
        </p:spPr>
        <p:txBody>
          <a:bodyPr>
            <a:normAutofit/>
          </a:bodyPr>
          <a:lstStyle/>
          <a:p>
            <a:pPr algn="just" fontAlgn="base"/>
            <a:r>
              <a:rPr lang="en-US" dirty="0"/>
              <a:t>In the same way that we </a:t>
            </a:r>
            <a:r>
              <a:rPr lang="en-US" b="1" dirty="0"/>
              <a:t>learn</a:t>
            </a:r>
            <a:r>
              <a:rPr lang="en-US" dirty="0"/>
              <a:t> from experience in our lives, neural networks require </a:t>
            </a:r>
            <a:r>
              <a:rPr lang="en-US" b="1" dirty="0"/>
              <a:t>data</a:t>
            </a:r>
            <a:r>
              <a:rPr lang="en-US" dirty="0"/>
              <a:t> to learn. </a:t>
            </a:r>
            <a:endParaRPr lang="en-US" dirty="0" smtClean="0"/>
          </a:p>
          <a:p>
            <a:pPr algn="just" fontAlgn="base"/>
            <a:endParaRPr lang="en-US" dirty="0" smtClean="0"/>
          </a:p>
          <a:p>
            <a:pPr algn="just" fontAlgn="base"/>
            <a:r>
              <a:rPr lang="en-US" dirty="0" smtClean="0"/>
              <a:t>In </a:t>
            </a:r>
            <a:r>
              <a:rPr lang="en-US" dirty="0"/>
              <a:t>most cases, the more data that can be thrown at a neural network, the more accurate it will become. </a:t>
            </a:r>
            <a:endParaRPr lang="en-US" dirty="0" smtClean="0"/>
          </a:p>
          <a:p>
            <a:pPr algn="just" fontAlgn="base"/>
            <a:endParaRPr lang="en-US" dirty="0" smtClean="0"/>
          </a:p>
          <a:p>
            <a:pPr algn="just" fontAlgn="base"/>
            <a:r>
              <a:rPr lang="en-US" dirty="0" smtClean="0"/>
              <a:t>Think </a:t>
            </a:r>
            <a:r>
              <a:rPr lang="en-US" dirty="0"/>
              <a:t>of it like any task you do over and over. Over time, you gradually get more efficient and make fewer mistakes</a:t>
            </a:r>
            <a:r>
              <a:rPr lang="en-US" dirty="0" smtClean="0"/>
              <a:t>.</a:t>
            </a:r>
          </a:p>
          <a:p>
            <a:pPr algn="just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4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exactly do they “learn” stuff?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76825" y="1825624"/>
                <a:ext cx="6276975" cy="4575175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US" dirty="0" smtClean="0"/>
                  <a:t>We look for an </a:t>
                </a:r>
                <a:r>
                  <a:rPr lang="en-US" dirty="0"/>
                  <a:t>algorithm which lets us find weights and </a:t>
                </a:r>
                <a:r>
                  <a:rPr lang="en-US" dirty="0" smtClean="0"/>
                  <a:t>biases, so </a:t>
                </a:r>
                <a:r>
                  <a:rPr lang="en-US" dirty="0"/>
                  <a:t>that the output from the </a:t>
                </a:r>
                <a:r>
                  <a:rPr lang="en-US" dirty="0" smtClean="0"/>
                  <a:t>network,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 (or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in the case of multiple outputs), approximates the real values,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(or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), for all training inputs.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 smtClean="0"/>
                  <a:t>As with any approximation, to </a:t>
                </a:r>
                <a:r>
                  <a:rPr lang="en-US" dirty="0"/>
                  <a:t>quantify how well we're achieving this goal we </a:t>
                </a:r>
                <a:r>
                  <a:rPr lang="en-US" dirty="0" smtClean="0"/>
                  <a:t>need to define </a:t>
                </a:r>
                <a:r>
                  <a:rPr lang="en-US" dirty="0"/>
                  <a:t>a </a:t>
                </a:r>
                <a:r>
                  <a:rPr lang="en-US" i="1" dirty="0"/>
                  <a:t>cost </a:t>
                </a:r>
                <a:r>
                  <a:rPr lang="en-US" i="1" dirty="0" smtClean="0"/>
                  <a:t>function.</a:t>
                </a:r>
              </a:p>
              <a:p>
                <a:pPr algn="just"/>
                <a:endParaRPr lang="en-US" i="1" dirty="0"/>
              </a:p>
              <a:p>
                <a:pPr algn="just"/>
                <a:r>
                  <a:rPr lang="en-US" dirty="0" smtClean="0"/>
                  <a:t>The cost function measures how far the overall results are from the truth.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6825" y="1825624"/>
                <a:ext cx="6276975" cy="4575175"/>
              </a:xfrm>
              <a:blipFill>
                <a:blip r:embed="rId2"/>
                <a:stretch>
                  <a:fillRect l="-1553" t="-2663" r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38200" y="2236716"/>
            <a:ext cx="3678692" cy="3709890"/>
            <a:chOff x="838200" y="2779641"/>
            <a:chExt cx="3678692" cy="370989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4642" y="3065536"/>
              <a:ext cx="2762250" cy="32766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302540" y="3419088"/>
                  <a:ext cx="1690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540" y="3419088"/>
                  <a:ext cx="16908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2222" r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838200" y="5676089"/>
                  <a:ext cx="7997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5676089"/>
                  <a:ext cx="79970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924" t="-2222" r="-2290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38200" y="3859687"/>
                  <a:ext cx="9265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859687"/>
                  <a:ext cx="92653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7947" r="-2649" b="-304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924646" y="2868669"/>
                  <a:ext cx="8817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646" y="2868669"/>
                  <a:ext cx="88171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8333" r="-4861" b="-3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117558" y="2779641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7558" y="2779641"/>
                  <a:ext cx="14991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2000" r="-28000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161161" y="6212532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161" y="6212532"/>
                  <a:ext cx="27610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3333" r="-6667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976991" y="6203636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6991" y="6203636"/>
                  <a:ext cx="281423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2766" r="-6383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299211" y="4703836"/>
                  <a:ext cx="317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9211" y="4703836"/>
                  <a:ext cx="31713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1538" r="-769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795241" y="4707084"/>
                  <a:ext cx="322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5241" y="4707084"/>
                  <a:ext cx="322461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9615" r="-9615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033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/>
              <a:t>of the simplest and most general methods for </a:t>
            </a:r>
            <a:r>
              <a:rPr lang="en-US" dirty="0" smtClean="0"/>
              <a:t>supervised training </a:t>
            </a:r>
            <a:r>
              <a:rPr lang="en-US" dirty="0"/>
              <a:t>of multilayer neural </a:t>
            </a:r>
            <a:r>
              <a:rPr lang="en-US" dirty="0" smtClean="0"/>
              <a:t>networks is Backpropagation</a:t>
            </a:r>
          </a:p>
          <a:p>
            <a:endParaRPr lang="en-US" dirty="0" smtClean="0"/>
          </a:p>
          <a:p>
            <a:r>
              <a:rPr lang="en-US" dirty="0"/>
              <a:t>Other methods </a:t>
            </a:r>
            <a:r>
              <a:rPr lang="en-US" dirty="0" smtClean="0"/>
              <a:t>may be </a:t>
            </a:r>
            <a:r>
              <a:rPr lang="en-US" dirty="0"/>
              <a:t>faster </a:t>
            </a:r>
            <a:r>
              <a:rPr lang="en-US" dirty="0" smtClean="0"/>
              <a:t>or have </a:t>
            </a:r>
            <a:r>
              <a:rPr lang="en-US" dirty="0"/>
              <a:t>other desirable properties, but few are more </a:t>
            </a:r>
            <a:r>
              <a:rPr lang="en-US" dirty="0" smtClean="0"/>
              <a:t>instructive</a:t>
            </a:r>
          </a:p>
          <a:p>
            <a:endParaRPr lang="en-US" dirty="0" smtClean="0"/>
          </a:p>
          <a:p>
            <a:r>
              <a:rPr lang="en-US" dirty="0"/>
              <a:t>Backpropagation </a:t>
            </a:r>
            <a:r>
              <a:rPr lang="en-US" dirty="0" smtClean="0"/>
              <a:t>is </a:t>
            </a:r>
            <a:r>
              <a:rPr lang="en-US" dirty="0"/>
              <a:t>the natural extension of the </a:t>
            </a:r>
            <a:r>
              <a:rPr lang="en-US" dirty="0" smtClean="0"/>
              <a:t>LMS (Least Mean Squares) algorithm for </a:t>
            </a:r>
            <a:r>
              <a:rPr lang="en-US" dirty="0"/>
              <a:t>linear systems</a:t>
            </a:r>
          </a:p>
        </p:txBody>
      </p:sp>
    </p:spTree>
    <p:extLst>
      <p:ext uri="{BB962C8B-B14F-4D97-AF65-F5344CB8AC3E}">
        <p14:creationId xmlns:p14="http://schemas.microsoft.com/office/powerpoint/2010/main" val="84255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Mean Squares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3629" y="2162174"/>
            <a:ext cx="6996396" cy="21009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LMS </a:t>
            </a:r>
            <a:r>
              <a:rPr lang="en-US" dirty="0" smtClean="0"/>
              <a:t>algorithm works </a:t>
            </a:r>
            <a:r>
              <a:rPr lang="en-US" dirty="0"/>
              <a:t>for two-layer systems because we </a:t>
            </a:r>
            <a:r>
              <a:rPr lang="en-US" dirty="0" smtClean="0"/>
              <a:t>have </a:t>
            </a:r>
            <a:r>
              <a:rPr lang="en-US" dirty="0"/>
              <a:t>an </a:t>
            </a:r>
            <a:r>
              <a:rPr lang="en-US" dirty="0" smtClean="0"/>
              <a:t>error </a:t>
            </a:r>
            <a:r>
              <a:rPr lang="en-US" dirty="0"/>
              <a:t>evaluated at </a:t>
            </a:r>
            <a:r>
              <a:rPr lang="en-US" dirty="0" smtClean="0"/>
              <a:t>the output unit</a:t>
            </a:r>
          </a:p>
          <a:p>
            <a:r>
              <a:rPr lang="en-US" dirty="0" smtClean="0"/>
              <a:t>For one sample from the training set, we have: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33334" y="4628410"/>
                <a:ext cx="48006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𝐿𝑀𝑆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334" y="4628410"/>
                <a:ext cx="4800600" cy="369332"/>
              </a:xfrm>
              <a:prstGeom prst="rect">
                <a:avLst/>
              </a:prstGeom>
              <a:blipFill>
                <a:blip r:embed="rId2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838200" y="2236716"/>
            <a:ext cx="3678692" cy="3709890"/>
            <a:chOff x="838200" y="2779641"/>
            <a:chExt cx="3678692" cy="370989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4642" y="3065536"/>
              <a:ext cx="2762250" cy="32766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302540" y="3419088"/>
                  <a:ext cx="1690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540" y="3419088"/>
                  <a:ext cx="16908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2222" r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38200" y="5676089"/>
                  <a:ext cx="7997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5676089"/>
                  <a:ext cx="79970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924" t="-2222" r="-2290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38200" y="3859687"/>
                  <a:ext cx="9265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859687"/>
                  <a:ext cx="92653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7947" r="-2649" b="-304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924646" y="2868669"/>
                  <a:ext cx="8817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646" y="2868669"/>
                  <a:ext cx="88171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8333" r="-4861" b="-3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117558" y="2779641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7558" y="2779641"/>
                  <a:ext cx="14991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2000" r="-28000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161161" y="6212532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161" y="6212532"/>
                  <a:ext cx="27610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3333" r="-6667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976991" y="6203636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6991" y="6203636"/>
                  <a:ext cx="281423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2766" r="-6383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299211" y="4703836"/>
                  <a:ext cx="317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9211" y="4703836"/>
                  <a:ext cx="31713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1538" r="-769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795241" y="4707084"/>
                  <a:ext cx="322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5241" y="4707084"/>
                  <a:ext cx="322461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9615" r="-9615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6923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4450</TotalTime>
  <Words>1430</Words>
  <Application>Microsoft Office PowerPoint</Application>
  <PresentationFormat>Widescreen</PresentationFormat>
  <Paragraphs>230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Multilayer Neural Networks</vt:lpstr>
      <vt:lpstr>Previously on Neural Networks …</vt:lpstr>
      <vt:lpstr>PowerPoint Presentation</vt:lpstr>
      <vt:lpstr>PowerPoint Presentation</vt:lpstr>
      <vt:lpstr>How exactly do they “learn” stuff?</vt:lpstr>
      <vt:lpstr>How exactly do they “learn” stuff?</vt:lpstr>
      <vt:lpstr>How exactly do they “learn” stuff?</vt:lpstr>
      <vt:lpstr>Backpropagation</vt:lpstr>
      <vt:lpstr>Least Mean Squares</vt:lpstr>
      <vt:lpstr>With a nice little example.</vt:lpstr>
      <vt:lpstr>The network</vt:lpstr>
      <vt:lpstr>Feed-forward</vt:lpstr>
      <vt:lpstr>How good is this?</vt:lpstr>
      <vt:lpstr>Getting better …</vt:lpstr>
      <vt:lpstr>How to calculate the derivative with respect to w_i</vt:lpstr>
      <vt:lpstr>The perfect solution</vt:lpstr>
      <vt:lpstr>An approximation</vt:lpstr>
      <vt:lpstr>Multiple outputs</vt:lpstr>
      <vt:lpstr>The case of a hidden layer</vt:lpstr>
      <vt:lpstr>Notation for weights</vt:lpstr>
      <vt:lpstr>Getting better with 3 layered networks</vt:lpstr>
      <vt:lpstr>"How to calculate the error change with respect to " w_kj</vt:lpstr>
      <vt:lpstr>"How to calculate the error change with respect to " w_ji</vt:lpstr>
      <vt:lpstr>What this really means?</vt:lpstr>
      <vt:lpstr>Learning from multiple samples</vt:lpstr>
      <vt:lpstr>Training protocols</vt:lpstr>
      <vt:lpstr>Stochastic training protocol</vt:lpstr>
      <vt:lpstr>On-line training protocol</vt:lpstr>
      <vt:lpstr>Batch training protocol</vt:lpstr>
      <vt:lpstr>Learning with queries training protocol</vt:lpstr>
      <vt:lpstr>In conclusion, what is Backpropagation?</vt:lpstr>
      <vt:lpstr>Practical Tips for Improving BP</vt:lpstr>
      <vt:lpstr>Practical Tips for Improving BP: Initializing weights</vt:lpstr>
      <vt:lpstr>Practical Tips for Improving BP: Learning rate</vt:lpstr>
      <vt:lpstr>Practical Tips for Improving BP: No. of hidden layers</vt:lpstr>
      <vt:lpstr>Practical Tips for Improving BP: No. of hidden units</vt:lpstr>
      <vt:lpstr>Practical Tips for Improving BP: No. of hidden units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…To be seen next time</dc:title>
  <dc:creator>Arpad K</dc:creator>
  <cp:lastModifiedBy>Luciana Majercsik</cp:lastModifiedBy>
  <cp:revision>120</cp:revision>
  <dcterms:created xsi:type="dcterms:W3CDTF">2019-05-16T11:39:16Z</dcterms:created>
  <dcterms:modified xsi:type="dcterms:W3CDTF">2019-05-28T15:03:39Z</dcterms:modified>
</cp:coreProperties>
</file>