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59" r:id="rId6"/>
    <p:sldId id="367" r:id="rId7"/>
    <p:sldId id="386" r:id="rId8"/>
    <p:sldId id="369" r:id="rId9"/>
    <p:sldId id="372" r:id="rId10"/>
    <p:sldId id="374" r:id="rId11"/>
    <p:sldId id="387" r:id="rId12"/>
    <p:sldId id="375" r:id="rId13"/>
    <p:sldId id="388" r:id="rId14"/>
    <p:sldId id="376" r:id="rId15"/>
    <p:sldId id="379" r:id="rId16"/>
    <p:sldId id="389" r:id="rId17"/>
    <p:sldId id="390" r:id="rId18"/>
    <p:sldId id="391" r:id="rId19"/>
    <p:sldId id="392" r:id="rId20"/>
    <p:sldId id="393" r:id="rId21"/>
    <p:sldId id="395" r:id="rId22"/>
    <p:sldId id="396" r:id="rId23"/>
    <p:sldId id="397" r:id="rId24"/>
    <p:sldId id="398" r:id="rId25"/>
    <p:sldId id="399" r:id="rId26"/>
    <p:sldId id="400" r:id="rId27"/>
    <p:sldId id="401" r:id="rId28"/>
    <p:sldId id="403" r:id="rId29"/>
    <p:sldId id="402" r:id="rId30"/>
    <p:sldId id="404" r:id="rId31"/>
    <p:sldId id="405" r:id="rId32"/>
    <p:sldId id="406" r:id="rId33"/>
    <p:sldId id="407" r:id="rId34"/>
    <p:sldId id="408" r:id="rId35"/>
    <p:sldId id="409" r:id="rId36"/>
    <p:sldId id="271" r:id="rId3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C7B62-025B-4D13-B4C9-33592B46C432}" v="307" dt="2023-10-03T13:05:33.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12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a Maria Sepulveda Cano" userId="4d10d8da-d459-4ce0-b4f5-88365d2fe730" providerId="ADAL" clId="{32EC7B62-025B-4D13-B4C9-33592B46C432}"/>
    <pc:docChg chg="undo custSel addSld delSld modSld">
      <pc:chgData name="Lina Maria Sepulveda Cano" userId="4d10d8da-d459-4ce0-b4f5-88365d2fe730" providerId="ADAL" clId="{32EC7B62-025B-4D13-B4C9-33592B46C432}" dt="2023-10-03T13:14:08.041" v="1713" actId="20577"/>
      <pc:docMkLst>
        <pc:docMk/>
      </pc:docMkLst>
      <pc:sldChg chg="modSp mod">
        <pc:chgData name="Lina Maria Sepulveda Cano" userId="4d10d8da-d459-4ce0-b4f5-88365d2fe730" providerId="ADAL" clId="{32EC7B62-025B-4D13-B4C9-33592B46C432}" dt="2023-10-01T21:33:10.263" v="0" actId="20577"/>
        <pc:sldMkLst>
          <pc:docMk/>
          <pc:sldMk cId="829285660" sldId="259"/>
        </pc:sldMkLst>
        <pc:spChg chg="mod">
          <ac:chgData name="Lina Maria Sepulveda Cano" userId="4d10d8da-d459-4ce0-b4f5-88365d2fe730" providerId="ADAL" clId="{32EC7B62-025B-4D13-B4C9-33592B46C432}" dt="2023-10-01T21:33:10.263" v="0" actId="20577"/>
          <ac:spMkLst>
            <pc:docMk/>
            <pc:sldMk cId="829285660" sldId="259"/>
            <ac:spMk id="2" creationId="{342C3D4C-AFFE-5B7D-1B4A-B15BDA0427DA}"/>
          </ac:spMkLst>
        </pc:spChg>
      </pc:sldChg>
      <pc:sldChg chg="del">
        <pc:chgData name="Lina Maria Sepulveda Cano" userId="4d10d8da-d459-4ce0-b4f5-88365d2fe730" providerId="ADAL" clId="{32EC7B62-025B-4D13-B4C9-33592B46C432}" dt="2023-10-01T21:37:07.061" v="4" actId="47"/>
        <pc:sldMkLst>
          <pc:docMk/>
          <pc:sldMk cId="430787169" sldId="296"/>
        </pc:sldMkLst>
      </pc:sldChg>
      <pc:sldChg chg="del">
        <pc:chgData name="Lina Maria Sepulveda Cano" userId="4d10d8da-d459-4ce0-b4f5-88365d2fe730" providerId="ADAL" clId="{32EC7B62-025B-4D13-B4C9-33592B46C432}" dt="2023-10-01T21:37:05.596" v="1" actId="47"/>
        <pc:sldMkLst>
          <pc:docMk/>
          <pc:sldMk cId="740271875" sldId="301"/>
        </pc:sldMkLst>
      </pc:sldChg>
      <pc:sldChg chg="del">
        <pc:chgData name="Lina Maria Sepulveda Cano" userId="4d10d8da-d459-4ce0-b4f5-88365d2fe730" providerId="ADAL" clId="{32EC7B62-025B-4D13-B4C9-33592B46C432}" dt="2023-10-01T21:37:06.461" v="3" actId="47"/>
        <pc:sldMkLst>
          <pc:docMk/>
          <pc:sldMk cId="1416644080" sldId="302"/>
        </pc:sldMkLst>
      </pc:sldChg>
      <pc:sldChg chg="del">
        <pc:chgData name="Lina Maria Sepulveda Cano" userId="4d10d8da-d459-4ce0-b4f5-88365d2fe730" providerId="ADAL" clId="{32EC7B62-025B-4D13-B4C9-33592B46C432}" dt="2023-10-01T21:37:06.035" v="2" actId="47"/>
        <pc:sldMkLst>
          <pc:docMk/>
          <pc:sldMk cId="3838402184" sldId="303"/>
        </pc:sldMkLst>
      </pc:sldChg>
      <pc:sldChg chg="del">
        <pc:chgData name="Lina Maria Sepulveda Cano" userId="4d10d8da-d459-4ce0-b4f5-88365d2fe730" providerId="ADAL" clId="{32EC7B62-025B-4D13-B4C9-33592B46C432}" dt="2023-10-01T21:37:07.413" v="5" actId="47"/>
        <pc:sldMkLst>
          <pc:docMk/>
          <pc:sldMk cId="3267589829" sldId="304"/>
        </pc:sldMkLst>
      </pc:sldChg>
      <pc:sldChg chg="del">
        <pc:chgData name="Lina Maria Sepulveda Cano" userId="4d10d8da-d459-4ce0-b4f5-88365d2fe730" providerId="ADAL" clId="{32EC7B62-025B-4D13-B4C9-33592B46C432}" dt="2023-10-01T21:37:07.747" v="6" actId="47"/>
        <pc:sldMkLst>
          <pc:docMk/>
          <pc:sldMk cId="3021531082" sldId="305"/>
        </pc:sldMkLst>
      </pc:sldChg>
      <pc:sldChg chg="del">
        <pc:chgData name="Lina Maria Sepulveda Cano" userId="4d10d8da-d459-4ce0-b4f5-88365d2fe730" providerId="ADAL" clId="{32EC7B62-025B-4D13-B4C9-33592B46C432}" dt="2023-10-01T21:37:08.187" v="7" actId="47"/>
        <pc:sldMkLst>
          <pc:docMk/>
          <pc:sldMk cId="3696192296" sldId="306"/>
        </pc:sldMkLst>
      </pc:sldChg>
      <pc:sldChg chg="del">
        <pc:chgData name="Lina Maria Sepulveda Cano" userId="4d10d8da-d459-4ce0-b4f5-88365d2fe730" providerId="ADAL" clId="{32EC7B62-025B-4D13-B4C9-33592B46C432}" dt="2023-10-01T21:37:08.461" v="8" actId="47"/>
        <pc:sldMkLst>
          <pc:docMk/>
          <pc:sldMk cId="2665177352" sldId="308"/>
        </pc:sldMkLst>
      </pc:sldChg>
      <pc:sldChg chg="modSp del mod">
        <pc:chgData name="Lina Maria Sepulveda Cano" userId="4d10d8da-d459-4ce0-b4f5-88365d2fe730" providerId="ADAL" clId="{32EC7B62-025B-4D13-B4C9-33592B46C432}" dt="2023-10-01T21:39:04.944" v="28" actId="47"/>
        <pc:sldMkLst>
          <pc:docMk/>
          <pc:sldMk cId="1915459853" sldId="366"/>
        </pc:sldMkLst>
        <pc:spChg chg="mod">
          <ac:chgData name="Lina Maria Sepulveda Cano" userId="4d10d8da-d459-4ce0-b4f5-88365d2fe730" providerId="ADAL" clId="{32EC7B62-025B-4D13-B4C9-33592B46C432}" dt="2023-10-01T21:37:32.309" v="27" actId="20577"/>
          <ac:spMkLst>
            <pc:docMk/>
            <pc:sldMk cId="1915459853" sldId="366"/>
            <ac:spMk id="3" creationId="{00000000-0000-0000-0000-000000000000}"/>
          </ac:spMkLst>
        </pc:spChg>
      </pc:sldChg>
      <pc:sldChg chg="addSp delSp modSp mod">
        <pc:chgData name="Lina Maria Sepulveda Cano" userId="4d10d8da-d459-4ce0-b4f5-88365d2fe730" providerId="ADAL" clId="{32EC7B62-025B-4D13-B4C9-33592B46C432}" dt="2023-10-01T21:39:51.870" v="33" actId="1076"/>
        <pc:sldMkLst>
          <pc:docMk/>
          <pc:sldMk cId="1866285208" sldId="367"/>
        </pc:sldMkLst>
        <pc:spChg chg="mod">
          <ac:chgData name="Lina Maria Sepulveda Cano" userId="4d10d8da-d459-4ce0-b4f5-88365d2fe730" providerId="ADAL" clId="{32EC7B62-025B-4D13-B4C9-33592B46C432}" dt="2023-10-01T21:39:26.390" v="31"/>
          <ac:spMkLst>
            <pc:docMk/>
            <pc:sldMk cId="1866285208" sldId="367"/>
            <ac:spMk id="3" creationId="{00000000-0000-0000-0000-000000000000}"/>
          </ac:spMkLst>
        </pc:spChg>
        <pc:spChg chg="mod">
          <ac:chgData name="Lina Maria Sepulveda Cano" userId="4d10d8da-d459-4ce0-b4f5-88365d2fe730" providerId="ADAL" clId="{32EC7B62-025B-4D13-B4C9-33592B46C432}" dt="2023-10-01T21:39:51.870" v="33" actId="1076"/>
          <ac:spMkLst>
            <pc:docMk/>
            <pc:sldMk cId="1866285208" sldId="367"/>
            <ac:spMk id="5" creationId="{0EF56C75-8DB2-2169-5D1C-3C8559F408BB}"/>
          </ac:spMkLst>
        </pc:spChg>
        <pc:graphicFrameChg chg="add del mod">
          <ac:chgData name="Lina Maria Sepulveda Cano" userId="4d10d8da-d459-4ce0-b4f5-88365d2fe730" providerId="ADAL" clId="{32EC7B62-025B-4D13-B4C9-33592B46C432}" dt="2023-10-01T21:39:23.597" v="30" actId="478"/>
          <ac:graphicFrameMkLst>
            <pc:docMk/>
            <pc:sldMk cId="1866285208" sldId="367"/>
            <ac:graphicFrameMk id="2" creationId="{A59A682E-2964-6180-EDC4-E2089F3F5C86}"/>
          </ac:graphicFrameMkLst>
        </pc:graphicFrameChg>
      </pc:sldChg>
      <pc:sldChg chg="addSp delSp del mod">
        <pc:chgData name="Lina Maria Sepulveda Cano" userId="4d10d8da-d459-4ce0-b4f5-88365d2fe730" providerId="ADAL" clId="{32EC7B62-025B-4D13-B4C9-33592B46C432}" dt="2023-10-01T21:40:36.201" v="38" actId="47"/>
        <pc:sldMkLst>
          <pc:docMk/>
          <pc:sldMk cId="3663869220" sldId="368"/>
        </pc:sldMkLst>
        <pc:spChg chg="add del">
          <ac:chgData name="Lina Maria Sepulveda Cano" userId="4d10d8da-d459-4ce0-b4f5-88365d2fe730" providerId="ADAL" clId="{32EC7B62-025B-4D13-B4C9-33592B46C432}" dt="2023-10-01T21:40:17.470" v="36" actId="478"/>
          <ac:spMkLst>
            <pc:docMk/>
            <pc:sldMk cId="3663869220" sldId="368"/>
            <ac:spMk id="3" creationId="{8996B5DA-4D2C-57C5-6D5B-256C25009C07}"/>
          </ac:spMkLst>
        </pc:spChg>
        <pc:picChg chg="del">
          <ac:chgData name="Lina Maria Sepulveda Cano" userId="4d10d8da-d459-4ce0-b4f5-88365d2fe730" providerId="ADAL" clId="{32EC7B62-025B-4D13-B4C9-33592B46C432}" dt="2023-10-01T21:39:54.840" v="34" actId="478"/>
          <ac:picMkLst>
            <pc:docMk/>
            <pc:sldMk cId="3663869220" sldId="368"/>
            <ac:picMk id="4" creationId="{20B043E3-DC7D-4FEA-D57B-7D7000CBADEF}"/>
          </ac:picMkLst>
        </pc:picChg>
      </pc:sldChg>
      <pc:sldChg chg="modSp mod">
        <pc:chgData name="Lina Maria Sepulveda Cano" userId="4d10d8da-d459-4ce0-b4f5-88365d2fe730" providerId="ADAL" clId="{32EC7B62-025B-4D13-B4C9-33592B46C432}" dt="2023-10-01T21:43:13.168" v="70" actId="1076"/>
        <pc:sldMkLst>
          <pc:docMk/>
          <pc:sldMk cId="3557728677" sldId="369"/>
        </pc:sldMkLst>
        <pc:spChg chg="mod">
          <ac:chgData name="Lina Maria Sepulveda Cano" userId="4d10d8da-d459-4ce0-b4f5-88365d2fe730" providerId="ADAL" clId="{32EC7B62-025B-4D13-B4C9-33592B46C432}" dt="2023-10-01T21:43:13.168" v="70" actId="1076"/>
          <ac:spMkLst>
            <pc:docMk/>
            <pc:sldMk cId="3557728677" sldId="369"/>
            <ac:spMk id="5" creationId="{D18F2038-DC0F-4BAE-975B-88B95A7F8C16}"/>
          </ac:spMkLst>
        </pc:spChg>
      </pc:sldChg>
      <pc:sldChg chg="del">
        <pc:chgData name="Lina Maria Sepulveda Cano" userId="4d10d8da-d459-4ce0-b4f5-88365d2fe730" providerId="ADAL" clId="{32EC7B62-025B-4D13-B4C9-33592B46C432}" dt="2023-10-01T21:43:17.127" v="71" actId="47"/>
        <pc:sldMkLst>
          <pc:docMk/>
          <pc:sldMk cId="3902893002" sldId="370"/>
        </pc:sldMkLst>
      </pc:sldChg>
      <pc:sldChg chg="del">
        <pc:chgData name="Lina Maria Sepulveda Cano" userId="4d10d8da-d459-4ce0-b4f5-88365d2fe730" providerId="ADAL" clId="{32EC7B62-025B-4D13-B4C9-33592B46C432}" dt="2023-10-01T21:43:19.252" v="72" actId="47"/>
        <pc:sldMkLst>
          <pc:docMk/>
          <pc:sldMk cId="969362926" sldId="371"/>
        </pc:sldMkLst>
      </pc:sldChg>
      <pc:sldChg chg="delSp modSp mod">
        <pc:chgData name="Lina Maria Sepulveda Cano" userId="4d10d8da-d459-4ce0-b4f5-88365d2fe730" providerId="ADAL" clId="{32EC7B62-025B-4D13-B4C9-33592B46C432}" dt="2023-10-01T21:45:17.722" v="130" actId="1076"/>
        <pc:sldMkLst>
          <pc:docMk/>
          <pc:sldMk cId="2400331383" sldId="372"/>
        </pc:sldMkLst>
        <pc:spChg chg="del">
          <ac:chgData name="Lina Maria Sepulveda Cano" userId="4d10d8da-d459-4ce0-b4f5-88365d2fe730" providerId="ADAL" clId="{32EC7B62-025B-4D13-B4C9-33592B46C432}" dt="2023-10-01T21:44:23.915" v="82" actId="478"/>
          <ac:spMkLst>
            <pc:docMk/>
            <pc:sldMk cId="2400331383" sldId="372"/>
            <ac:spMk id="2" creationId="{8C0DC975-82A4-247A-BDED-8305661711AE}"/>
          </ac:spMkLst>
        </pc:spChg>
        <pc:spChg chg="mod">
          <ac:chgData name="Lina Maria Sepulveda Cano" userId="4d10d8da-d459-4ce0-b4f5-88365d2fe730" providerId="ADAL" clId="{32EC7B62-025B-4D13-B4C9-33592B46C432}" dt="2023-10-01T21:43:57.719" v="80" actId="20577"/>
          <ac:spMkLst>
            <pc:docMk/>
            <pc:sldMk cId="2400331383" sldId="372"/>
            <ac:spMk id="3" creationId="{00000000-0000-0000-0000-000000000000}"/>
          </ac:spMkLst>
        </pc:spChg>
        <pc:spChg chg="mod">
          <ac:chgData name="Lina Maria Sepulveda Cano" userId="4d10d8da-d459-4ce0-b4f5-88365d2fe730" providerId="ADAL" clId="{32EC7B62-025B-4D13-B4C9-33592B46C432}" dt="2023-10-01T21:45:17.722" v="130" actId="1076"/>
          <ac:spMkLst>
            <pc:docMk/>
            <pc:sldMk cId="2400331383" sldId="372"/>
            <ac:spMk id="5" creationId="{0EF56C75-8DB2-2169-5D1C-3C8559F408BB}"/>
          </ac:spMkLst>
        </pc:spChg>
        <pc:spChg chg="del">
          <ac:chgData name="Lina Maria Sepulveda Cano" userId="4d10d8da-d459-4ce0-b4f5-88365d2fe730" providerId="ADAL" clId="{32EC7B62-025B-4D13-B4C9-33592B46C432}" dt="2023-10-01T21:44:22.331" v="81" actId="478"/>
          <ac:spMkLst>
            <pc:docMk/>
            <pc:sldMk cId="2400331383" sldId="372"/>
            <ac:spMk id="7" creationId="{BDE30F13-4EF6-E81A-5226-A601146FF030}"/>
          </ac:spMkLst>
        </pc:spChg>
        <pc:spChg chg="del mod">
          <ac:chgData name="Lina Maria Sepulveda Cano" userId="4d10d8da-d459-4ce0-b4f5-88365d2fe730" providerId="ADAL" clId="{32EC7B62-025B-4D13-B4C9-33592B46C432}" dt="2023-10-01T21:44:25.573" v="84" actId="478"/>
          <ac:spMkLst>
            <pc:docMk/>
            <pc:sldMk cId="2400331383" sldId="372"/>
            <ac:spMk id="8" creationId="{5EB7A800-F508-8C5D-8A89-6A460CD50A76}"/>
          </ac:spMkLst>
        </pc:spChg>
        <pc:spChg chg="del">
          <ac:chgData name="Lina Maria Sepulveda Cano" userId="4d10d8da-d459-4ce0-b4f5-88365d2fe730" providerId="ADAL" clId="{32EC7B62-025B-4D13-B4C9-33592B46C432}" dt="2023-10-01T21:44:27" v="85" actId="478"/>
          <ac:spMkLst>
            <pc:docMk/>
            <pc:sldMk cId="2400331383" sldId="372"/>
            <ac:spMk id="9" creationId="{BE3A248E-5BBF-16CC-D8B1-201ED1CF6B65}"/>
          </ac:spMkLst>
        </pc:spChg>
      </pc:sldChg>
      <pc:sldChg chg="del">
        <pc:chgData name="Lina Maria Sepulveda Cano" userId="4d10d8da-d459-4ce0-b4f5-88365d2fe730" providerId="ADAL" clId="{32EC7B62-025B-4D13-B4C9-33592B46C432}" dt="2023-10-01T21:45:59.862" v="131" actId="47"/>
        <pc:sldMkLst>
          <pc:docMk/>
          <pc:sldMk cId="3069731868" sldId="373"/>
        </pc:sldMkLst>
      </pc:sldChg>
      <pc:sldChg chg="addSp delSp modSp mod setBg">
        <pc:chgData name="Lina Maria Sepulveda Cano" userId="4d10d8da-d459-4ce0-b4f5-88365d2fe730" providerId="ADAL" clId="{32EC7B62-025B-4D13-B4C9-33592B46C432}" dt="2023-10-01T21:49:53.701" v="232" actId="1076"/>
        <pc:sldMkLst>
          <pc:docMk/>
          <pc:sldMk cId="2670495307" sldId="374"/>
        </pc:sldMkLst>
        <pc:spChg chg="mod">
          <ac:chgData name="Lina Maria Sepulveda Cano" userId="4d10d8da-d459-4ce0-b4f5-88365d2fe730" providerId="ADAL" clId="{32EC7B62-025B-4D13-B4C9-33592B46C432}" dt="2023-10-01T21:49:22.906" v="226" actId="26606"/>
          <ac:spMkLst>
            <pc:docMk/>
            <pc:sldMk cId="2670495307" sldId="374"/>
            <ac:spMk id="2" creationId="{4F45E2BA-074A-7D8E-6FF4-2D215103DE8D}"/>
          </ac:spMkLst>
        </pc:spChg>
        <pc:spChg chg="del mod">
          <ac:chgData name="Lina Maria Sepulveda Cano" userId="4d10d8da-d459-4ce0-b4f5-88365d2fe730" providerId="ADAL" clId="{32EC7B62-025B-4D13-B4C9-33592B46C432}" dt="2023-10-01T21:48:34.342" v="219" actId="478"/>
          <ac:spMkLst>
            <pc:docMk/>
            <pc:sldMk cId="2670495307" sldId="374"/>
            <ac:spMk id="5" creationId="{0EF56C75-8DB2-2169-5D1C-3C8559F408BB}"/>
          </ac:spMkLst>
        </pc:spChg>
        <pc:spChg chg="add del">
          <ac:chgData name="Lina Maria Sepulveda Cano" userId="4d10d8da-d459-4ce0-b4f5-88365d2fe730" providerId="ADAL" clId="{32EC7B62-025B-4D13-B4C9-33592B46C432}" dt="2023-10-01T21:49:22.906" v="226" actId="26606"/>
          <ac:spMkLst>
            <pc:docMk/>
            <pc:sldMk cId="2670495307" sldId="374"/>
            <ac:spMk id="9" creationId="{A4AC5506-6312-4701-8D3C-40187889A947}"/>
          </ac:spMkLst>
        </pc:spChg>
        <pc:picChg chg="add mod modCrop">
          <ac:chgData name="Lina Maria Sepulveda Cano" userId="4d10d8da-d459-4ce0-b4f5-88365d2fe730" providerId="ADAL" clId="{32EC7B62-025B-4D13-B4C9-33592B46C432}" dt="2023-10-01T21:49:53.701" v="232" actId="1076"/>
          <ac:picMkLst>
            <pc:docMk/>
            <pc:sldMk cId="2670495307" sldId="374"/>
            <ac:picMk id="4" creationId="{22162349-B1EC-5F42-B162-95EF469418A6}"/>
          </ac:picMkLst>
        </pc:picChg>
      </pc:sldChg>
      <pc:sldChg chg="delSp modSp mod">
        <pc:chgData name="Lina Maria Sepulveda Cano" userId="4d10d8da-d459-4ce0-b4f5-88365d2fe730" providerId="ADAL" clId="{32EC7B62-025B-4D13-B4C9-33592B46C432}" dt="2023-10-01T21:57:25.516" v="261" actId="1076"/>
        <pc:sldMkLst>
          <pc:docMk/>
          <pc:sldMk cId="1862896782" sldId="375"/>
        </pc:sldMkLst>
        <pc:spChg chg="del">
          <ac:chgData name="Lina Maria Sepulveda Cano" userId="4d10d8da-d459-4ce0-b4f5-88365d2fe730" providerId="ADAL" clId="{32EC7B62-025B-4D13-B4C9-33592B46C432}" dt="2023-10-01T21:54:33.838" v="242" actId="478"/>
          <ac:spMkLst>
            <pc:docMk/>
            <pc:sldMk cId="1862896782" sldId="375"/>
            <ac:spMk id="2" creationId="{4F45E2BA-074A-7D8E-6FF4-2D215103DE8D}"/>
          </ac:spMkLst>
        </pc:spChg>
        <pc:spChg chg="mod">
          <ac:chgData name="Lina Maria Sepulveda Cano" userId="4d10d8da-d459-4ce0-b4f5-88365d2fe730" providerId="ADAL" clId="{32EC7B62-025B-4D13-B4C9-33592B46C432}" dt="2023-10-01T21:57:25.516" v="261" actId="1076"/>
          <ac:spMkLst>
            <pc:docMk/>
            <pc:sldMk cId="1862896782" sldId="375"/>
            <ac:spMk id="5" creationId="{0EF56C75-8DB2-2169-5D1C-3C8559F408BB}"/>
          </ac:spMkLst>
        </pc:spChg>
      </pc:sldChg>
      <pc:sldChg chg="delSp modSp mod">
        <pc:chgData name="Lina Maria Sepulveda Cano" userId="4d10d8da-d459-4ce0-b4f5-88365d2fe730" providerId="ADAL" clId="{32EC7B62-025B-4D13-B4C9-33592B46C432}" dt="2023-10-01T22:08:45.997" v="439" actId="113"/>
        <pc:sldMkLst>
          <pc:docMk/>
          <pc:sldMk cId="567293301" sldId="376"/>
        </pc:sldMkLst>
        <pc:spChg chg="del">
          <ac:chgData name="Lina Maria Sepulveda Cano" userId="4d10d8da-d459-4ce0-b4f5-88365d2fe730" providerId="ADAL" clId="{32EC7B62-025B-4D13-B4C9-33592B46C432}" dt="2023-10-01T22:07:10.068" v="428" actId="478"/>
          <ac:spMkLst>
            <pc:docMk/>
            <pc:sldMk cId="567293301" sldId="376"/>
            <ac:spMk id="3" creationId="{A9AD89F6-07F7-B485-C87D-EEF729922338}"/>
          </ac:spMkLst>
        </pc:spChg>
        <pc:spChg chg="mod">
          <ac:chgData name="Lina Maria Sepulveda Cano" userId="4d10d8da-d459-4ce0-b4f5-88365d2fe730" providerId="ADAL" clId="{32EC7B62-025B-4D13-B4C9-33592B46C432}" dt="2023-10-01T22:08:45.997" v="439" actId="113"/>
          <ac:spMkLst>
            <pc:docMk/>
            <pc:sldMk cId="567293301" sldId="376"/>
            <ac:spMk id="5" creationId="{0EF56C75-8DB2-2169-5D1C-3C8559F408BB}"/>
          </ac:spMkLst>
        </pc:spChg>
        <pc:spChg chg="del">
          <ac:chgData name="Lina Maria Sepulveda Cano" userId="4d10d8da-d459-4ce0-b4f5-88365d2fe730" providerId="ADAL" clId="{32EC7B62-025B-4D13-B4C9-33592B46C432}" dt="2023-10-01T22:07:10.068" v="428" actId="478"/>
          <ac:spMkLst>
            <pc:docMk/>
            <pc:sldMk cId="567293301" sldId="376"/>
            <ac:spMk id="6" creationId="{BBE89BD5-9081-9E3A-E192-39001506F79A}"/>
          </ac:spMkLst>
        </pc:spChg>
        <pc:spChg chg="del">
          <ac:chgData name="Lina Maria Sepulveda Cano" userId="4d10d8da-d459-4ce0-b4f5-88365d2fe730" providerId="ADAL" clId="{32EC7B62-025B-4D13-B4C9-33592B46C432}" dt="2023-10-01T22:07:10.068" v="428" actId="478"/>
          <ac:spMkLst>
            <pc:docMk/>
            <pc:sldMk cId="567293301" sldId="376"/>
            <ac:spMk id="7" creationId="{3D3E57B7-B0EE-7064-3FB7-712F7A89F93A}"/>
          </ac:spMkLst>
        </pc:spChg>
        <pc:spChg chg="del">
          <ac:chgData name="Lina Maria Sepulveda Cano" userId="4d10d8da-d459-4ce0-b4f5-88365d2fe730" providerId="ADAL" clId="{32EC7B62-025B-4D13-B4C9-33592B46C432}" dt="2023-10-01T22:07:10.068" v="428" actId="478"/>
          <ac:spMkLst>
            <pc:docMk/>
            <pc:sldMk cId="567293301" sldId="376"/>
            <ac:spMk id="8" creationId="{981DE60D-7806-AFA8-44A8-A9112B78EDF6}"/>
          </ac:spMkLst>
        </pc:spChg>
      </pc:sldChg>
      <pc:sldChg chg="del">
        <pc:chgData name="Lina Maria Sepulveda Cano" userId="4d10d8da-d459-4ce0-b4f5-88365d2fe730" providerId="ADAL" clId="{32EC7B62-025B-4D13-B4C9-33592B46C432}" dt="2023-10-01T22:11:56.760" v="441" actId="47"/>
        <pc:sldMkLst>
          <pc:docMk/>
          <pc:sldMk cId="4172164065" sldId="377"/>
        </pc:sldMkLst>
      </pc:sldChg>
      <pc:sldChg chg="del">
        <pc:chgData name="Lina Maria Sepulveda Cano" userId="4d10d8da-d459-4ce0-b4f5-88365d2fe730" providerId="ADAL" clId="{32EC7B62-025B-4D13-B4C9-33592B46C432}" dt="2023-10-01T22:11:57.326" v="442" actId="47"/>
        <pc:sldMkLst>
          <pc:docMk/>
          <pc:sldMk cId="2728471195" sldId="378"/>
        </pc:sldMkLst>
      </pc:sldChg>
      <pc:sldChg chg="delSp modSp mod">
        <pc:chgData name="Lina Maria Sepulveda Cano" userId="4d10d8da-d459-4ce0-b4f5-88365d2fe730" providerId="ADAL" clId="{32EC7B62-025B-4D13-B4C9-33592B46C432}" dt="2023-10-01T22:13:30.495" v="593" actId="1076"/>
        <pc:sldMkLst>
          <pc:docMk/>
          <pc:sldMk cId="1807118246" sldId="379"/>
        </pc:sldMkLst>
        <pc:spChg chg="mod">
          <ac:chgData name="Lina Maria Sepulveda Cano" userId="4d10d8da-d459-4ce0-b4f5-88365d2fe730" providerId="ADAL" clId="{32EC7B62-025B-4D13-B4C9-33592B46C432}" dt="2023-10-01T22:12:06.928" v="483" actId="20577"/>
          <ac:spMkLst>
            <pc:docMk/>
            <pc:sldMk cId="1807118246" sldId="379"/>
            <ac:spMk id="2" creationId="{4F45E2BA-074A-7D8E-6FF4-2D215103DE8D}"/>
          </ac:spMkLst>
        </pc:spChg>
        <pc:spChg chg="mod">
          <ac:chgData name="Lina Maria Sepulveda Cano" userId="4d10d8da-d459-4ce0-b4f5-88365d2fe730" providerId="ADAL" clId="{32EC7B62-025B-4D13-B4C9-33592B46C432}" dt="2023-10-01T22:13:30.495" v="593" actId="1076"/>
          <ac:spMkLst>
            <pc:docMk/>
            <pc:sldMk cId="1807118246" sldId="379"/>
            <ac:spMk id="5" creationId="{0EF56C75-8DB2-2169-5D1C-3C8559F408BB}"/>
          </ac:spMkLst>
        </pc:spChg>
        <pc:spChg chg="del">
          <ac:chgData name="Lina Maria Sepulveda Cano" userId="4d10d8da-d459-4ce0-b4f5-88365d2fe730" providerId="ADAL" clId="{32EC7B62-025B-4D13-B4C9-33592B46C432}" dt="2023-10-01T22:12:38.131" v="484" actId="478"/>
          <ac:spMkLst>
            <pc:docMk/>
            <pc:sldMk cId="1807118246" sldId="379"/>
            <ac:spMk id="7" creationId="{C9DEE181-5FE9-ABE2-2FA0-92B9AA8675AB}"/>
          </ac:spMkLst>
        </pc:spChg>
      </pc:sldChg>
      <pc:sldChg chg="del">
        <pc:chgData name="Lina Maria Sepulveda Cano" userId="4d10d8da-d459-4ce0-b4f5-88365d2fe730" providerId="ADAL" clId="{32EC7B62-025B-4D13-B4C9-33592B46C432}" dt="2023-10-01T22:14:56.015" v="635" actId="47"/>
        <pc:sldMkLst>
          <pc:docMk/>
          <pc:sldMk cId="790503916" sldId="380"/>
        </pc:sldMkLst>
      </pc:sldChg>
      <pc:sldChg chg="del">
        <pc:chgData name="Lina Maria Sepulveda Cano" userId="4d10d8da-d459-4ce0-b4f5-88365d2fe730" providerId="ADAL" clId="{32EC7B62-025B-4D13-B4C9-33592B46C432}" dt="2023-10-01T22:14:56.963" v="636" actId="47"/>
        <pc:sldMkLst>
          <pc:docMk/>
          <pc:sldMk cId="1439061840" sldId="381"/>
        </pc:sldMkLst>
      </pc:sldChg>
      <pc:sldChg chg="del">
        <pc:chgData name="Lina Maria Sepulveda Cano" userId="4d10d8da-d459-4ce0-b4f5-88365d2fe730" providerId="ADAL" clId="{32EC7B62-025B-4D13-B4C9-33592B46C432}" dt="2023-10-01T22:14:57.658" v="637" actId="47"/>
        <pc:sldMkLst>
          <pc:docMk/>
          <pc:sldMk cId="938576685" sldId="382"/>
        </pc:sldMkLst>
      </pc:sldChg>
      <pc:sldChg chg="del">
        <pc:chgData name="Lina Maria Sepulveda Cano" userId="4d10d8da-d459-4ce0-b4f5-88365d2fe730" providerId="ADAL" clId="{32EC7B62-025B-4D13-B4C9-33592B46C432}" dt="2023-10-01T22:14:58.440" v="638" actId="47"/>
        <pc:sldMkLst>
          <pc:docMk/>
          <pc:sldMk cId="1015555124" sldId="383"/>
        </pc:sldMkLst>
      </pc:sldChg>
      <pc:sldChg chg="del">
        <pc:chgData name="Lina Maria Sepulveda Cano" userId="4d10d8da-d459-4ce0-b4f5-88365d2fe730" providerId="ADAL" clId="{32EC7B62-025B-4D13-B4C9-33592B46C432}" dt="2023-10-01T22:14:59.232" v="639" actId="47"/>
        <pc:sldMkLst>
          <pc:docMk/>
          <pc:sldMk cId="540676037" sldId="384"/>
        </pc:sldMkLst>
      </pc:sldChg>
      <pc:sldChg chg="del">
        <pc:chgData name="Lina Maria Sepulveda Cano" userId="4d10d8da-d459-4ce0-b4f5-88365d2fe730" providerId="ADAL" clId="{32EC7B62-025B-4D13-B4C9-33592B46C432}" dt="2023-10-01T22:15:00.108" v="640" actId="47"/>
        <pc:sldMkLst>
          <pc:docMk/>
          <pc:sldMk cId="2182376693" sldId="385"/>
        </pc:sldMkLst>
      </pc:sldChg>
      <pc:sldChg chg="delSp modSp add mod">
        <pc:chgData name="Lina Maria Sepulveda Cano" userId="4d10d8da-d459-4ce0-b4f5-88365d2fe730" providerId="ADAL" clId="{32EC7B62-025B-4D13-B4C9-33592B46C432}" dt="2023-10-01T21:42:03.880" v="47" actId="20577"/>
        <pc:sldMkLst>
          <pc:docMk/>
          <pc:sldMk cId="1538085647" sldId="386"/>
        </pc:sldMkLst>
        <pc:spChg chg="del">
          <ac:chgData name="Lina Maria Sepulveda Cano" userId="4d10d8da-d459-4ce0-b4f5-88365d2fe730" providerId="ADAL" clId="{32EC7B62-025B-4D13-B4C9-33592B46C432}" dt="2023-10-01T21:40:41.224" v="39" actId="478"/>
          <ac:spMkLst>
            <pc:docMk/>
            <pc:sldMk cId="1538085647" sldId="386"/>
            <ac:spMk id="3" creationId="{00000000-0000-0000-0000-000000000000}"/>
          </ac:spMkLst>
        </pc:spChg>
        <pc:spChg chg="mod">
          <ac:chgData name="Lina Maria Sepulveda Cano" userId="4d10d8da-d459-4ce0-b4f5-88365d2fe730" providerId="ADAL" clId="{32EC7B62-025B-4D13-B4C9-33592B46C432}" dt="2023-10-01T21:42:03.880" v="47" actId="20577"/>
          <ac:spMkLst>
            <pc:docMk/>
            <pc:sldMk cId="1538085647" sldId="386"/>
            <ac:spMk id="5" creationId="{0EF56C75-8DB2-2169-5D1C-3C8559F408BB}"/>
          </ac:spMkLst>
        </pc:spChg>
      </pc:sldChg>
      <pc:sldChg chg="addSp delSp modSp add mod">
        <pc:chgData name="Lina Maria Sepulveda Cano" userId="4d10d8da-d459-4ce0-b4f5-88365d2fe730" providerId="ADAL" clId="{32EC7B62-025B-4D13-B4C9-33592B46C432}" dt="2023-10-01T21:57:20.592" v="260" actId="1076"/>
        <pc:sldMkLst>
          <pc:docMk/>
          <pc:sldMk cId="230390476" sldId="387"/>
        </pc:sldMkLst>
        <pc:spChg chg="mod">
          <ac:chgData name="Lina Maria Sepulveda Cano" userId="4d10d8da-d459-4ce0-b4f5-88365d2fe730" providerId="ADAL" clId="{32EC7B62-025B-4D13-B4C9-33592B46C432}" dt="2023-10-01T21:57:20.592" v="260" actId="1076"/>
          <ac:spMkLst>
            <pc:docMk/>
            <pc:sldMk cId="230390476" sldId="387"/>
            <ac:spMk id="2" creationId="{4F45E2BA-074A-7D8E-6FF4-2D215103DE8D}"/>
          </ac:spMkLst>
        </pc:spChg>
        <pc:spChg chg="add mod">
          <ac:chgData name="Lina Maria Sepulveda Cano" userId="4d10d8da-d459-4ce0-b4f5-88365d2fe730" providerId="ADAL" clId="{32EC7B62-025B-4D13-B4C9-33592B46C432}" dt="2023-10-01T21:57:18.398" v="259" actId="1076"/>
          <ac:spMkLst>
            <pc:docMk/>
            <pc:sldMk cId="230390476" sldId="387"/>
            <ac:spMk id="5" creationId="{0D990572-791E-5D7E-1C52-D9CAF740AFD0}"/>
          </ac:spMkLst>
        </pc:spChg>
        <pc:picChg chg="del">
          <ac:chgData name="Lina Maria Sepulveda Cano" userId="4d10d8da-d459-4ce0-b4f5-88365d2fe730" providerId="ADAL" clId="{32EC7B62-025B-4D13-B4C9-33592B46C432}" dt="2023-10-01T21:51:23.587" v="234" actId="478"/>
          <ac:picMkLst>
            <pc:docMk/>
            <pc:sldMk cId="230390476" sldId="387"/>
            <ac:picMk id="4" creationId="{22162349-B1EC-5F42-B162-95EF469418A6}"/>
          </ac:picMkLst>
        </pc:picChg>
      </pc:sldChg>
      <pc:sldChg chg="modSp add mod">
        <pc:chgData name="Lina Maria Sepulveda Cano" userId="4d10d8da-d459-4ce0-b4f5-88365d2fe730" providerId="ADAL" clId="{32EC7B62-025B-4D13-B4C9-33592B46C432}" dt="2023-10-03T12:36:21.928" v="1479" actId="113"/>
        <pc:sldMkLst>
          <pc:docMk/>
          <pc:sldMk cId="2673607492" sldId="388"/>
        </pc:sldMkLst>
        <pc:spChg chg="mod">
          <ac:chgData name="Lina Maria Sepulveda Cano" userId="4d10d8da-d459-4ce0-b4f5-88365d2fe730" providerId="ADAL" clId="{32EC7B62-025B-4D13-B4C9-33592B46C432}" dt="2023-10-03T12:36:21.928" v="1479" actId="113"/>
          <ac:spMkLst>
            <pc:docMk/>
            <pc:sldMk cId="2673607492" sldId="388"/>
            <ac:spMk id="5" creationId="{0EF56C75-8DB2-2169-5D1C-3C8559F408BB}"/>
          </ac:spMkLst>
        </pc:spChg>
      </pc:sldChg>
      <pc:sldChg chg="modSp add mod">
        <pc:chgData name="Lina Maria Sepulveda Cano" userId="4d10d8da-d459-4ce0-b4f5-88365d2fe730" providerId="ADAL" clId="{32EC7B62-025B-4D13-B4C9-33592B46C432}" dt="2023-10-01T22:20:50.195" v="679" actId="1076"/>
        <pc:sldMkLst>
          <pc:docMk/>
          <pc:sldMk cId="787085120" sldId="389"/>
        </pc:sldMkLst>
        <pc:spChg chg="mod">
          <ac:chgData name="Lina Maria Sepulveda Cano" userId="4d10d8da-d459-4ce0-b4f5-88365d2fe730" providerId="ADAL" clId="{32EC7B62-025B-4D13-B4C9-33592B46C432}" dt="2023-10-01T22:14:53.408" v="634" actId="20577"/>
          <ac:spMkLst>
            <pc:docMk/>
            <pc:sldMk cId="787085120" sldId="389"/>
            <ac:spMk id="2" creationId="{4F45E2BA-074A-7D8E-6FF4-2D215103DE8D}"/>
          </ac:spMkLst>
        </pc:spChg>
        <pc:spChg chg="mod">
          <ac:chgData name="Lina Maria Sepulveda Cano" userId="4d10d8da-d459-4ce0-b4f5-88365d2fe730" providerId="ADAL" clId="{32EC7B62-025B-4D13-B4C9-33592B46C432}" dt="2023-10-01T22:20:50.195" v="679" actId="1076"/>
          <ac:spMkLst>
            <pc:docMk/>
            <pc:sldMk cId="787085120" sldId="389"/>
            <ac:spMk id="5" creationId="{0EF56C75-8DB2-2169-5D1C-3C8559F408BB}"/>
          </ac:spMkLst>
        </pc:spChg>
      </pc:sldChg>
      <pc:sldChg chg="delSp modSp add mod">
        <pc:chgData name="Lina Maria Sepulveda Cano" userId="4d10d8da-d459-4ce0-b4f5-88365d2fe730" providerId="ADAL" clId="{32EC7B62-025B-4D13-B4C9-33592B46C432}" dt="2023-10-01T22:22:18.313" v="694" actId="20577"/>
        <pc:sldMkLst>
          <pc:docMk/>
          <pc:sldMk cId="3942559305" sldId="390"/>
        </pc:sldMkLst>
        <pc:spChg chg="del">
          <ac:chgData name="Lina Maria Sepulveda Cano" userId="4d10d8da-d459-4ce0-b4f5-88365d2fe730" providerId="ADAL" clId="{32EC7B62-025B-4D13-B4C9-33592B46C432}" dt="2023-10-01T22:21:29.282" v="682" actId="478"/>
          <ac:spMkLst>
            <pc:docMk/>
            <pc:sldMk cId="3942559305" sldId="390"/>
            <ac:spMk id="2" creationId="{4F45E2BA-074A-7D8E-6FF4-2D215103DE8D}"/>
          </ac:spMkLst>
        </pc:spChg>
        <pc:spChg chg="mod">
          <ac:chgData name="Lina Maria Sepulveda Cano" userId="4d10d8da-d459-4ce0-b4f5-88365d2fe730" providerId="ADAL" clId="{32EC7B62-025B-4D13-B4C9-33592B46C432}" dt="2023-10-01T22:22:18.313" v="694" actId="20577"/>
          <ac:spMkLst>
            <pc:docMk/>
            <pc:sldMk cId="3942559305" sldId="390"/>
            <ac:spMk id="5" creationId="{0EF56C75-8DB2-2169-5D1C-3C8559F408BB}"/>
          </ac:spMkLst>
        </pc:spChg>
      </pc:sldChg>
      <pc:sldChg chg="modSp add mod">
        <pc:chgData name="Lina Maria Sepulveda Cano" userId="4d10d8da-d459-4ce0-b4f5-88365d2fe730" providerId="ADAL" clId="{32EC7B62-025B-4D13-B4C9-33592B46C432}" dt="2023-10-01T22:32:33.765" v="718" actId="20577"/>
        <pc:sldMkLst>
          <pc:docMk/>
          <pc:sldMk cId="773583481" sldId="391"/>
        </pc:sldMkLst>
        <pc:spChg chg="mod">
          <ac:chgData name="Lina Maria Sepulveda Cano" userId="4d10d8da-d459-4ce0-b4f5-88365d2fe730" providerId="ADAL" clId="{32EC7B62-025B-4D13-B4C9-33592B46C432}" dt="2023-10-01T22:32:33.765" v="718" actId="20577"/>
          <ac:spMkLst>
            <pc:docMk/>
            <pc:sldMk cId="773583481" sldId="391"/>
            <ac:spMk id="5" creationId="{0EF56C75-8DB2-2169-5D1C-3C8559F408BB}"/>
          </ac:spMkLst>
        </pc:spChg>
      </pc:sldChg>
      <pc:sldChg chg="addSp modSp add mod">
        <pc:chgData name="Lina Maria Sepulveda Cano" userId="4d10d8da-d459-4ce0-b4f5-88365d2fe730" providerId="ADAL" clId="{32EC7B62-025B-4D13-B4C9-33592B46C432}" dt="2023-10-01T22:55:03.610" v="939"/>
        <pc:sldMkLst>
          <pc:docMk/>
          <pc:sldMk cId="2621996097" sldId="392"/>
        </pc:sldMkLst>
        <pc:spChg chg="mod">
          <ac:chgData name="Lina Maria Sepulveda Cano" userId="4d10d8da-d459-4ce0-b4f5-88365d2fe730" providerId="ADAL" clId="{32EC7B62-025B-4D13-B4C9-33592B46C432}" dt="2023-10-01T22:34:11.385" v="767" actId="20577"/>
          <ac:spMkLst>
            <pc:docMk/>
            <pc:sldMk cId="2621996097" sldId="392"/>
            <ac:spMk id="2" creationId="{4F45E2BA-074A-7D8E-6FF4-2D215103DE8D}"/>
          </ac:spMkLst>
        </pc:spChg>
        <pc:spChg chg="add mod">
          <ac:chgData name="Lina Maria Sepulveda Cano" userId="4d10d8da-d459-4ce0-b4f5-88365d2fe730" providerId="ADAL" clId="{32EC7B62-025B-4D13-B4C9-33592B46C432}" dt="2023-10-01T22:37:55.205" v="918" actId="1076"/>
          <ac:spMkLst>
            <pc:docMk/>
            <pc:sldMk cId="2621996097" sldId="392"/>
            <ac:spMk id="3" creationId="{158DA7AF-A7F4-660C-41BD-6921633ECDFF}"/>
          </ac:spMkLst>
        </pc:spChg>
        <pc:spChg chg="add mod">
          <ac:chgData name="Lina Maria Sepulveda Cano" userId="4d10d8da-d459-4ce0-b4f5-88365d2fe730" providerId="ADAL" clId="{32EC7B62-025B-4D13-B4C9-33592B46C432}" dt="2023-10-01T22:37:59.232" v="919" actId="1076"/>
          <ac:spMkLst>
            <pc:docMk/>
            <pc:sldMk cId="2621996097" sldId="392"/>
            <ac:spMk id="4" creationId="{BEEDDD9D-8931-6859-728A-6B793FB08456}"/>
          </ac:spMkLst>
        </pc:spChg>
        <pc:spChg chg="mod">
          <ac:chgData name="Lina Maria Sepulveda Cano" userId="4d10d8da-d459-4ce0-b4f5-88365d2fe730" providerId="ADAL" clId="{32EC7B62-025B-4D13-B4C9-33592B46C432}" dt="2023-10-01T22:55:01.475" v="937" actId="20577"/>
          <ac:spMkLst>
            <pc:docMk/>
            <pc:sldMk cId="2621996097" sldId="392"/>
            <ac:spMk id="5" creationId="{0EF56C75-8DB2-2169-5D1C-3C8559F408BB}"/>
          </ac:spMkLst>
        </pc:spChg>
        <pc:graphicFrameChg chg="add mod">
          <ac:chgData name="Lina Maria Sepulveda Cano" userId="4d10d8da-d459-4ce0-b4f5-88365d2fe730" providerId="ADAL" clId="{32EC7B62-025B-4D13-B4C9-33592B46C432}" dt="2023-10-01T22:55:03.610" v="939"/>
          <ac:graphicFrameMkLst>
            <pc:docMk/>
            <pc:sldMk cId="2621996097" sldId="392"/>
            <ac:graphicFrameMk id="6" creationId="{D262FAB4-026A-D2AC-1793-4F54DFAF3C37}"/>
          </ac:graphicFrameMkLst>
        </pc:graphicFrameChg>
      </pc:sldChg>
      <pc:sldChg chg="addSp delSp modSp add mod">
        <pc:chgData name="Lina Maria Sepulveda Cano" userId="4d10d8da-d459-4ce0-b4f5-88365d2fe730" providerId="ADAL" clId="{32EC7B62-025B-4D13-B4C9-33592B46C432}" dt="2023-10-01T22:54:24.662" v="936" actId="1076"/>
        <pc:sldMkLst>
          <pc:docMk/>
          <pc:sldMk cId="785501566" sldId="393"/>
        </pc:sldMkLst>
        <pc:spChg chg="del">
          <ac:chgData name="Lina Maria Sepulveda Cano" userId="4d10d8da-d459-4ce0-b4f5-88365d2fe730" providerId="ADAL" clId="{32EC7B62-025B-4D13-B4C9-33592B46C432}" dt="2023-10-01T22:53:54.125" v="924" actId="478"/>
          <ac:spMkLst>
            <pc:docMk/>
            <pc:sldMk cId="785501566" sldId="393"/>
            <ac:spMk id="2" creationId="{4F45E2BA-074A-7D8E-6FF4-2D215103DE8D}"/>
          </ac:spMkLst>
        </pc:spChg>
        <pc:spChg chg="del">
          <ac:chgData name="Lina Maria Sepulveda Cano" userId="4d10d8da-d459-4ce0-b4f5-88365d2fe730" providerId="ADAL" clId="{32EC7B62-025B-4D13-B4C9-33592B46C432}" dt="2023-10-01T22:53:50.964" v="922" actId="478"/>
          <ac:spMkLst>
            <pc:docMk/>
            <pc:sldMk cId="785501566" sldId="393"/>
            <ac:spMk id="3" creationId="{158DA7AF-A7F4-660C-41BD-6921633ECDFF}"/>
          </ac:spMkLst>
        </pc:spChg>
        <pc:spChg chg="del">
          <ac:chgData name="Lina Maria Sepulveda Cano" userId="4d10d8da-d459-4ce0-b4f5-88365d2fe730" providerId="ADAL" clId="{32EC7B62-025B-4D13-B4C9-33592B46C432}" dt="2023-10-01T22:53:52.875" v="923" actId="478"/>
          <ac:spMkLst>
            <pc:docMk/>
            <pc:sldMk cId="785501566" sldId="393"/>
            <ac:spMk id="4" creationId="{BEEDDD9D-8931-6859-728A-6B793FB08456}"/>
          </ac:spMkLst>
        </pc:spChg>
        <pc:spChg chg="del">
          <ac:chgData name="Lina Maria Sepulveda Cano" userId="4d10d8da-d459-4ce0-b4f5-88365d2fe730" providerId="ADAL" clId="{32EC7B62-025B-4D13-B4C9-33592B46C432}" dt="2023-10-01T22:53:48.315" v="921" actId="478"/>
          <ac:spMkLst>
            <pc:docMk/>
            <pc:sldMk cId="785501566" sldId="393"/>
            <ac:spMk id="5" creationId="{0EF56C75-8DB2-2169-5D1C-3C8559F408BB}"/>
          </ac:spMkLst>
        </pc:spChg>
        <pc:graphicFrameChg chg="add mod">
          <ac:chgData name="Lina Maria Sepulveda Cano" userId="4d10d8da-d459-4ce0-b4f5-88365d2fe730" providerId="ADAL" clId="{32EC7B62-025B-4D13-B4C9-33592B46C432}" dt="2023-10-01T22:53:57.918" v="926"/>
          <ac:graphicFrameMkLst>
            <pc:docMk/>
            <pc:sldMk cId="785501566" sldId="393"/>
            <ac:graphicFrameMk id="6" creationId="{D262FAB4-026A-D2AC-1793-4F54DFAF3C37}"/>
          </ac:graphicFrameMkLst>
        </pc:graphicFrameChg>
        <pc:graphicFrameChg chg="add del mod">
          <ac:chgData name="Lina Maria Sepulveda Cano" userId="4d10d8da-d459-4ce0-b4f5-88365d2fe730" providerId="ADAL" clId="{32EC7B62-025B-4D13-B4C9-33592B46C432}" dt="2023-10-01T22:54:09.617" v="931" actId="478"/>
          <ac:graphicFrameMkLst>
            <pc:docMk/>
            <pc:sldMk cId="785501566" sldId="393"/>
            <ac:graphicFrameMk id="7" creationId="{D262FAB4-026A-D2AC-1793-4F54DFAF3C37}"/>
          </ac:graphicFrameMkLst>
        </pc:graphicFrameChg>
        <pc:picChg chg="add mod">
          <ac:chgData name="Lina Maria Sepulveda Cano" userId="4d10d8da-d459-4ce0-b4f5-88365d2fe730" providerId="ADAL" clId="{32EC7B62-025B-4D13-B4C9-33592B46C432}" dt="2023-10-01T22:54:24.662" v="936" actId="1076"/>
          <ac:picMkLst>
            <pc:docMk/>
            <pc:sldMk cId="785501566" sldId="393"/>
            <ac:picMk id="8" creationId="{A6483187-7815-7093-E17C-A1BFCCCFFB33}"/>
          </ac:picMkLst>
        </pc:picChg>
      </pc:sldChg>
      <pc:sldChg chg="addSp delSp modSp add del mod">
        <pc:chgData name="Lina Maria Sepulveda Cano" userId="4d10d8da-d459-4ce0-b4f5-88365d2fe730" providerId="ADAL" clId="{32EC7B62-025B-4D13-B4C9-33592B46C432}" dt="2023-10-01T23:02:54.211" v="1103" actId="47"/>
        <pc:sldMkLst>
          <pc:docMk/>
          <pc:sldMk cId="2713466204" sldId="394"/>
        </pc:sldMkLst>
        <pc:spChg chg="add mod">
          <ac:chgData name="Lina Maria Sepulveda Cano" userId="4d10d8da-d459-4ce0-b4f5-88365d2fe730" providerId="ADAL" clId="{32EC7B62-025B-4D13-B4C9-33592B46C432}" dt="2023-10-01T22:57:21.752" v="982" actId="20577"/>
          <ac:spMkLst>
            <pc:docMk/>
            <pc:sldMk cId="2713466204" sldId="394"/>
            <ac:spMk id="3" creationId="{CE4A54B8-B8E2-2C3A-E547-E2D4FE0F48BA}"/>
          </ac:spMkLst>
        </pc:spChg>
        <pc:picChg chg="del">
          <ac:chgData name="Lina Maria Sepulveda Cano" userId="4d10d8da-d459-4ce0-b4f5-88365d2fe730" providerId="ADAL" clId="{32EC7B62-025B-4D13-B4C9-33592B46C432}" dt="2023-10-01T22:55:31.190" v="941" actId="478"/>
          <ac:picMkLst>
            <pc:docMk/>
            <pc:sldMk cId="2713466204" sldId="394"/>
            <ac:picMk id="8" creationId="{A6483187-7815-7093-E17C-A1BFCCCFFB33}"/>
          </ac:picMkLst>
        </pc:picChg>
      </pc:sldChg>
      <pc:sldChg chg="add">
        <pc:chgData name="Lina Maria Sepulveda Cano" userId="4d10d8da-d459-4ce0-b4f5-88365d2fe730" providerId="ADAL" clId="{32EC7B62-025B-4D13-B4C9-33592B46C432}" dt="2023-10-01T23:00:32.780" v="983" actId="2890"/>
        <pc:sldMkLst>
          <pc:docMk/>
          <pc:sldMk cId="3324676250" sldId="395"/>
        </pc:sldMkLst>
      </pc:sldChg>
      <pc:sldChg chg="addSp delSp modSp add mod">
        <pc:chgData name="Lina Maria Sepulveda Cano" userId="4d10d8da-d459-4ce0-b4f5-88365d2fe730" providerId="ADAL" clId="{32EC7B62-025B-4D13-B4C9-33592B46C432}" dt="2023-10-01T23:10:09.226" v="1226" actId="20577"/>
        <pc:sldMkLst>
          <pc:docMk/>
          <pc:sldMk cId="821755617" sldId="396"/>
        </pc:sldMkLst>
        <pc:spChg chg="mod">
          <ac:chgData name="Lina Maria Sepulveda Cano" userId="4d10d8da-d459-4ce0-b4f5-88365d2fe730" providerId="ADAL" clId="{32EC7B62-025B-4D13-B4C9-33592B46C432}" dt="2023-10-01T23:10:09.226" v="1226" actId="20577"/>
          <ac:spMkLst>
            <pc:docMk/>
            <pc:sldMk cId="821755617" sldId="396"/>
            <ac:spMk id="3" creationId="{CE4A54B8-B8E2-2C3A-E547-E2D4FE0F48BA}"/>
          </ac:spMkLst>
        </pc:spChg>
        <pc:spChg chg="add del">
          <ac:chgData name="Lina Maria Sepulveda Cano" userId="4d10d8da-d459-4ce0-b4f5-88365d2fe730" providerId="ADAL" clId="{32EC7B62-025B-4D13-B4C9-33592B46C432}" dt="2023-10-01T23:06:29.934" v="1160" actId="22"/>
          <ac:spMkLst>
            <pc:docMk/>
            <pc:sldMk cId="821755617" sldId="396"/>
            <ac:spMk id="4" creationId="{276183A8-0EAB-E48A-4BE8-F891C129175D}"/>
          </ac:spMkLst>
        </pc:spChg>
      </pc:sldChg>
      <pc:sldChg chg="modSp add mod">
        <pc:chgData name="Lina Maria Sepulveda Cano" userId="4d10d8da-d459-4ce0-b4f5-88365d2fe730" providerId="ADAL" clId="{32EC7B62-025B-4D13-B4C9-33592B46C432}" dt="2023-10-01T23:10:33.300" v="1233" actId="20577"/>
        <pc:sldMkLst>
          <pc:docMk/>
          <pc:sldMk cId="1729451116" sldId="397"/>
        </pc:sldMkLst>
        <pc:spChg chg="mod">
          <ac:chgData name="Lina Maria Sepulveda Cano" userId="4d10d8da-d459-4ce0-b4f5-88365d2fe730" providerId="ADAL" clId="{32EC7B62-025B-4D13-B4C9-33592B46C432}" dt="2023-10-01T23:10:33.300" v="1233" actId="20577"/>
          <ac:spMkLst>
            <pc:docMk/>
            <pc:sldMk cId="1729451116" sldId="397"/>
            <ac:spMk id="3" creationId="{CE4A54B8-B8E2-2C3A-E547-E2D4FE0F48BA}"/>
          </ac:spMkLst>
        </pc:spChg>
      </pc:sldChg>
      <pc:sldChg chg="modSp add mod">
        <pc:chgData name="Lina Maria Sepulveda Cano" userId="4d10d8da-d459-4ce0-b4f5-88365d2fe730" providerId="ADAL" clId="{32EC7B62-025B-4D13-B4C9-33592B46C432}" dt="2023-10-01T23:15:45.833" v="1317" actId="1076"/>
        <pc:sldMkLst>
          <pc:docMk/>
          <pc:sldMk cId="958579741" sldId="398"/>
        </pc:sldMkLst>
        <pc:spChg chg="mod">
          <ac:chgData name="Lina Maria Sepulveda Cano" userId="4d10d8da-d459-4ce0-b4f5-88365d2fe730" providerId="ADAL" clId="{32EC7B62-025B-4D13-B4C9-33592B46C432}" dt="2023-10-01T23:15:45.833" v="1317" actId="1076"/>
          <ac:spMkLst>
            <pc:docMk/>
            <pc:sldMk cId="958579741" sldId="398"/>
            <ac:spMk id="3" creationId="{CE4A54B8-B8E2-2C3A-E547-E2D4FE0F48BA}"/>
          </ac:spMkLst>
        </pc:spChg>
      </pc:sldChg>
      <pc:sldChg chg="addSp modSp add mod">
        <pc:chgData name="Lina Maria Sepulveda Cano" userId="4d10d8da-d459-4ce0-b4f5-88365d2fe730" providerId="ADAL" clId="{32EC7B62-025B-4D13-B4C9-33592B46C432}" dt="2023-10-01T23:18:45.535" v="1400" actId="1076"/>
        <pc:sldMkLst>
          <pc:docMk/>
          <pc:sldMk cId="1821550672" sldId="399"/>
        </pc:sldMkLst>
        <pc:spChg chg="mod">
          <ac:chgData name="Lina Maria Sepulveda Cano" userId="4d10d8da-d459-4ce0-b4f5-88365d2fe730" providerId="ADAL" clId="{32EC7B62-025B-4D13-B4C9-33592B46C432}" dt="2023-10-01T23:18:30.142" v="1398" actId="1076"/>
          <ac:spMkLst>
            <pc:docMk/>
            <pc:sldMk cId="1821550672" sldId="399"/>
            <ac:spMk id="3" creationId="{CE4A54B8-B8E2-2C3A-E547-E2D4FE0F48BA}"/>
          </ac:spMkLst>
        </pc:spChg>
        <pc:spChg chg="add mod">
          <ac:chgData name="Lina Maria Sepulveda Cano" userId="4d10d8da-d459-4ce0-b4f5-88365d2fe730" providerId="ADAL" clId="{32EC7B62-025B-4D13-B4C9-33592B46C432}" dt="2023-10-01T23:18:24.912" v="1397" actId="1076"/>
          <ac:spMkLst>
            <pc:docMk/>
            <pc:sldMk cId="1821550672" sldId="399"/>
            <ac:spMk id="6" creationId="{2DCDBEDD-F03C-C231-7059-33B5CD1298B2}"/>
          </ac:spMkLst>
        </pc:spChg>
        <pc:picChg chg="add mod modCrop">
          <ac:chgData name="Lina Maria Sepulveda Cano" userId="4d10d8da-d459-4ce0-b4f5-88365d2fe730" providerId="ADAL" clId="{32EC7B62-025B-4D13-B4C9-33592B46C432}" dt="2023-10-01T23:18:45.535" v="1400" actId="1076"/>
          <ac:picMkLst>
            <pc:docMk/>
            <pc:sldMk cId="1821550672" sldId="399"/>
            <ac:picMk id="4" creationId="{BCC04701-6485-B7CA-63AA-758F6939AF2C}"/>
          </ac:picMkLst>
        </pc:picChg>
      </pc:sldChg>
      <pc:sldChg chg="addSp delSp modSp add mod">
        <pc:chgData name="Lina Maria Sepulveda Cano" userId="4d10d8da-d459-4ce0-b4f5-88365d2fe730" providerId="ADAL" clId="{32EC7B62-025B-4D13-B4C9-33592B46C432}" dt="2023-10-01T23:20:05.735" v="1414" actId="1076"/>
        <pc:sldMkLst>
          <pc:docMk/>
          <pc:sldMk cId="339747599" sldId="400"/>
        </pc:sldMkLst>
        <pc:spChg chg="del">
          <ac:chgData name="Lina Maria Sepulveda Cano" userId="4d10d8da-d459-4ce0-b4f5-88365d2fe730" providerId="ADAL" clId="{32EC7B62-025B-4D13-B4C9-33592B46C432}" dt="2023-10-01T23:19:35.326" v="1402" actId="478"/>
          <ac:spMkLst>
            <pc:docMk/>
            <pc:sldMk cId="339747599" sldId="400"/>
            <ac:spMk id="3" creationId="{CE4A54B8-B8E2-2C3A-E547-E2D4FE0F48BA}"/>
          </ac:spMkLst>
        </pc:spChg>
        <pc:spChg chg="del">
          <ac:chgData name="Lina Maria Sepulveda Cano" userId="4d10d8da-d459-4ce0-b4f5-88365d2fe730" providerId="ADAL" clId="{32EC7B62-025B-4D13-B4C9-33592B46C432}" dt="2023-10-01T23:19:37.658" v="1404" actId="478"/>
          <ac:spMkLst>
            <pc:docMk/>
            <pc:sldMk cId="339747599" sldId="400"/>
            <ac:spMk id="6" creationId="{2DCDBEDD-F03C-C231-7059-33B5CD1298B2}"/>
          </ac:spMkLst>
        </pc:spChg>
        <pc:picChg chg="del">
          <ac:chgData name="Lina Maria Sepulveda Cano" userId="4d10d8da-d459-4ce0-b4f5-88365d2fe730" providerId="ADAL" clId="{32EC7B62-025B-4D13-B4C9-33592B46C432}" dt="2023-10-01T23:19:35.901" v="1403" actId="478"/>
          <ac:picMkLst>
            <pc:docMk/>
            <pc:sldMk cId="339747599" sldId="400"/>
            <ac:picMk id="4" creationId="{BCC04701-6485-B7CA-63AA-758F6939AF2C}"/>
          </ac:picMkLst>
        </pc:picChg>
        <pc:picChg chg="add mod modCrop">
          <ac:chgData name="Lina Maria Sepulveda Cano" userId="4d10d8da-d459-4ce0-b4f5-88365d2fe730" providerId="ADAL" clId="{32EC7B62-025B-4D13-B4C9-33592B46C432}" dt="2023-10-01T23:20:05.735" v="1414" actId="1076"/>
          <ac:picMkLst>
            <pc:docMk/>
            <pc:sldMk cId="339747599" sldId="400"/>
            <ac:picMk id="5" creationId="{E22A6BD7-8006-B819-3CBD-A1FAE6EC3594}"/>
          </ac:picMkLst>
        </pc:picChg>
      </pc:sldChg>
      <pc:sldChg chg="add del">
        <pc:chgData name="Lina Maria Sepulveda Cano" userId="4d10d8da-d459-4ce0-b4f5-88365d2fe730" providerId="ADAL" clId="{32EC7B62-025B-4D13-B4C9-33592B46C432}" dt="2023-10-01T23:21:01.733" v="1416" actId="47"/>
        <pc:sldMkLst>
          <pc:docMk/>
          <pc:sldMk cId="2270593419" sldId="401"/>
        </pc:sldMkLst>
      </pc:sldChg>
      <pc:sldChg chg="addSp delSp modSp add mod">
        <pc:chgData name="Lina Maria Sepulveda Cano" userId="4d10d8da-d459-4ce0-b4f5-88365d2fe730" providerId="ADAL" clId="{32EC7B62-025B-4D13-B4C9-33592B46C432}" dt="2023-10-03T12:40:48.475" v="1506" actId="1076"/>
        <pc:sldMkLst>
          <pc:docMk/>
          <pc:sldMk cId="2738210433" sldId="401"/>
        </pc:sldMkLst>
        <pc:spChg chg="mod">
          <ac:chgData name="Lina Maria Sepulveda Cano" userId="4d10d8da-d459-4ce0-b4f5-88365d2fe730" providerId="ADAL" clId="{32EC7B62-025B-4D13-B4C9-33592B46C432}" dt="2023-10-03T12:40:48.475" v="1506" actId="1076"/>
          <ac:spMkLst>
            <pc:docMk/>
            <pc:sldMk cId="2738210433" sldId="401"/>
            <ac:spMk id="2" creationId="{4F45E2BA-074A-7D8E-6FF4-2D215103DE8D}"/>
          </ac:spMkLst>
        </pc:spChg>
        <pc:spChg chg="del mod">
          <ac:chgData name="Lina Maria Sepulveda Cano" userId="4d10d8da-d459-4ce0-b4f5-88365d2fe730" providerId="ADAL" clId="{32EC7B62-025B-4D13-B4C9-33592B46C432}" dt="2023-10-01T23:30:41.873" v="1445" actId="478"/>
          <ac:spMkLst>
            <pc:docMk/>
            <pc:sldMk cId="2738210433" sldId="401"/>
            <ac:spMk id="3" creationId="{158DA7AF-A7F4-660C-41BD-6921633ECDFF}"/>
          </ac:spMkLst>
        </pc:spChg>
        <pc:spChg chg="del">
          <ac:chgData name="Lina Maria Sepulveda Cano" userId="4d10d8da-d459-4ce0-b4f5-88365d2fe730" providerId="ADAL" clId="{32EC7B62-025B-4D13-B4C9-33592B46C432}" dt="2023-10-01T23:30:44.650" v="1448" actId="478"/>
          <ac:spMkLst>
            <pc:docMk/>
            <pc:sldMk cId="2738210433" sldId="401"/>
            <ac:spMk id="4" creationId="{BEEDDD9D-8931-6859-728A-6B793FB08456}"/>
          </ac:spMkLst>
        </pc:spChg>
        <pc:spChg chg="add mod">
          <ac:chgData name="Lina Maria Sepulveda Cano" userId="4d10d8da-d459-4ce0-b4f5-88365d2fe730" providerId="ADAL" clId="{32EC7B62-025B-4D13-B4C9-33592B46C432}" dt="2023-10-03T12:39:57.859" v="1497" actId="14100"/>
          <ac:spMkLst>
            <pc:docMk/>
            <pc:sldMk cId="2738210433" sldId="401"/>
            <ac:spMk id="4" creationId="{F05E722D-2580-730A-C642-785711493109}"/>
          </ac:spMkLst>
        </pc:spChg>
        <pc:spChg chg="del mod">
          <ac:chgData name="Lina Maria Sepulveda Cano" userId="4d10d8da-d459-4ce0-b4f5-88365d2fe730" providerId="ADAL" clId="{32EC7B62-025B-4D13-B4C9-33592B46C432}" dt="2023-10-01T23:30:41.876" v="1447"/>
          <ac:spMkLst>
            <pc:docMk/>
            <pc:sldMk cId="2738210433" sldId="401"/>
            <ac:spMk id="5" creationId="{0EF56C75-8DB2-2169-5D1C-3C8559F408BB}"/>
          </ac:spMkLst>
        </pc:spChg>
        <pc:picChg chg="add mod modCrop">
          <ac:chgData name="Lina Maria Sepulveda Cano" userId="4d10d8da-d459-4ce0-b4f5-88365d2fe730" providerId="ADAL" clId="{32EC7B62-025B-4D13-B4C9-33592B46C432}" dt="2023-10-03T12:40:43.319" v="1505" actId="1076"/>
          <ac:picMkLst>
            <pc:docMk/>
            <pc:sldMk cId="2738210433" sldId="401"/>
            <ac:picMk id="6" creationId="{F79DD19B-31B6-1FC3-6582-573E0A314CC6}"/>
          </ac:picMkLst>
        </pc:picChg>
      </pc:sldChg>
      <pc:sldChg chg="new del">
        <pc:chgData name="Lina Maria Sepulveda Cano" userId="4d10d8da-d459-4ce0-b4f5-88365d2fe730" providerId="ADAL" clId="{32EC7B62-025B-4D13-B4C9-33592B46C432}" dt="2023-10-01T23:30:51.974" v="1450" actId="2696"/>
        <pc:sldMkLst>
          <pc:docMk/>
          <pc:sldMk cId="958570979" sldId="402"/>
        </pc:sldMkLst>
      </pc:sldChg>
      <pc:sldChg chg="addSp modSp add mod">
        <pc:chgData name="Lina Maria Sepulveda Cano" userId="4d10d8da-d459-4ce0-b4f5-88365d2fe730" providerId="ADAL" clId="{32EC7B62-025B-4D13-B4C9-33592B46C432}" dt="2023-10-03T12:46:13.290" v="1547" actId="1076"/>
        <pc:sldMkLst>
          <pc:docMk/>
          <pc:sldMk cId="1686073351" sldId="402"/>
        </pc:sldMkLst>
        <pc:spChg chg="mod">
          <ac:chgData name="Lina Maria Sepulveda Cano" userId="4d10d8da-d459-4ce0-b4f5-88365d2fe730" providerId="ADAL" clId="{32EC7B62-025B-4D13-B4C9-33592B46C432}" dt="2023-10-03T12:45:49.026" v="1542" actId="1076"/>
          <ac:spMkLst>
            <pc:docMk/>
            <pc:sldMk cId="1686073351" sldId="402"/>
            <ac:spMk id="2" creationId="{4F45E2BA-074A-7D8E-6FF4-2D215103DE8D}"/>
          </ac:spMkLst>
        </pc:spChg>
        <pc:spChg chg="add mod">
          <ac:chgData name="Lina Maria Sepulveda Cano" userId="4d10d8da-d459-4ce0-b4f5-88365d2fe730" providerId="ADAL" clId="{32EC7B62-025B-4D13-B4C9-33592B46C432}" dt="2023-10-03T12:46:13.290" v="1547" actId="1076"/>
          <ac:spMkLst>
            <pc:docMk/>
            <pc:sldMk cId="1686073351" sldId="402"/>
            <ac:spMk id="4" creationId="{825DF16C-60A1-A206-AAD4-2415D32A2EE5}"/>
          </ac:spMkLst>
        </pc:spChg>
      </pc:sldChg>
      <pc:sldChg chg="addSp delSp modSp add mod">
        <pc:chgData name="Lina Maria Sepulveda Cano" userId="4d10d8da-d459-4ce0-b4f5-88365d2fe730" providerId="ADAL" clId="{32EC7B62-025B-4D13-B4C9-33592B46C432}" dt="2023-10-03T12:42:39.664" v="1518" actId="1076"/>
        <pc:sldMkLst>
          <pc:docMk/>
          <pc:sldMk cId="2231690249" sldId="403"/>
        </pc:sldMkLst>
        <pc:spChg chg="mod">
          <ac:chgData name="Lina Maria Sepulveda Cano" userId="4d10d8da-d459-4ce0-b4f5-88365d2fe730" providerId="ADAL" clId="{32EC7B62-025B-4D13-B4C9-33592B46C432}" dt="2023-10-03T12:41:19.294" v="1510" actId="20577"/>
          <ac:spMkLst>
            <pc:docMk/>
            <pc:sldMk cId="2231690249" sldId="403"/>
            <ac:spMk id="4" creationId="{F05E722D-2580-730A-C642-785711493109}"/>
          </ac:spMkLst>
        </pc:spChg>
        <pc:picChg chg="add mod modCrop">
          <ac:chgData name="Lina Maria Sepulveda Cano" userId="4d10d8da-d459-4ce0-b4f5-88365d2fe730" providerId="ADAL" clId="{32EC7B62-025B-4D13-B4C9-33592B46C432}" dt="2023-10-03T12:42:39.664" v="1518" actId="1076"/>
          <ac:picMkLst>
            <pc:docMk/>
            <pc:sldMk cId="2231690249" sldId="403"/>
            <ac:picMk id="5" creationId="{10A0D7F9-CC64-E9B5-A031-38C1EF9584A3}"/>
          </ac:picMkLst>
        </pc:picChg>
        <pc:picChg chg="del">
          <ac:chgData name="Lina Maria Sepulveda Cano" userId="4d10d8da-d459-4ce0-b4f5-88365d2fe730" providerId="ADAL" clId="{32EC7B62-025B-4D13-B4C9-33592B46C432}" dt="2023-10-03T12:41:14.965" v="1508" actId="478"/>
          <ac:picMkLst>
            <pc:docMk/>
            <pc:sldMk cId="2231690249" sldId="403"/>
            <ac:picMk id="6" creationId="{F79DD19B-31B6-1FC3-6582-573E0A314CC6}"/>
          </ac:picMkLst>
        </pc:picChg>
      </pc:sldChg>
      <pc:sldChg chg="delSp modSp add mod">
        <pc:chgData name="Lina Maria Sepulveda Cano" userId="4d10d8da-d459-4ce0-b4f5-88365d2fe730" providerId="ADAL" clId="{32EC7B62-025B-4D13-B4C9-33592B46C432}" dt="2023-10-03T12:50:15.296" v="1597" actId="478"/>
        <pc:sldMkLst>
          <pc:docMk/>
          <pc:sldMk cId="3279753635" sldId="404"/>
        </pc:sldMkLst>
        <pc:spChg chg="del">
          <ac:chgData name="Lina Maria Sepulveda Cano" userId="4d10d8da-d459-4ce0-b4f5-88365d2fe730" providerId="ADAL" clId="{32EC7B62-025B-4D13-B4C9-33592B46C432}" dt="2023-10-03T12:50:15.296" v="1597" actId="478"/>
          <ac:spMkLst>
            <pc:docMk/>
            <pc:sldMk cId="3279753635" sldId="404"/>
            <ac:spMk id="2" creationId="{4F45E2BA-074A-7D8E-6FF4-2D215103DE8D}"/>
          </ac:spMkLst>
        </pc:spChg>
        <pc:spChg chg="mod">
          <ac:chgData name="Lina Maria Sepulveda Cano" userId="4d10d8da-d459-4ce0-b4f5-88365d2fe730" providerId="ADAL" clId="{32EC7B62-025B-4D13-B4C9-33592B46C432}" dt="2023-10-03T12:46:53.040" v="1562" actId="20577"/>
          <ac:spMkLst>
            <pc:docMk/>
            <pc:sldMk cId="3279753635" sldId="404"/>
            <ac:spMk id="4" creationId="{825DF16C-60A1-A206-AAD4-2415D32A2EE5}"/>
          </ac:spMkLst>
        </pc:spChg>
      </pc:sldChg>
      <pc:sldChg chg="delSp modSp add mod">
        <pc:chgData name="Lina Maria Sepulveda Cano" userId="4d10d8da-d459-4ce0-b4f5-88365d2fe730" providerId="ADAL" clId="{32EC7B62-025B-4D13-B4C9-33592B46C432}" dt="2023-10-03T12:50:22.851" v="1599" actId="1076"/>
        <pc:sldMkLst>
          <pc:docMk/>
          <pc:sldMk cId="1411949501" sldId="405"/>
        </pc:sldMkLst>
        <pc:spChg chg="del">
          <ac:chgData name="Lina Maria Sepulveda Cano" userId="4d10d8da-d459-4ce0-b4f5-88365d2fe730" providerId="ADAL" clId="{32EC7B62-025B-4D13-B4C9-33592B46C432}" dt="2023-10-03T12:49:16.678" v="1564" actId="478"/>
          <ac:spMkLst>
            <pc:docMk/>
            <pc:sldMk cId="1411949501" sldId="405"/>
            <ac:spMk id="2" creationId="{4F45E2BA-074A-7D8E-6FF4-2D215103DE8D}"/>
          </ac:spMkLst>
        </pc:spChg>
        <pc:spChg chg="mod">
          <ac:chgData name="Lina Maria Sepulveda Cano" userId="4d10d8da-d459-4ce0-b4f5-88365d2fe730" providerId="ADAL" clId="{32EC7B62-025B-4D13-B4C9-33592B46C432}" dt="2023-10-03T12:50:22.851" v="1599" actId="1076"/>
          <ac:spMkLst>
            <pc:docMk/>
            <pc:sldMk cId="1411949501" sldId="405"/>
            <ac:spMk id="4" creationId="{825DF16C-60A1-A206-AAD4-2415D32A2EE5}"/>
          </ac:spMkLst>
        </pc:spChg>
      </pc:sldChg>
      <pc:sldChg chg="modSp add mod">
        <pc:chgData name="Lina Maria Sepulveda Cano" userId="4d10d8da-d459-4ce0-b4f5-88365d2fe730" providerId="ADAL" clId="{32EC7B62-025B-4D13-B4C9-33592B46C432}" dt="2023-10-03T13:06:11.705" v="1694" actId="1076"/>
        <pc:sldMkLst>
          <pc:docMk/>
          <pc:sldMk cId="2293307902" sldId="406"/>
        </pc:sldMkLst>
        <pc:spChg chg="mod">
          <ac:chgData name="Lina Maria Sepulveda Cano" userId="4d10d8da-d459-4ce0-b4f5-88365d2fe730" providerId="ADAL" clId="{32EC7B62-025B-4D13-B4C9-33592B46C432}" dt="2023-10-03T13:06:11.705" v="1694" actId="1076"/>
          <ac:spMkLst>
            <pc:docMk/>
            <pc:sldMk cId="2293307902" sldId="406"/>
            <ac:spMk id="4" creationId="{825DF16C-60A1-A206-AAD4-2415D32A2EE5}"/>
          </ac:spMkLst>
        </pc:spChg>
      </pc:sldChg>
      <pc:sldChg chg="modSp add mod">
        <pc:chgData name="Lina Maria Sepulveda Cano" userId="4d10d8da-d459-4ce0-b4f5-88365d2fe730" providerId="ADAL" clId="{32EC7B62-025B-4D13-B4C9-33592B46C432}" dt="2023-10-03T13:05:33.346" v="1691" actId="207"/>
        <pc:sldMkLst>
          <pc:docMk/>
          <pc:sldMk cId="1720054726" sldId="407"/>
        </pc:sldMkLst>
        <pc:spChg chg="mod">
          <ac:chgData name="Lina Maria Sepulveda Cano" userId="4d10d8da-d459-4ce0-b4f5-88365d2fe730" providerId="ADAL" clId="{32EC7B62-025B-4D13-B4C9-33592B46C432}" dt="2023-10-03T13:05:33.346" v="1691" actId="207"/>
          <ac:spMkLst>
            <pc:docMk/>
            <pc:sldMk cId="1720054726" sldId="407"/>
            <ac:spMk id="4" creationId="{825DF16C-60A1-A206-AAD4-2415D32A2EE5}"/>
          </ac:spMkLst>
        </pc:spChg>
      </pc:sldChg>
      <pc:sldChg chg="modSp add mod">
        <pc:chgData name="Lina Maria Sepulveda Cano" userId="4d10d8da-d459-4ce0-b4f5-88365d2fe730" providerId="ADAL" clId="{32EC7B62-025B-4D13-B4C9-33592B46C432}" dt="2023-10-03T13:13:35.316" v="1705" actId="1076"/>
        <pc:sldMkLst>
          <pc:docMk/>
          <pc:sldMk cId="1706915054" sldId="408"/>
        </pc:sldMkLst>
        <pc:spChg chg="mod">
          <ac:chgData name="Lina Maria Sepulveda Cano" userId="4d10d8da-d459-4ce0-b4f5-88365d2fe730" providerId="ADAL" clId="{32EC7B62-025B-4D13-B4C9-33592B46C432}" dt="2023-10-03T13:13:35.316" v="1705" actId="1076"/>
          <ac:spMkLst>
            <pc:docMk/>
            <pc:sldMk cId="1706915054" sldId="408"/>
            <ac:spMk id="4" creationId="{825DF16C-60A1-A206-AAD4-2415D32A2EE5}"/>
          </ac:spMkLst>
        </pc:spChg>
      </pc:sldChg>
      <pc:sldChg chg="modSp add mod">
        <pc:chgData name="Lina Maria Sepulveda Cano" userId="4d10d8da-d459-4ce0-b4f5-88365d2fe730" providerId="ADAL" clId="{32EC7B62-025B-4D13-B4C9-33592B46C432}" dt="2023-10-03T13:14:08.041" v="1713" actId="20577"/>
        <pc:sldMkLst>
          <pc:docMk/>
          <pc:sldMk cId="2138846443" sldId="409"/>
        </pc:sldMkLst>
        <pc:spChg chg="mod">
          <ac:chgData name="Lina Maria Sepulveda Cano" userId="4d10d8da-d459-4ce0-b4f5-88365d2fe730" providerId="ADAL" clId="{32EC7B62-025B-4D13-B4C9-33592B46C432}" dt="2023-10-03T13:14:08.041" v="1713" actId="20577"/>
          <ac:spMkLst>
            <pc:docMk/>
            <pc:sldMk cId="2138846443" sldId="409"/>
            <ac:spMk id="4" creationId="{825DF16C-60A1-A206-AAD4-2415D32A2EE5}"/>
          </ac:spMkLst>
        </pc:spChg>
      </pc:sldChg>
      <pc:sldMasterChg chg="delSldLayout">
        <pc:chgData name="Lina Maria Sepulveda Cano" userId="4d10d8da-d459-4ce0-b4f5-88365d2fe730" providerId="ADAL" clId="{32EC7B62-025B-4D13-B4C9-33592B46C432}" dt="2023-10-01T21:37:08.461" v="8" actId="47"/>
        <pc:sldMasterMkLst>
          <pc:docMk/>
          <pc:sldMasterMk cId="2281365920" sldId="2147483660"/>
        </pc:sldMasterMkLst>
        <pc:sldLayoutChg chg="del">
          <pc:chgData name="Lina Maria Sepulveda Cano" userId="4d10d8da-d459-4ce0-b4f5-88365d2fe730" providerId="ADAL" clId="{32EC7B62-025B-4D13-B4C9-33592B46C432}" dt="2023-10-01T21:37:08.461" v="8" actId="47"/>
          <pc:sldLayoutMkLst>
            <pc:docMk/>
            <pc:sldMasterMk cId="2281365920" sldId="2147483660"/>
            <pc:sldLayoutMk cId="3095565132" sldId="2147483672"/>
          </pc:sldLayoutMkLst>
        </pc:sldLayoutChg>
        <pc:sldLayoutChg chg="del">
          <pc:chgData name="Lina Maria Sepulveda Cano" userId="4d10d8da-d459-4ce0-b4f5-88365d2fe730" providerId="ADAL" clId="{32EC7B62-025B-4D13-B4C9-33592B46C432}" dt="2023-10-01T21:37:05.596" v="1" actId="47"/>
          <pc:sldLayoutMkLst>
            <pc:docMk/>
            <pc:sldMasterMk cId="2281365920" sldId="2147483660"/>
            <pc:sldLayoutMk cId="3270913409" sldId="2147483673"/>
          </pc:sldLayoutMkLst>
        </pc:sldLayoutChg>
        <pc:sldLayoutChg chg="del">
          <pc:chgData name="Lina Maria Sepulveda Cano" userId="4d10d8da-d459-4ce0-b4f5-88365d2fe730" providerId="ADAL" clId="{32EC7B62-025B-4D13-B4C9-33592B46C432}" dt="2023-10-01T21:37:06.461" v="3" actId="47"/>
          <pc:sldLayoutMkLst>
            <pc:docMk/>
            <pc:sldMasterMk cId="2281365920" sldId="2147483660"/>
            <pc:sldLayoutMk cId="3697433399"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A796B-E63E-4CC5-A164-648B3E4FA827}" type="datetimeFigureOut">
              <a:rPr lang="es-CO" smtClean="0"/>
              <a:t>3/10/2023</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6A43F-3D95-4D1C-B097-C3738706F0CD}" type="slidenum">
              <a:rPr lang="es-CO" smtClean="0"/>
              <a:t>‹Nº›</a:t>
            </a:fld>
            <a:endParaRPr lang="es-CO"/>
          </a:p>
        </p:txBody>
      </p:sp>
    </p:spTree>
    <p:extLst>
      <p:ext uri="{BB962C8B-B14F-4D97-AF65-F5344CB8AC3E}">
        <p14:creationId xmlns:p14="http://schemas.microsoft.com/office/powerpoint/2010/main" val="42922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03/10/2023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03/10/2023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03/10/2023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03/10/2023</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203897" y="577479"/>
            <a:ext cx="8336156" cy="5078313"/>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Cuando los nodos hoja son todos subconjuntos puros, después de entrenar el árbol con el conjunto de entrenamiento, el árbol de decisión producido se llama árbol completo.</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Un </a:t>
            </a:r>
            <a:r>
              <a:rPr lang="es-ES" b="1" dirty="0">
                <a:solidFill>
                  <a:schemeClr val="accent5">
                    <a:lumMod val="75000"/>
                  </a:schemeClr>
                </a:solidFill>
                <a:latin typeface="Helvetica" panose="020B0604020202030204" pitchFamily="34" charset="0"/>
              </a:rPr>
              <a:t>árbol completo </a:t>
            </a:r>
            <a:r>
              <a:rPr lang="es-ES" dirty="0">
                <a:solidFill>
                  <a:schemeClr val="accent5">
                    <a:lumMod val="75000"/>
                  </a:schemeClr>
                </a:solidFill>
                <a:latin typeface="Helvetica" panose="020B0604020202030204" pitchFamily="34" charset="0"/>
              </a:rPr>
              <a:t>tiende a </a:t>
            </a:r>
            <a:r>
              <a:rPr lang="es-ES" dirty="0" err="1">
                <a:solidFill>
                  <a:schemeClr val="accent5">
                    <a:lumMod val="75000"/>
                  </a:schemeClr>
                </a:solidFill>
                <a:latin typeface="Helvetica" panose="020B0604020202030204" pitchFamily="34" charset="0"/>
              </a:rPr>
              <a:t>sobreajustar</a:t>
            </a:r>
            <a:r>
              <a:rPr lang="es-ES" dirty="0">
                <a:solidFill>
                  <a:schemeClr val="accent5">
                    <a:lumMod val="75000"/>
                  </a:schemeClr>
                </a:solidFill>
                <a:latin typeface="Helvetica" panose="020B0604020202030204" pitchFamily="34" charset="0"/>
              </a:rPr>
              <a:t> los datos, lo que da como resultado un desempeño predictivo bajo cuando se aplica a casos nuevos. Esto es especialmente cierto para los nodos de decisión y las ramas cercanas al final del árbol, ya que estas segmentaciones se basan en un número muy pequeño de casos y tienden a ajustarse al ruido en lugar de a los patrones subyacentes de los datos.</a:t>
            </a:r>
          </a:p>
          <a:p>
            <a:pPr algn="just"/>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En CART, el conjunto de datos de validación se usa para optimizar la complejidad del árbol al “</a:t>
            </a:r>
            <a:r>
              <a:rPr lang="es-ES" b="1" dirty="0">
                <a:solidFill>
                  <a:schemeClr val="accent5">
                    <a:lumMod val="75000"/>
                  </a:schemeClr>
                </a:solidFill>
                <a:latin typeface="Helvetica" panose="020B0604020202030204" pitchFamily="34" charset="0"/>
              </a:rPr>
              <a:t>podar</a:t>
            </a:r>
            <a:r>
              <a:rPr lang="es-ES" dirty="0">
                <a:solidFill>
                  <a:schemeClr val="accent5">
                    <a:lumMod val="75000"/>
                  </a:schemeClr>
                </a:solidFill>
                <a:latin typeface="Helvetica" panose="020B0604020202030204" pitchFamily="34" charset="0"/>
              </a:rPr>
              <a:t>” el árbol completo para obtener un árbol más simple que generaliza mejor los datos nuevos.</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El </a:t>
            </a:r>
            <a:r>
              <a:rPr lang="es-ES" b="1" dirty="0">
                <a:solidFill>
                  <a:schemeClr val="accent5">
                    <a:lumMod val="75000"/>
                  </a:schemeClr>
                </a:solidFill>
                <a:latin typeface="Helvetica" panose="020B0604020202030204" pitchFamily="34" charset="0"/>
              </a:rPr>
              <a:t>árbol de error mínimo </a:t>
            </a:r>
            <a:r>
              <a:rPr lang="es-ES" dirty="0">
                <a:solidFill>
                  <a:schemeClr val="accent5">
                    <a:lumMod val="75000"/>
                  </a:schemeClr>
                </a:solidFill>
                <a:latin typeface="Helvetica" panose="020B0604020202030204" pitchFamily="34" charset="0"/>
              </a:rPr>
              <a:t>es el árbol más pequeño (menos complejo) que produce el error de clasificación o predicción más pequeño en el conjunto de datos de validación entre todos los árboles candidatos. </a:t>
            </a:r>
          </a:p>
        </p:txBody>
      </p:sp>
    </p:spTree>
    <p:extLst>
      <p:ext uri="{BB962C8B-B14F-4D97-AF65-F5344CB8AC3E}">
        <p14:creationId xmlns:p14="http://schemas.microsoft.com/office/powerpoint/2010/main" val="267360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515421" y="820654"/>
            <a:ext cx="8336156" cy="4247317"/>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En resumen:</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El árbol de error mínimo es el árbol más pequeño (menos complejo) que produce el error de clasificación o predicción más pequeño en el conjunto de datos de validación entre todos los árboles candidatos.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De manera alternativa, el árbol mejor podado, que es el árbol más pequeño (menos complejo) con un error de validación a menos de un error estándar del árbol de error mínimo, se puede utilizar como árbol de decisión final.</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Los conjuntos de datos de </a:t>
            </a:r>
            <a:r>
              <a:rPr lang="es-ES" b="1" dirty="0">
                <a:solidFill>
                  <a:schemeClr val="accent5">
                    <a:lumMod val="75000"/>
                  </a:schemeClr>
                </a:solidFill>
                <a:latin typeface="Helvetica" panose="020B0604020202030204" pitchFamily="34" charset="0"/>
              </a:rPr>
              <a:t>entrenamiento</a:t>
            </a:r>
            <a:r>
              <a:rPr lang="es-ES" dirty="0">
                <a:solidFill>
                  <a:schemeClr val="accent5">
                    <a:lumMod val="75000"/>
                  </a:schemeClr>
                </a:solidFill>
                <a:latin typeface="Helvetica" panose="020B0604020202030204" pitchFamily="34" charset="0"/>
              </a:rPr>
              <a:t> y </a:t>
            </a:r>
            <a:r>
              <a:rPr lang="es-ES" b="1" dirty="0">
                <a:solidFill>
                  <a:schemeClr val="accent5">
                    <a:lumMod val="75000"/>
                  </a:schemeClr>
                </a:solidFill>
                <a:latin typeface="Helvetica" panose="020B0604020202030204" pitchFamily="34" charset="0"/>
              </a:rPr>
              <a:t>validación</a:t>
            </a:r>
            <a:r>
              <a:rPr lang="es-ES" dirty="0">
                <a:solidFill>
                  <a:schemeClr val="accent5">
                    <a:lumMod val="75000"/>
                  </a:schemeClr>
                </a:solidFill>
                <a:latin typeface="Helvetica" panose="020B0604020202030204" pitchFamily="34" charset="0"/>
              </a:rPr>
              <a:t> se utilizan para desarrollar el modelo y seleccionar la complejidad óptima del modelo (construir y podar árboles de decisión), mientras que el conjunto de datos de </a:t>
            </a:r>
            <a:r>
              <a:rPr lang="es-ES" b="1" dirty="0">
                <a:solidFill>
                  <a:schemeClr val="accent5">
                    <a:lumMod val="75000"/>
                  </a:schemeClr>
                </a:solidFill>
                <a:latin typeface="Helvetica" panose="020B0604020202030204" pitchFamily="34" charset="0"/>
              </a:rPr>
              <a:t>prueba</a:t>
            </a:r>
            <a:r>
              <a:rPr lang="es-ES" dirty="0">
                <a:solidFill>
                  <a:schemeClr val="accent5">
                    <a:lumMod val="75000"/>
                  </a:schemeClr>
                </a:solidFill>
                <a:latin typeface="Helvetica" panose="020B0604020202030204" pitchFamily="34" charset="0"/>
              </a:rPr>
              <a:t> se utiliza para hacer una evaluación independiente del desempeño predictivo del modelo. </a:t>
            </a:r>
          </a:p>
        </p:txBody>
      </p:sp>
    </p:spTree>
    <p:extLst>
      <p:ext uri="{BB962C8B-B14F-4D97-AF65-F5344CB8AC3E}">
        <p14:creationId xmlns:p14="http://schemas.microsoft.com/office/powerpoint/2010/main" val="56729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34421" y="1582340"/>
            <a:ext cx="8336156" cy="3693319"/>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Para la construcción de un árbol de clasificación, es importante tener en cuenta que:</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En un problema de clasificación con una variable objetivo binaria, un subconjunto se considera “puro” cuando contiene casos que pertenecen a la misma clase (100% de una clase y 0% de la otra).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Un subconjunto tiene el mayor grado de impureza cuando la mitad de los casos pertenecen a una clase y la otra mitad pertenece a la otra (50% de cada clase).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Por lo tanto, la impureza se mide por qué tan bien están separadas las dos clases.</a:t>
            </a:r>
          </a:p>
        </p:txBody>
      </p:sp>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Desarrollo de un árbol de clasificación</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80711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03922" y="1229915"/>
            <a:ext cx="8336156" cy="4247317"/>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Para fines de ejemplo, seleccionamos al azar 20 clientes del caso de estudio para formar el conjunto de datos de entrenamiento.</a:t>
            </a:r>
          </a:p>
          <a:p>
            <a:pPr algn="just"/>
            <a:r>
              <a:rPr lang="es-ES" dirty="0">
                <a:solidFill>
                  <a:schemeClr val="accent5">
                    <a:lumMod val="75000"/>
                  </a:schemeClr>
                </a:solidFill>
                <a:latin typeface="Helvetica" panose="020B0604020202030204" pitchFamily="34" charset="0"/>
              </a:rPr>
              <a:t> </a:t>
            </a:r>
          </a:p>
          <a:p>
            <a:pPr algn="just"/>
            <a:r>
              <a:rPr lang="es-ES" dirty="0">
                <a:solidFill>
                  <a:schemeClr val="accent5">
                    <a:lumMod val="75000"/>
                  </a:schemeClr>
                </a:solidFill>
                <a:latin typeface="Helvetica" panose="020B0604020202030204" pitchFamily="34" charset="0"/>
              </a:rPr>
              <a:t>Ahora desarrollaremos un árbol de clasificación con dos variables de predicción: </a:t>
            </a:r>
            <a:r>
              <a:rPr lang="es-ES" b="1" dirty="0">
                <a:solidFill>
                  <a:schemeClr val="accent5">
                    <a:lumMod val="75000"/>
                  </a:schemeClr>
                </a:solidFill>
                <a:latin typeface="Helvetica" panose="020B0604020202030204" pitchFamily="34" charset="0"/>
              </a:rPr>
              <a:t>Age e </a:t>
            </a:r>
            <a:r>
              <a:rPr lang="es-ES" b="1" dirty="0" err="1">
                <a:solidFill>
                  <a:schemeClr val="accent5">
                    <a:lumMod val="75000"/>
                  </a:schemeClr>
                </a:solidFill>
                <a:latin typeface="Helvetica" panose="020B0604020202030204" pitchFamily="34" charset="0"/>
              </a:rPr>
              <a:t>Income</a:t>
            </a:r>
            <a:r>
              <a:rPr lang="es-ES" dirty="0">
                <a:solidFill>
                  <a:schemeClr val="accent5">
                    <a:lumMod val="75000"/>
                  </a:schemeClr>
                </a:solidFill>
                <a:latin typeface="Helvetica" panose="020B0604020202030204" pitchFamily="34" charset="0"/>
              </a:rPr>
              <a:t>. El algoritmo CART utiliza los puntos medios entre valores consecutivos de la variable de predicción como posibles puntos de segmentación.</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Por ejemplo, las edades de los 20 casos se pueden clasificar en orden ascendente en el siguiente arreglo de datos:        </a:t>
            </a:r>
          </a:p>
          <a:p>
            <a:pPr algn="just"/>
            <a:endParaRPr lang="es-ES" dirty="0">
              <a:solidFill>
                <a:schemeClr val="accent5">
                  <a:lumMod val="75000"/>
                </a:schemeClr>
              </a:solidFill>
              <a:latin typeface="Helvetica" panose="020B0604020202030204" pitchFamily="34" charset="0"/>
            </a:endParaRPr>
          </a:p>
          <a:p>
            <a:pPr algn="ctr"/>
            <a:r>
              <a:rPr lang="es-ES" dirty="0">
                <a:solidFill>
                  <a:schemeClr val="accent5">
                    <a:lumMod val="75000"/>
                  </a:schemeClr>
                </a:solidFill>
                <a:latin typeface="Helvetica" panose="020B0604020202030204" pitchFamily="34" charset="0"/>
              </a:rPr>
              <a:t>{23, 24, 25, 35, 36, 37, 39, 40, 43, 44, 45, 47, 51, 59, 62, 63}       </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Observe que algunos valores se repiten, pero para determinar los puntos de segmentación, cada valor solo debe aparecer una vez en el arreglo.</a:t>
            </a:r>
          </a:p>
        </p:txBody>
      </p:sp>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Identificación de puntos de segmentación</a:t>
            </a:r>
          </a:p>
          <a:p>
            <a:endParaRPr lang="es-ES" sz="3200" b="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78708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03922" y="734615"/>
            <a:ext cx="8336156" cy="3970318"/>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Por lo tanto, el primer punto de segmentación posible se calcula como (23 + 24)/2 = 23.5, el siguiente punto de segmentación posible se calcula como (24 + 25)/2 = 24.5 y los puntos de segmentación posibles restantes se encuentran de la misma manera. </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El siguiente arreglo de datos muestra todos los puntos de segmentación posibles para la edad en el conjunto de datos con 20 casos:        </a:t>
            </a:r>
          </a:p>
          <a:p>
            <a:pPr algn="just"/>
            <a:endParaRPr lang="es-ES" dirty="0">
              <a:solidFill>
                <a:schemeClr val="accent5">
                  <a:lumMod val="75000"/>
                </a:schemeClr>
              </a:solidFill>
              <a:latin typeface="Helvetica" panose="020B0604020202030204" pitchFamily="34" charset="0"/>
            </a:endParaRPr>
          </a:p>
          <a:p>
            <a:pPr algn="ctr"/>
            <a:r>
              <a:rPr lang="es-ES" dirty="0">
                <a:solidFill>
                  <a:schemeClr val="accent5">
                    <a:lumMod val="75000"/>
                  </a:schemeClr>
                </a:solidFill>
                <a:latin typeface="Helvetica" panose="020B0604020202030204" pitchFamily="34" charset="0"/>
              </a:rPr>
              <a:t>{23.5, 24.5, 30, 35.5, 36.5, 38, 39.5, 41.5, 43.5, 44.5, 46, 49, 55, 60.5, 62.5}</a:t>
            </a:r>
          </a:p>
          <a:p>
            <a:pPr algn="ctr"/>
            <a:endParaRPr lang="es-ES" dirty="0">
              <a:solidFill>
                <a:schemeClr val="accent5">
                  <a:lumMod val="75000"/>
                </a:schemeClr>
              </a:solidFill>
              <a:latin typeface="Helvetica" panose="020B0604020202030204" pitchFamily="34" charset="0"/>
            </a:endParaRPr>
          </a:p>
          <a:p>
            <a:pPr algn="just"/>
            <a:endParaRPr lang="es-ES" dirty="0">
              <a:solidFill>
                <a:schemeClr val="accent5">
                  <a:lumMod val="75000"/>
                </a:schemeClr>
              </a:solidFill>
              <a:latin typeface="Helvetica" panose="020B0604020202030204" pitchFamily="34" charset="0"/>
            </a:endParaRP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¿Cuáles son los posibles puntos de segmentación en la variable </a:t>
            </a:r>
            <a:r>
              <a:rPr lang="es-ES" dirty="0" err="1">
                <a:solidFill>
                  <a:schemeClr val="accent5">
                    <a:lumMod val="75000"/>
                  </a:schemeClr>
                </a:solidFill>
                <a:latin typeface="Helvetica" panose="020B0604020202030204" pitchFamily="34" charset="0"/>
              </a:rPr>
              <a:t>Income</a:t>
            </a:r>
            <a:r>
              <a:rPr lang="es-ES" dirty="0">
                <a:solidFill>
                  <a:schemeClr val="accent5">
                    <a:lumMod val="75000"/>
                  </a:schemeClr>
                </a:solidFill>
                <a:latin typeface="Helvetica" panose="020B0604020202030204" pitchFamily="34" charset="0"/>
              </a:rPr>
              <a:t> para los 20 casos seleccionados al azar?</a:t>
            </a:r>
          </a:p>
        </p:txBody>
      </p:sp>
    </p:spTree>
    <p:extLst>
      <p:ext uri="{BB962C8B-B14F-4D97-AF65-F5344CB8AC3E}">
        <p14:creationId xmlns:p14="http://schemas.microsoft.com/office/powerpoint/2010/main" val="394255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03922" y="734615"/>
            <a:ext cx="8336156" cy="2585323"/>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Después de identificar todos los puntos de segmentación posibles para las variables Age e </a:t>
            </a:r>
            <a:r>
              <a:rPr lang="es-ES" dirty="0" err="1">
                <a:solidFill>
                  <a:schemeClr val="accent5">
                    <a:lumMod val="75000"/>
                  </a:schemeClr>
                </a:solidFill>
                <a:latin typeface="Helvetica" panose="020B0604020202030204" pitchFamily="34" charset="0"/>
              </a:rPr>
              <a:t>Income</a:t>
            </a:r>
            <a:r>
              <a:rPr lang="es-ES" dirty="0">
                <a:solidFill>
                  <a:schemeClr val="accent5">
                    <a:lumMod val="75000"/>
                  </a:schemeClr>
                </a:solidFill>
                <a:latin typeface="Helvetica" panose="020B0604020202030204" pitchFamily="34" charset="0"/>
              </a:rPr>
              <a:t>, el siguiente paso es encontrar la partición óptima que minimice la impureza en los dos subconjuntos resultantes. </a:t>
            </a:r>
          </a:p>
          <a:p>
            <a:pPr algn="just"/>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Se debe recordar que la impureza de un nodo en un árbol de decisión se mide por qué tan bien están separadas las clases entre sí. </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Hay varias formas diferentes de medir la impureza, incluido el índice de impureza de Gini, el índice de entropía y la prueba chi-cuadrada</a:t>
            </a:r>
          </a:p>
        </p:txBody>
      </p:sp>
    </p:spTree>
    <p:extLst>
      <p:ext uri="{BB962C8B-B14F-4D97-AF65-F5344CB8AC3E}">
        <p14:creationId xmlns:p14="http://schemas.microsoft.com/office/powerpoint/2010/main" val="773583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EF56C75-8DB2-2169-5D1C-3C8559F408BB}"/>
                  </a:ext>
                </a:extLst>
              </p:cNvPr>
              <p:cNvSpPr txBox="1"/>
              <p:nvPr/>
            </p:nvSpPr>
            <p:spPr>
              <a:xfrm>
                <a:off x="434421" y="1582340"/>
                <a:ext cx="8336156" cy="1754326"/>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El índice de impureza de Gini, o simplemente índice de Gini, mide el grado de impureza de un conjunto de casos en un contexto de clasificación con varias clases.  </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Si el número de clases de la variable objetivo está denotado por </a:t>
                </a:r>
                <a14:m>
                  <m:oMath xmlns:m="http://schemas.openxmlformats.org/officeDocument/2006/math">
                    <m:r>
                      <a:rPr lang="es-ES" i="1" dirty="0" smtClean="0">
                        <a:solidFill>
                          <a:schemeClr val="accent5">
                            <a:lumMod val="75000"/>
                          </a:schemeClr>
                        </a:solidFill>
                        <a:latin typeface="Cambria Math" panose="02040503050406030204" pitchFamily="18" charset="0"/>
                      </a:rPr>
                      <m:t>𝑚</m:t>
                    </m:r>
                  </m:oMath>
                </a14:m>
                <a:r>
                  <a:rPr lang="es-ES" dirty="0">
                    <a:solidFill>
                      <a:schemeClr val="accent5">
                        <a:lumMod val="75000"/>
                      </a:schemeClr>
                    </a:solidFill>
                    <a:latin typeface="Helvetica" panose="020B0604020202030204" pitchFamily="34" charset="0"/>
                  </a:rPr>
                  <a:t>, el índice de Gini se calcula como:</a:t>
                </a:r>
              </a:p>
            </p:txBody>
          </p:sp>
        </mc:Choice>
        <mc:Fallback xmlns="">
          <p:sp>
            <p:nvSpPr>
              <p:cNvPr id="5" name="CuadroTexto 4">
                <a:extLst>
                  <a:ext uri="{FF2B5EF4-FFF2-40B4-BE49-F238E27FC236}">
                    <a16:creationId xmlns:a16="http://schemas.microsoft.com/office/drawing/2014/main" id="{0EF56C75-8DB2-2169-5D1C-3C8559F408BB}"/>
                  </a:ext>
                </a:extLst>
              </p:cNvPr>
              <p:cNvSpPr txBox="1">
                <a:spLocks noRot="1" noChangeAspect="1" noMove="1" noResize="1" noEditPoints="1" noAdjustHandles="1" noChangeArrowheads="1" noChangeShapeType="1" noTextEdit="1"/>
              </p:cNvSpPr>
              <p:nvPr/>
            </p:nvSpPr>
            <p:spPr>
              <a:xfrm>
                <a:off x="434421" y="1582340"/>
                <a:ext cx="8336156" cy="1754326"/>
              </a:xfrm>
              <a:prstGeom prst="rect">
                <a:avLst/>
              </a:prstGeom>
              <a:blipFill>
                <a:blip r:embed="rId2"/>
                <a:stretch>
                  <a:fillRect l="-585" t="-2091" r="-585" b="-4878"/>
                </a:stretch>
              </a:blipFill>
            </p:spPr>
            <p:txBody>
              <a:bodyPr/>
              <a:lstStyle/>
              <a:p>
                <a:r>
                  <a:rPr lang="es-CO">
                    <a:noFill/>
                  </a:rPr>
                  <a:t> </a:t>
                </a:r>
              </a:p>
            </p:txBody>
          </p:sp>
        </mc:Fallback>
      </mc:AlternateContent>
      <p:sp>
        <p:nvSpPr>
          <p:cNvPr id="2" name="CuadroTexto 1">
            <a:extLst>
              <a:ext uri="{FF2B5EF4-FFF2-40B4-BE49-F238E27FC236}">
                <a16:creationId xmlns:a16="http://schemas.microsoft.com/office/drawing/2014/main" id="{4F45E2BA-074A-7D8E-6FF4-2D215103DE8D}"/>
              </a:ext>
            </a:extLst>
          </p:cNvPr>
          <p:cNvSpPr txBox="1"/>
          <p:nvPr/>
        </p:nvSpPr>
        <p:spPr>
          <a:xfrm>
            <a:off x="212035" y="286440"/>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Índice de impureza de Gini</a:t>
            </a:r>
          </a:p>
          <a:p>
            <a:endParaRPr lang="es-ES" sz="3200" b="1" dirty="0">
              <a:solidFill>
                <a:schemeClr val="accent5">
                  <a:lumMod val="75000"/>
                </a:schemeClr>
              </a:solidFill>
              <a:latin typeface="Helvetica" panose="020B0604020202030204" pitchFamily="34" charset="0"/>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58DA7AF-A7F4-660C-41BD-6921633ECDFF}"/>
                  </a:ext>
                </a:extLst>
              </p:cNvPr>
              <p:cNvSpPr txBox="1"/>
              <p:nvPr/>
            </p:nvSpPr>
            <p:spPr>
              <a:xfrm>
                <a:off x="2981282" y="3796712"/>
                <a:ext cx="2796343"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í</m:t>
                      </m:r>
                      <m:r>
                        <a:rPr lang="es-ES" b="0" i="1" smtClean="0">
                          <a:latin typeface="Cambria Math" panose="02040503050406030204" pitchFamily="18" charset="0"/>
                        </a:rPr>
                        <m:t>𝑛𝑑𝑖𝑐𝑒</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𝐺𝑖𝑛𝑖</m:t>
                      </m:r>
                      <m:r>
                        <a:rPr lang="es-ES" b="0" i="1" smtClean="0">
                          <a:latin typeface="Cambria Math" panose="02040503050406030204" pitchFamily="18" charset="0"/>
                        </a:rPr>
                        <m:t>=1−</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𝑘</m:t>
                          </m:r>
                          <m:r>
                            <a:rPr lang="es-ES" b="0" i="1" smtClean="0">
                              <a:latin typeface="Cambria Math" panose="02040503050406030204" pitchFamily="18" charset="0"/>
                            </a:rPr>
                            <m:t>=1</m:t>
                          </m:r>
                        </m:sub>
                        <m:sup>
                          <m:r>
                            <a:rPr lang="es-ES" b="0" i="1" smtClean="0">
                              <a:latin typeface="Cambria Math" panose="02040503050406030204" pitchFamily="18" charset="0"/>
                            </a:rPr>
                            <m:t>𝑚</m:t>
                          </m:r>
                        </m:sup>
                        <m:e>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𝑃</m:t>
                              </m:r>
                            </m:e>
                            <m:sub>
                              <m:r>
                                <a:rPr lang="es-ES" b="0" i="1" smtClean="0">
                                  <a:latin typeface="Cambria Math" panose="02040503050406030204" pitchFamily="18" charset="0"/>
                                </a:rPr>
                                <m:t>𝑘</m:t>
                              </m:r>
                            </m:sub>
                            <m:sup>
                              <m:r>
                                <a:rPr lang="es-ES" b="0" i="1" smtClean="0">
                                  <a:latin typeface="Cambria Math" panose="02040503050406030204" pitchFamily="18" charset="0"/>
                                </a:rPr>
                                <m:t>2</m:t>
                              </m:r>
                            </m:sup>
                          </m:sSubSup>
                        </m:e>
                      </m:nary>
                    </m:oMath>
                  </m:oMathPara>
                </a14:m>
                <a:endParaRPr lang="es-CO" dirty="0"/>
              </a:p>
            </p:txBody>
          </p:sp>
        </mc:Choice>
        <mc:Fallback xmlns="">
          <p:sp>
            <p:nvSpPr>
              <p:cNvPr id="3" name="CuadroTexto 2">
                <a:extLst>
                  <a:ext uri="{FF2B5EF4-FFF2-40B4-BE49-F238E27FC236}">
                    <a16:creationId xmlns:a16="http://schemas.microsoft.com/office/drawing/2014/main" id="{158DA7AF-A7F4-660C-41BD-6921633ECDFF}"/>
                  </a:ext>
                </a:extLst>
              </p:cNvPr>
              <p:cNvSpPr txBox="1">
                <a:spLocks noRot="1" noChangeAspect="1" noMove="1" noResize="1" noEditPoints="1" noAdjustHandles="1" noChangeArrowheads="1" noChangeShapeType="1" noTextEdit="1"/>
              </p:cNvSpPr>
              <p:nvPr/>
            </p:nvSpPr>
            <p:spPr>
              <a:xfrm>
                <a:off x="2981282" y="3796712"/>
                <a:ext cx="2796343" cy="756169"/>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EEDDD9D-8931-6859-728A-6B793FB08456}"/>
                  </a:ext>
                </a:extLst>
              </p:cNvPr>
              <p:cNvSpPr txBox="1"/>
              <p:nvPr/>
            </p:nvSpPr>
            <p:spPr>
              <a:xfrm>
                <a:off x="1790699" y="4946252"/>
                <a:ext cx="5177508" cy="5254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𝑃</m:t>
                          </m:r>
                        </m:e>
                        <m:sub>
                          <m:r>
                            <a:rPr lang="es-ES" b="0" i="1" smtClean="0">
                              <a:latin typeface="Cambria Math" panose="02040503050406030204" pitchFamily="18" charset="0"/>
                            </a:rPr>
                            <m:t>𝑘</m:t>
                          </m:r>
                        </m:sub>
                      </m:sSub>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𝑛</m:t>
                          </m:r>
                          <m:r>
                            <a:rPr lang="es-ES" b="0" i="1" smtClean="0">
                              <a:latin typeface="Cambria Math" panose="02040503050406030204" pitchFamily="18" charset="0"/>
                            </a:rPr>
                            <m:t>ú</m:t>
                          </m:r>
                          <m:r>
                            <a:rPr lang="es-ES" b="0" i="1" smtClean="0">
                              <a:latin typeface="Cambria Math" panose="02040503050406030204" pitchFamily="18" charset="0"/>
                            </a:rPr>
                            <m:t>𝑚𝑒𝑟𝑜</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𝑐𝑎𝑠𝑜𝑠</m:t>
                          </m:r>
                          <m:r>
                            <a:rPr lang="es-ES" b="0" i="1" smtClean="0">
                              <a:latin typeface="Cambria Math" panose="02040503050406030204" pitchFamily="18" charset="0"/>
                            </a:rPr>
                            <m:t> </m:t>
                          </m:r>
                          <m:r>
                            <a:rPr lang="es-ES" b="0" i="1" smtClean="0">
                              <a:latin typeface="Cambria Math" panose="02040503050406030204" pitchFamily="18" charset="0"/>
                            </a:rPr>
                            <m:t>𝑞𝑢𝑒</m:t>
                          </m:r>
                          <m:r>
                            <a:rPr lang="es-ES" b="0" i="1" smtClean="0">
                              <a:latin typeface="Cambria Math" panose="02040503050406030204" pitchFamily="18" charset="0"/>
                            </a:rPr>
                            <m:t> </m:t>
                          </m:r>
                          <m:r>
                            <a:rPr lang="es-ES" b="0" i="1" smtClean="0">
                              <a:latin typeface="Cambria Math" panose="02040503050406030204" pitchFamily="18" charset="0"/>
                            </a:rPr>
                            <m:t>𝑝𝑒𝑟𝑡𝑒𝑛𝑒𝑐𝑒𝑛</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 </m:t>
                          </m:r>
                          <m:r>
                            <a:rPr lang="es-ES" b="0" i="1" smtClean="0">
                              <a:latin typeface="Cambria Math" panose="02040503050406030204" pitchFamily="18" charset="0"/>
                            </a:rPr>
                            <m:t>𝑙𝑎</m:t>
                          </m:r>
                          <m:r>
                            <a:rPr lang="es-ES" b="0" i="1" smtClean="0">
                              <a:latin typeface="Cambria Math" panose="02040503050406030204" pitchFamily="18" charset="0"/>
                            </a:rPr>
                            <m:t> </m:t>
                          </m:r>
                          <m:r>
                            <a:rPr lang="es-ES" b="0" i="1" smtClean="0">
                              <a:latin typeface="Cambria Math" panose="02040503050406030204" pitchFamily="18" charset="0"/>
                            </a:rPr>
                            <m:t>𝑐𝑙𝑎𝑠𝑒</m:t>
                          </m:r>
                          <m:r>
                            <a:rPr lang="es-ES" b="0" i="1" smtClean="0">
                              <a:latin typeface="Cambria Math" panose="02040503050406030204" pitchFamily="18" charset="0"/>
                            </a:rPr>
                            <m:t> </m:t>
                          </m:r>
                          <m:r>
                            <a:rPr lang="es-ES" b="0" i="1" smtClean="0">
                              <a:latin typeface="Cambria Math" panose="02040503050406030204" pitchFamily="18" charset="0"/>
                            </a:rPr>
                            <m:t>𝑘</m:t>
                          </m:r>
                        </m:num>
                        <m:den>
                          <m:r>
                            <a:rPr lang="es-ES" b="0" i="1" smtClean="0">
                              <a:latin typeface="Cambria Math" panose="02040503050406030204" pitchFamily="18" charset="0"/>
                            </a:rPr>
                            <m:t>𝑛</m:t>
                          </m:r>
                          <m:r>
                            <a:rPr lang="es-ES" b="0" i="1" smtClean="0">
                              <a:latin typeface="Cambria Math" panose="02040503050406030204" pitchFamily="18" charset="0"/>
                            </a:rPr>
                            <m:t>ú</m:t>
                          </m:r>
                          <m:r>
                            <a:rPr lang="es-ES" b="0" i="1" smtClean="0">
                              <a:latin typeface="Cambria Math" panose="02040503050406030204" pitchFamily="18" charset="0"/>
                            </a:rPr>
                            <m:t>𝑚𝑒𝑟𝑜</m:t>
                          </m:r>
                          <m:r>
                            <a:rPr lang="es-ES" b="0" i="1" smtClean="0">
                              <a:latin typeface="Cambria Math" panose="02040503050406030204" pitchFamily="18" charset="0"/>
                            </a:rPr>
                            <m:t> </m:t>
                          </m:r>
                          <m:r>
                            <a:rPr lang="es-ES" b="0" i="1" smtClean="0">
                              <a:latin typeface="Cambria Math" panose="02040503050406030204" pitchFamily="18" charset="0"/>
                            </a:rPr>
                            <m:t>𝑡𝑜𝑡𝑎𝑙</m:t>
                          </m:r>
                          <m:r>
                            <a:rPr lang="es-ES" b="0" i="1" smtClean="0">
                              <a:latin typeface="Cambria Math" panose="02040503050406030204" pitchFamily="18" charset="0"/>
                            </a:rPr>
                            <m:t> </m:t>
                          </m:r>
                          <m:r>
                            <a:rPr lang="es-ES" b="0" i="1" smtClean="0">
                              <a:latin typeface="Cambria Math" panose="02040503050406030204" pitchFamily="18" charset="0"/>
                            </a:rPr>
                            <m:t>𝑑𝑒</m:t>
                          </m:r>
                          <m:r>
                            <a:rPr lang="es-ES" b="0" i="1" smtClean="0">
                              <a:latin typeface="Cambria Math" panose="02040503050406030204" pitchFamily="18" charset="0"/>
                            </a:rPr>
                            <m:t> </m:t>
                          </m:r>
                          <m:r>
                            <a:rPr lang="es-ES" b="0" i="1" smtClean="0">
                              <a:latin typeface="Cambria Math" panose="02040503050406030204" pitchFamily="18" charset="0"/>
                            </a:rPr>
                            <m:t>𝑐𝑎𝑠𝑜𝑠</m:t>
                          </m:r>
                        </m:den>
                      </m:f>
                    </m:oMath>
                  </m:oMathPara>
                </a14:m>
                <a:endParaRPr lang="es-CO" dirty="0"/>
              </a:p>
            </p:txBody>
          </p:sp>
        </mc:Choice>
        <mc:Fallback xmlns="">
          <p:sp>
            <p:nvSpPr>
              <p:cNvPr id="4" name="CuadroTexto 3">
                <a:extLst>
                  <a:ext uri="{FF2B5EF4-FFF2-40B4-BE49-F238E27FC236}">
                    <a16:creationId xmlns:a16="http://schemas.microsoft.com/office/drawing/2014/main" id="{BEEDDD9D-8931-6859-728A-6B793FB08456}"/>
                  </a:ext>
                </a:extLst>
              </p:cNvPr>
              <p:cNvSpPr txBox="1">
                <a:spLocks noRot="1" noChangeAspect="1" noMove="1" noResize="1" noEditPoints="1" noAdjustHandles="1" noChangeArrowheads="1" noChangeShapeType="1" noTextEdit="1"/>
              </p:cNvSpPr>
              <p:nvPr/>
            </p:nvSpPr>
            <p:spPr>
              <a:xfrm>
                <a:off x="1790699" y="4946252"/>
                <a:ext cx="5177508" cy="525465"/>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62199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6483187-7815-7093-E17C-A1BFCCCFFB33}"/>
              </a:ext>
            </a:extLst>
          </p:cNvPr>
          <p:cNvPicPr>
            <a:picLocks noChangeAspect="1"/>
          </p:cNvPicPr>
          <p:nvPr/>
        </p:nvPicPr>
        <p:blipFill>
          <a:blip r:embed="rId2"/>
          <a:stretch>
            <a:fillRect/>
          </a:stretch>
        </p:blipFill>
        <p:spPr>
          <a:xfrm>
            <a:off x="1080511" y="841509"/>
            <a:ext cx="6982978" cy="4197216"/>
          </a:xfrm>
          <a:prstGeom prst="rect">
            <a:avLst/>
          </a:prstGeom>
        </p:spPr>
      </p:pic>
    </p:spTree>
    <p:extLst>
      <p:ext uri="{BB962C8B-B14F-4D97-AF65-F5344CB8AC3E}">
        <p14:creationId xmlns:p14="http://schemas.microsoft.com/office/powerpoint/2010/main" val="78550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E4A54B8-B8E2-2C3A-E547-E2D4FE0F48BA}"/>
                  </a:ext>
                </a:extLst>
              </p:cNvPr>
              <p:cNvSpPr txBox="1"/>
              <p:nvPr/>
            </p:nvSpPr>
            <p:spPr>
              <a:xfrm>
                <a:off x="819149" y="981075"/>
                <a:ext cx="7877175" cy="3647793"/>
              </a:xfrm>
              <a:prstGeom prst="rect">
                <a:avLst/>
              </a:prstGeom>
              <a:noFill/>
            </p:spPr>
            <p:txBody>
              <a:bodyPr wrap="square">
                <a:spAutoFit/>
              </a:bodyPr>
              <a:lstStyle/>
              <a:p>
                <a:r>
                  <a:rPr lang="es-CO" dirty="0"/>
                  <a:t> </a:t>
                </a:r>
                <a:r>
                  <a:rPr lang="es-CO" dirty="0">
                    <a:solidFill>
                      <a:schemeClr val="accent5">
                        <a:lumMod val="75000"/>
                      </a:schemeClr>
                    </a:solidFill>
                    <a:latin typeface="Helvetica" panose="020B0604020202030204" pitchFamily="34" charset="0"/>
                  </a:rPr>
                  <a:t>Entre los 20 casos, cinco pertenecen a la Clase 1 mientras que el resto pertenece a la Clase 0. El índice de Gini para los 20 casos se puede calcular de la siguiente manera:            </a:t>
                </a:r>
              </a:p>
              <a:p>
                <a:endParaRPr lang="es-CO" dirty="0">
                  <a:solidFill>
                    <a:schemeClr val="accent5">
                      <a:lumMod val="75000"/>
                    </a:schemeClr>
                  </a:solidFill>
                  <a:latin typeface="Helvetica" panose="020B0604020202030204" pitchFamily="34" charset="0"/>
                </a:endParaRPr>
              </a:p>
              <a:p>
                <a:endParaRPr lang="es-CO" dirty="0">
                  <a:solidFill>
                    <a:schemeClr val="accent5">
                      <a:lumMod val="75000"/>
                    </a:schemeClr>
                  </a:solidFill>
                  <a:latin typeface="Helvetica" panose="020B0604020202030204" pitchFamily="34" charset="0"/>
                </a:endParaRPr>
              </a:p>
              <a:p>
                <a:endParaRPr lang="es-CO" dirty="0">
                  <a:solidFill>
                    <a:schemeClr val="accent5">
                      <a:lumMod val="75000"/>
                    </a:schemeClr>
                  </a:solidFill>
                  <a:latin typeface="Helvetica" panose="020B0604020202030204" pitchFamily="34" charset="0"/>
                </a:endParaRPr>
              </a:p>
              <a:p>
                <a14:m>
                  <m:oMath xmlns:m="http://schemas.openxmlformats.org/officeDocument/2006/math">
                    <m:r>
                      <a:rPr lang="es-CO" i="1" dirty="0" smtClean="0">
                        <a:solidFill>
                          <a:schemeClr val="tx1"/>
                        </a:solidFill>
                        <a:latin typeface="Cambria Math" panose="02040503050406030204" pitchFamily="18" charset="0"/>
                      </a:rPr>
                      <m:t>𝐺𝑖𝑛</m:t>
                    </m:r>
                    <m:sSub>
                      <m:sSubPr>
                        <m:ctrlPr>
                          <a:rPr lang="es-ES" b="0" i="1" dirty="0" smtClean="0">
                            <a:solidFill>
                              <a:schemeClr val="tx1"/>
                            </a:solidFill>
                            <a:latin typeface="Cambria Math" panose="02040503050406030204" pitchFamily="18" charset="0"/>
                          </a:rPr>
                        </m:ctrlPr>
                      </m:sSubPr>
                      <m:e>
                        <m:r>
                          <a:rPr lang="es-CO" i="1" dirty="0" smtClean="0">
                            <a:solidFill>
                              <a:schemeClr val="tx1"/>
                            </a:solidFill>
                            <a:latin typeface="Cambria Math" panose="02040503050406030204" pitchFamily="18" charset="0"/>
                          </a:rPr>
                          <m:t>𝑖</m:t>
                        </m:r>
                      </m:e>
                      <m:sub>
                        <m:r>
                          <a:rPr lang="es-CO" i="1" dirty="0">
                            <a:latin typeface="Cambria Math" panose="02040503050406030204" pitchFamily="18" charset="0"/>
                          </a:rPr>
                          <m:t>20 </m:t>
                        </m:r>
                        <m:r>
                          <a:rPr lang="es-CO" i="1" dirty="0">
                            <a:latin typeface="Cambria Math" panose="02040503050406030204" pitchFamily="18" charset="0"/>
                          </a:rPr>
                          <m:t>𝑐𝑎𝑠𝑜𝑠</m:t>
                        </m:r>
                      </m:sub>
                    </m:sSub>
                    <m:r>
                      <a:rPr lang="es-CO" i="1" dirty="0">
                        <a:solidFill>
                          <a:schemeClr val="tx1"/>
                        </a:solidFill>
                        <a:latin typeface="Cambria Math" panose="02040503050406030204" pitchFamily="18" charset="0"/>
                      </a:rPr>
                      <m:t> = 1 − </m:t>
                    </m:r>
                    <m:d>
                      <m:dPr>
                        <m:begChr m:val="["/>
                        <m:endChr m:val="]"/>
                        <m:ctrlPr>
                          <a:rPr lang="es-CO" i="1" dirty="0">
                            <a:solidFill>
                              <a:schemeClr val="tx1"/>
                            </a:solidFill>
                            <a:latin typeface="Cambria Math" panose="02040503050406030204" pitchFamily="18" charset="0"/>
                          </a:rPr>
                        </m:ctrlPr>
                      </m:dPr>
                      <m:e>
                        <m:sSup>
                          <m:sSupPr>
                            <m:ctrlPr>
                              <a:rPr lang="es-ES" b="0" i="1" dirty="0" smtClean="0">
                                <a:solidFill>
                                  <a:schemeClr val="tx1"/>
                                </a:solidFill>
                                <a:latin typeface="Cambria Math" panose="02040503050406030204" pitchFamily="18" charset="0"/>
                              </a:rPr>
                            </m:ctrlPr>
                          </m:sSupPr>
                          <m:e>
                            <m:d>
                              <m:dPr>
                                <m:ctrlPr>
                                  <a:rPr lang="es-CO" i="1" dirty="0">
                                    <a:solidFill>
                                      <a:schemeClr val="tx1"/>
                                    </a:solidFill>
                                    <a:latin typeface="Cambria Math" panose="02040503050406030204" pitchFamily="18" charset="0"/>
                                  </a:rPr>
                                </m:ctrlPr>
                              </m:dPr>
                              <m:e>
                                <m:f>
                                  <m:fPr>
                                    <m:ctrlPr>
                                      <a:rPr lang="es-CO" i="1" dirty="0">
                                        <a:solidFill>
                                          <a:schemeClr val="tx1"/>
                                        </a:solidFill>
                                        <a:latin typeface="Cambria Math" panose="02040503050406030204" pitchFamily="18" charset="0"/>
                                      </a:rPr>
                                    </m:ctrlPr>
                                  </m:fPr>
                                  <m:num>
                                    <m:r>
                                      <a:rPr lang="es-CO" i="1" dirty="0">
                                        <a:solidFill>
                                          <a:schemeClr val="tx1"/>
                                        </a:solidFill>
                                        <a:latin typeface="Cambria Math" panose="02040503050406030204" pitchFamily="18" charset="0"/>
                                      </a:rPr>
                                      <m:t>15</m:t>
                                    </m:r>
                                  </m:num>
                                  <m:den>
                                    <m:r>
                                      <a:rPr lang="es-CO" i="1" dirty="0">
                                        <a:solidFill>
                                          <a:schemeClr val="tx1"/>
                                        </a:solidFill>
                                        <a:latin typeface="Cambria Math" panose="02040503050406030204" pitchFamily="18" charset="0"/>
                                      </a:rPr>
                                      <m:t>20</m:t>
                                    </m:r>
                                  </m:den>
                                </m:f>
                              </m:e>
                            </m:d>
                          </m:e>
                          <m:sup>
                            <m:r>
                              <a:rPr lang="es-CO" i="1" dirty="0">
                                <a:solidFill>
                                  <a:schemeClr val="tx1"/>
                                </a:solidFill>
                                <a:latin typeface="Cambria Math" panose="02040503050406030204" pitchFamily="18" charset="0"/>
                              </a:rPr>
                              <m:t>2</m:t>
                            </m:r>
                          </m:sup>
                        </m:sSup>
                        <m:r>
                          <a:rPr lang="es-CO"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CO" i="1" dirty="0">
                                    <a:solidFill>
                                      <a:schemeClr val="tx1"/>
                                    </a:solidFill>
                                    <a:latin typeface="Cambria Math" panose="02040503050406030204" pitchFamily="18" charset="0"/>
                                  </a:rPr>
                                </m:ctrlPr>
                              </m:dPr>
                              <m:e>
                                <m:f>
                                  <m:fPr>
                                    <m:ctrlPr>
                                      <a:rPr lang="es-CO" i="1" dirty="0">
                                        <a:solidFill>
                                          <a:schemeClr val="tx1"/>
                                        </a:solidFill>
                                        <a:latin typeface="Cambria Math" panose="02040503050406030204" pitchFamily="18" charset="0"/>
                                      </a:rPr>
                                    </m:ctrlPr>
                                  </m:fPr>
                                  <m:num>
                                    <m:r>
                                      <a:rPr lang="es-CO" i="1" dirty="0">
                                        <a:solidFill>
                                          <a:schemeClr val="tx1"/>
                                        </a:solidFill>
                                        <a:latin typeface="Cambria Math" panose="02040503050406030204" pitchFamily="18" charset="0"/>
                                      </a:rPr>
                                      <m:t>5</m:t>
                                    </m:r>
                                  </m:num>
                                  <m:den>
                                    <m:r>
                                      <a:rPr lang="es-CO" i="1" dirty="0">
                                        <a:solidFill>
                                          <a:schemeClr val="tx1"/>
                                        </a:solidFill>
                                        <a:latin typeface="Cambria Math" panose="02040503050406030204" pitchFamily="18" charset="0"/>
                                      </a:rPr>
                                      <m:t>20</m:t>
                                    </m:r>
                                  </m:den>
                                </m:f>
                              </m:e>
                            </m:d>
                          </m:e>
                          <m:sup>
                            <m:r>
                              <a:rPr lang="es-CO" i="1" dirty="0">
                                <a:solidFill>
                                  <a:schemeClr val="tx1"/>
                                </a:solidFill>
                                <a:latin typeface="Cambria Math" panose="02040503050406030204" pitchFamily="18" charset="0"/>
                              </a:rPr>
                              <m:t>2</m:t>
                            </m:r>
                          </m:sup>
                        </m:sSup>
                      </m:e>
                    </m:d>
                    <m:r>
                      <a:rPr lang="es-ES" b="0" i="1" dirty="0" smtClean="0">
                        <a:solidFill>
                          <a:schemeClr val="tx1"/>
                        </a:solidFill>
                        <a:latin typeface="Cambria Math" panose="02040503050406030204" pitchFamily="18" charset="0"/>
                      </a:rPr>
                      <m:t>=</m:t>
                    </m:r>
                    <m:r>
                      <a:rPr lang="es-CO" i="1" dirty="0">
                        <a:solidFill>
                          <a:schemeClr val="tx1"/>
                        </a:solidFill>
                        <a:latin typeface="Cambria Math" panose="02040503050406030204" pitchFamily="18" charset="0"/>
                      </a:rPr>
                      <m:t> 1 − [0.5625 + 0.0625] = 0.3750 </m:t>
                    </m:r>
                  </m:oMath>
                </a14:m>
                <a:r>
                  <a:rPr lang="es-CO" dirty="0">
                    <a:solidFill>
                      <a:schemeClr val="tx1"/>
                    </a:solidFill>
                    <a:latin typeface="Helvetica" panose="020B0604020202030204" pitchFamily="34" charset="0"/>
                  </a:rPr>
                  <a:t>           </a:t>
                </a:r>
              </a:p>
              <a:p>
                <a:endParaRPr lang="es-CO" dirty="0">
                  <a:solidFill>
                    <a:schemeClr val="accent5">
                      <a:lumMod val="75000"/>
                    </a:schemeClr>
                  </a:solidFill>
                  <a:latin typeface="Helvetica" panose="020B0604020202030204" pitchFamily="34" charset="0"/>
                </a:endParaRPr>
              </a:p>
              <a:p>
                <a:endParaRPr lang="es-CO" dirty="0">
                  <a:solidFill>
                    <a:schemeClr val="accent5">
                      <a:lumMod val="75000"/>
                    </a:schemeClr>
                  </a:solidFill>
                  <a:latin typeface="Helvetica" panose="020B0604020202030204" pitchFamily="34" charset="0"/>
                </a:endParaRPr>
              </a:p>
              <a:p>
                <a:r>
                  <a:rPr lang="es-CO" dirty="0">
                    <a:solidFill>
                      <a:schemeClr val="accent5">
                        <a:lumMod val="75000"/>
                      </a:schemeClr>
                    </a:solidFill>
                    <a:latin typeface="Helvetica" panose="020B0604020202030204" pitchFamily="34" charset="0"/>
                  </a:rPr>
                  <a:t>Este grupo de 20 casos es un subconjunto impuro, ya que 15 casos pertenecen a la Clase 0 y cinco casos pertenecen a la Clase 1 (segmentación de 75% y 25%).</a:t>
                </a:r>
              </a:p>
            </p:txBody>
          </p:sp>
        </mc:Choice>
        <mc:Fallback xmlns="">
          <p:sp>
            <p:nvSpPr>
              <p:cNvPr id="3" name="CuadroTexto 2">
                <a:extLst>
                  <a:ext uri="{FF2B5EF4-FFF2-40B4-BE49-F238E27FC236}">
                    <a16:creationId xmlns:a16="http://schemas.microsoft.com/office/drawing/2014/main" id="{CE4A54B8-B8E2-2C3A-E547-E2D4FE0F48BA}"/>
                  </a:ext>
                </a:extLst>
              </p:cNvPr>
              <p:cNvSpPr txBox="1">
                <a:spLocks noRot="1" noChangeAspect="1" noMove="1" noResize="1" noEditPoints="1" noAdjustHandles="1" noChangeArrowheads="1" noChangeShapeType="1" noTextEdit="1"/>
              </p:cNvSpPr>
              <p:nvPr/>
            </p:nvSpPr>
            <p:spPr>
              <a:xfrm>
                <a:off x="819149" y="981075"/>
                <a:ext cx="7877175" cy="3647793"/>
              </a:xfrm>
              <a:prstGeom prst="rect">
                <a:avLst/>
              </a:prstGeom>
              <a:blipFill>
                <a:blip r:embed="rId2"/>
                <a:stretch>
                  <a:fillRect l="-619" t="-1171" b="-1839"/>
                </a:stretch>
              </a:blipFill>
            </p:spPr>
            <p:txBody>
              <a:bodyPr/>
              <a:lstStyle/>
              <a:p>
                <a:r>
                  <a:rPr lang="es-CO">
                    <a:noFill/>
                  </a:rPr>
                  <a:t> </a:t>
                </a:r>
              </a:p>
            </p:txBody>
          </p:sp>
        </mc:Fallback>
      </mc:AlternateContent>
    </p:spTree>
    <p:extLst>
      <p:ext uri="{BB962C8B-B14F-4D97-AF65-F5344CB8AC3E}">
        <p14:creationId xmlns:p14="http://schemas.microsoft.com/office/powerpoint/2010/main" val="3324676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E4A54B8-B8E2-2C3A-E547-E2D4FE0F48BA}"/>
                  </a:ext>
                </a:extLst>
              </p:cNvPr>
              <p:cNvSpPr txBox="1"/>
              <p:nvPr/>
            </p:nvSpPr>
            <p:spPr>
              <a:xfrm>
                <a:off x="885824" y="561975"/>
                <a:ext cx="7877175" cy="5115759"/>
              </a:xfrm>
              <a:prstGeom prst="rect">
                <a:avLst/>
              </a:prstGeom>
              <a:noFill/>
            </p:spPr>
            <p:txBody>
              <a:bodyPr wrap="square">
                <a:spAutoFit/>
              </a:bodyPr>
              <a:lstStyle/>
              <a:p>
                <a:r>
                  <a:rPr lang="es-CO" dirty="0"/>
                  <a:t> </a:t>
                </a:r>
                <a:r>
                  <a:rPr lang="es-CO" dirty="0">
                    <a:solidFill>
                      <a:schemeClr val="accent5">
                        <a:lumMod val="75000"/>
                      </a:schemeClr>
                    </a:solidFill>
                    <a:latin typeface="Helvetica" panose="020B0604020202030204" pitchFamily="34" charset="0"/>
                  </a:rPr>
                  <a:t>Una vez determinado el índice de Gini total, se debe iniciar el proceso de selección de los puntos de segmentación. ¿Qué pasa si elegimos Age = 49?</a:t>
                </a:r>
              </a:p>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𝐺𝑖𝑛</m:t>
                      </m:r>
                      <m:sSub>
                        <m:sSubPr>
                          <m:ctrlPr>
                            <a:rPr lang="es-E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𝑖</m:t>
                          </m:r>
                        </m:e>
                        <m:sub>
                          <m:r>
                            <a:rPr lang="en-US" i="1" dirty="0">
                              <a:solidFill>
                                <a:schemeClr val="tx1"/>
                              </a:solidFill>
                              <a:latin typeface="Cambria Math" panose="02040503050406030204" pitchFamily="18" charset="0"/>
                            </a:rPr>
                            <m:t>𝐴𝑔𝑒</m:t>
                          </m:r>
                          <m:r>
                            <a:rPr lang="en-US" i="1" dirty="0">
                              <a:solidFill>
                                <a:schemeClr val="tx1"/>
                              </a:solidFill>
                              <a:latin typeface="Cambria Math" panose="02040503050406030204" pitchFamily="18" charset="0"/>
                            </a:rPr>
                            <m:t>&lt;49</m:t>
                          </m:r>
                        </m:sub>
                      </m:sSub>
                      <m:r>
                        <a:rPr lang="en-US" i="1" dirty="0" smtClean="0">
                          <a:solidFill>
                            <a:schemeClr val="tx1"/>
                          </a:solidFill>
                          <a:latin typeface="Cambria Math" panose="02040503050406030204" pitchFamily="18" charset="0"/>
                        </a:rPr>
                        <m:t> = 1 − [</m:t>
                      </m:r>
                      <m:sSup>
                        <m:sSupPr>
                          <m:ctrlPr>
                            <a:rPr lang="es-ES" b="0" i="1" dirty="0" smtClean="0">
                              <a:solidFill>
                                <a:schemeClr val="tx1"/>
                              </a:solidFill>
                              <a:latin typeface="Cambria Math" panose="02040503050406030204" pitchFamily="18" charset="0"/>
                            </a:rPr>
                          </m:ctrlPr>
                        </m:sSupPr>
                        <m:e>
                          <m:d>
                            <m:dPr>
                              <m:ctrlPr>
                                <a:rPr lang="en-US" i="1" dirty="0" smtClean="0">
                                  <a:solidFill>
                                    <a:schemeClr val="tx1"/>
                                  </a:solidFill>
                                  <a:latin typeface="Cambria Math" panose="02040503050406030204" pitchFamily="18" charset="0"/>
                                </a:rPr>
                              </m:ctrlPr>
                            </m:dPr>
                            <m:e>
                              <m:f>
                                <m:fPr>
                                  <m:ctrlPr>
                                    <a:rPr lang="en-US" i="1" dirty="0" smtClean="0">
                                      <a:solidFill>
                                        <a:schemeClr val="tx1"/>
                                      </a:solidFill>
                                      <a:latin typeface="Cambria Math" panose="02040503050406030204" pitchFamily="18" charset="0"/>
                                    </a:rPr>
                                  </m:ctrlPr>
                                </m:fPr>
                                <m:num>
                                  <m:r>
                                    <a:rPr lang="en-US" i="1" dirty="0" smtClean="0">
                                      <a:solidFill>
                                        <a:schemeClr val="tx1"/>
                                      </a:solidFill>
                                      <a:latin typeface="Cambria Math" panose="02040503050406030204" pitchFamily="18" charset="0"/>
                                    </a:rPr>
                                    <m:t>14</m:t>
                                  </m:r>
                                </m:num>
                                <m:den>
                                  <m:r>
                                    <a:rPr lang="en-US" i="1" dirty="0" smtClean="0">
                                      <a:solidFill>
                                        <a:schemeClr val="tx1"/>
                                      </a:solidFill>
                                      <a:latin typeface="Cambria Math" panose="02040503050406030204" pitchFamily="18" charset="0"/>
                                    </a:rPr>
                                    <m:t>16</m:t>
                                  </m:r>
                                </m:den>
                              </m:f>
                            </m:e>
                          </m:d>
                        </m:e>
                        <m:sup>
                          <m:r>
                            <a:rPr lang="en-US" i="1" dirty="0" smtClean="0">
                              <a:solidFill>
                                <a:schemeClr val="tx1"/>
                              </a:solidFill>
                              <a:latin typeface="Cambria Math" panose="02040503050406030204" pitchFamily="18" charset="0"/>
                            </a:rPr>
                            <m:t>2</m:t>
                          </m:r>
                        </m:sup>
                      </m:sSup>
                      <m:r>
                        <a:rPr lang="en-U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n-US" i="1" dirty="0" smtClean="0">
                                  <a:solidFill>
                                    <a:schemeClr val="tx1"/>
                                  </a:solidFill>
                                  <a:latin typeface="Cambria Math" panose="02040503050406030204" pitchFamily="18" charset="0"/>
                                </a:rPr>
                              </m:ctrlPr>
                            </m:dPr>
                            <m:e>
                              <m:f>
                                <m:fPr>
                                  <m:ctrlPr>
                                    <a:rPr lang="en-US" i="1" dirty="0" smtClean="0">
                                      <a:solidFill>
                                        <a:schemeClr val="tx1"/>
                                      </a:solidFill>
                                      <a:latin typeface="Cambria Math" panose="02040503050406030204" pitchFamily="18" charset="0"/>
                                    </a:rPr>
                                  </m:ctrlPr>
                                </m:fPr>
                                <m:num>
                                  <m:r>
                                    <a:rPr lang="en-US" i="1" dirty="0" smtClean="0">
                                      <a:solidFill>
                                        <a:schemeClr val="tx1"/>
                                      </a:solidFill>
                                      <a:latin typeface="Cambria Math" panose="02040503050406030204" pitchFamily="18" charset="0"/>
                                    </a:rPr>
                                    <m:t>2</m:t>
                                  </m:r>
                                </m:num>
                                <m:den>
                                  <m:r>
                                    <a:rPr lang="en-US" i="1" dirty="0" smtClean="0">
                                      <a:solidFill>
                                        <a:schemeClr val="tx1"/>
                                      </a:solidFill>
                                      <a:latin typeface="Cambria Math" panose="02040503050406030204" pitchFamily="18" charset="0"/>
                                    </a:rPr>
                                    <m:t>16</m:t>
                                  </m:r>
                                </m:den>
                              </m:f>
                            </m:e>
                          </m:d>
                        </m:e>
                        <m:sup>
                          <m:r>
                            <a:rPr lang="en-US" i="1" dirty="0" smtClean="0">
                              <a:solidFill>
                                <a:schemeClr val="tx1"/>
                              </a:solidFill>
                              <a:latin typeface="Cambria Math" panose="02040503050406030204" pitchFamily="18" charset="0"/>
                            </a:rPr>
                            <m:t>2</m:t>
                          </m:r>
                        </m:sup>
                      </m:sSup>
                      <m:r>
                        <a:rPr lang="en-US" i="1" dirty="0" smtClean="0">
                          <a:solidFill>
                            <a:schemeClr val="tx1"/>
                          </a:solidFill>
                          <a:latin typeface="Cambria Math" panose="02040503050406030204" pitchFamily="18" charset="0"/>
                        </a:rPr>
                        <m:t>] = 1 − [0.7656 + 0.0156] = 0.2188            </m:t>
                      </m:r>
                    </m:oMath>
                  </m:oMathPara>
                </a14:m>
                <a:endParaRPr lang="en-US" dirty="0">
                  <a:solidFill>
                    <a:schemeClr val="accent5">
                      <a:lumMod val="75000"/>
                    </a:schemeClr>
                  </a:solidFill>
                  <a:latin typeface="Helvetica" panose="020B0604020202030204" pitchFamily="34" charset="0"/>
                </a:endParaRPr>
              </a:p>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𝐺𝑖𝑛</m:t>
                      </m:r>
                      <m:sSub>
                        <m:sSubPr>
                          <m:ctrlPr>
                            <a:rPr lang="es-E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𝑖</m:t>
                          </m:r>
                        </m:e>
                        <m:sub>
                          <m:r>
                            <a:rPr lang="en-US" i="1" dirty="0">
                              <a:latin typeface="Cambria Math" panose="02040503050406030204" pitchFamily="18" charset="0"/>
                            </a:rPr>
                            <m:t>𝐴𝑔𝑒</m:t>
                          </m:r>
                          <m:r>
                            <a:rPr lang="en-US" i="1" dirty="0">
                              <a:latin typeface="Cambria Math" panose="02040503050406030204" pitchFamily="18" charset="0"/>
                            </a:rPr>
                            <m:t>≥49</m:t>
                          </m:r>
                        </m:sub>
                      </m:sSub>
                      <m:r>
                        <a:rPr lang="en-US" i="1" dirty="0" smtClean="0">
                          <a:solidFill>
                            <a:schemeClr val="tx1"/>
                          </a:solidFill>
                          <a:latin typeface="Cambria Math" panose="02040503050406030204" pitchFamily="18" charset="0"/>
                        </a:rPr>
                        <m:t> = 1 − [</m:t>
                      </m:r>
                      <m:sSup>
                        <m:sSupPr>
                          <m:ctrlPr>
                            <a:rPr lang="es-ES" b="0" i="1" dirty="0" smtClean="0">
                              <a:solidFill>
                                <a:schemeClr val="tx1"/>
                              </a:solidFill>
                              <a:latin typeface="Cambria Math" panose="02040503050406030204" pitchFamily="18" charset="0"/>
                            </a:rPr>
                          </m:ctrlPr>
                        </m:sSupPr>
                        <m:e>
                          <m:d>
                            <m:dPr>
                              <m:ctrlPr>
                                <a:rPr lang="en-US" i="1" dirty="0" smtClean="0">
                                  <a:solidFill>
                                    <a:schemeClr val="tx1"/>
                                  </a:solidFill>
                                  <a:latin typeface="Cambria Math" panose="02040503050406030204" pitchFamily="18" charset="0"/>
                                </a:rPr>
                              </m:ctrlPr>
                            </m:dPr>
                            <m:e>
                              <m:f>
                                <m:fPr>
                                  <m:ctrlPr>
                                    <a:rPr lang="en-US" i="1" dirty="0" smtClean="0">
                                      <a:solidFill>
                                        <a:schemeClr val="tx1"/>
                                      </a:solidFill>
                                      <a:latin typeface="Cambria Math" panose="02040503050406030204" pitchFamily="18" charset="0"/>
                                    </a:rPr>
                                  </m:ctrlPr>
                                </m:fPr>
                                <m:num>
                                  <m:r>
                                    <a:rPr lang="en-US" i="1" dirty="0" smtClean="0">
                                      <a:solidFill>
                                        <a:schemeClr val="tx1"/>
                                      </a:solidFill>
                                      <a:latin typeface="Cambria Math" panose="02040503050406030204" pitchFamily="18" charset="0"/>
                                    </a:rPr>
                                    <m:t>1</m:t>
                                  </m:r>
                                </m:num>
                                <m:den>
                                  <m:r>
                                    <a:rPr lang="en-US" i="1" dirty="0" smtClean="0">
                                      <a:solidFill>
                                        <a:schemeClr val="tx1"/>
                                      </a:solidFill>
                                      <a:latin typeface="Cambria Math" panose="02040503050406030204" pitchFamily="18" charset="0"/>
                                    </a:rPr>
                                    <m:t>4</m:t>
                                  </m:r>
                                </m:den>
                              </m:f>
                            </m:e>
                          </m:d>
                        </m:e>
                        <m:sup>
                          <m:r>
                            <a:rPr lang="en-US" i="1" dirty="0" smtClean="0">
                              <a:solidFill>
                                <a:schemeClr val="tx1"/>
                              </a:solidFill>
                              <a:latin typeface="Cambria Math" panose="02040503050406030204" pitchFamily="18" charset="0"/>
                            </a:rPr>
                            <m:t>2</m:t>
                          </m:r>
                        </m:sup>
                      </m:sSup>
                      <m:r>
                        <a:rPr lang="en-U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n-US" i="1" dirty="0" smtClean="0">
                                  <a:solidFill>
                                    <a:schemeClr val="tx1"/>
                                  </a:solidFill>
                                  <a:latin typeface="Cambria Math" panose="02040503050406030204" pitchFamily="18" charset="0"/>
                                </a:rPr>
                              </m:ctrlPr>
                            </m:dPr>
                            <m:e>
                              <m:f>
                                <m:fPr>
                                  <m:ctrlPr>
                                    <a:rPr lang="en-US" i="1" dirty="0" smtClean="0">
                                      <a:solidFill>
                                        <a:schemeClr val="tx1"/>
                                      </a:solidFill>
                                      <a:latin typeface="Cambria Math" panose="02040503050406030204" pitchFamily="18" charset="0"/>
                                    </a:rPr>
                                  </m:ctrlPr>
                                </m:fPr>
                                <m:num>
                                  <m:r>
                                    <a:rPr lang="en-US" i="1" dirty="0" smtClean="0">
                                      <a:solidFill>
                                        <a:schemeClr val="tx1"/>
                                      </a:solidFill>
                                      <a:latin typeface="Cambria Math" panose="02040503050406030204" pitchFamily="18" charset="0"/>
                                    </a:rPr>
                                    <m:t>3</m:t>
                                  </m:r>
                                </m:num>
                                <m:den>
                                  <m:r>
                                    <a:rPr lang="en-US" i="1" dirty="0" smtClean="0">
                                      <a:solidFill>
                                        <a:schemeClr val="tx1"/>
                                      </a:solidFill>
                                      <a:latin typeface="Cambria Math" panose="02040503050406030204" pitchFamily="18" charset="0"/>
                                    </a:rPr>
                                    <m:t>4</m:t>
                                  </m:r>
                                </m:den>
                              </m:f>
                            </m:e>
                          </m:d>
                        </m:e>
                        <m:sup>
                          <m:r>
                            <a:rPr lang="en-US" i="1" dirty="0">
                              <a:latin typeface="Cambria Math" panose="02040503050406030204" pitchFamily="18" charset="0"/>
                            </a:rPr>
                            <m:t>2</m:t>
                          </m:r>
                        </m:sup>
                      </m:sSup>
                      <m:r>
                        <a:rPr lang="en-US" i="1" dirty="0" smtClean="0">
                          <a:solidFill>
                            <a:schemeClr val="tx1"/>
                          </a:solidFill>
                          <a:latin typeface="Cambria Math" panose="02040503050406030204" pitchFamily="18" charset="0"/>
                        </a:rPr>
                        <m:t>] = 1 − [0.0625 + 0.5625] = 0.3750</m:t>
                      </m:r>
                    </m:oMath>
                  </m:oMathPara>
                </a14:m>
                <a:endParaRPr lang="en-US" dirty="0">
                  <a:solidFill>
                    <a:schemeClr val="tx1"/>
                  </a:solidFill>
                  <a:latin typeface="Helvetica" panose="020B0604020202030204" pitchFamily="34" charset="0"/>
                </a:endParaRPr>
              </a:p>
              <a:p>
                <a:endParaRPr lang="en-US" dirty="0">
                  <a:solidFill>
                    <a:schemeClr val="accent5">
                      <a:lumMod val="75000"/>
                    </a:schemeClr>
                  </a:solidFill>
                  <a:latin typeface="Helvetica" panose="020B0604020202030204" pitchFamily="34" charset="0"/>
                </a:endParaRPr>
              </a:p>
              <a:p>
                <a:endParaRPr lang="en-US" dirty="0">
                  <a:solidFill>
                    <a:schemeClr val="accent5">
                      <a:lumMod val="75000"/>
                    </a:schemeClr>
                  </a:solidFill>
                  <a:latin typeface="Helvetica" panose="020B0604020202030204" pitchFamily="34" charset="0"/>
                </a:endParaRPr>
              </a:p>
              <a:p>
                <a:r>
                  <a:rPr lang="es-ES" dirty="0">
                    <a:solidFill>
                      <a:schemeClr val="accent5">
                        <a:lumMod val="75000"/>
                      </a:schemeClr>
                    </a:solidFill>
                    <a:latin typeface="Helvetica" panose="020B0604020202030204" pitchFamily="34" charset="0"/>
                  </a:rPr>
                  <a:t>Para calcular el índice de Gini general con esta segmentación, usamos la combinación ponderada de los índices de Gini utilizando el porcentaje de casos en cada partición como ponderación:            </a:t>
                </a:r>
              </a:p>
              <a:p>
                <a:endParaRPr lang="es-ES" dirty="0">
                  <a:latin typeface="Helvetica" panose="020B0604020202030204" pitchFamily="34" charset="0"/>
                </a:endParaRPr>
              </a:p>
              <a:p>
                <a:pPr/>
                <a14:m>
                  <m:oMathPara xmlns:m="http://schemas.openxmlformats.org/officeDocument/2006/math">
                    <m:oMathParaPr>
                      <m:jc m:val="centerGroup"/>
                    </m:oMathParaPr>
                    <m:oMath xmlns:m="http://schemas.openxmlformats.org/officeDocument/2006/math">
                      <m:r>
                        <a:rPr lang="es-ES" i="1" dirty="0" smtClean="0">
                          <a:latin typeface="Cambria Math" panose="02040503050406030204" pitchFamily="18" charset="0"/>
                        </a:rPr>
                        <m:t>𝐺𝑖𝑛</m:t>
                      </m:r>
                      <m:sSub>
                        <m:sSubPr>
                          <m:ctrlPr>
                            <a:rPr lang="es-ES" b="0" i="1" dirty="0" smtClean="0">
                              <a:latin typeface="Cambria Math" panose="02040503050406030204" pitchFamily="18" charset="0"/>
                            </a:rPr>
                          </m:ctrlPr>
                        </m:sSubPr>
                        <m:e>
                          <m:r>
                            <a:rPr lang="es-ES" i="1" dirty="0" smtClean="0">
                              <a:latin typeface="Cambria Math" panose="02040503050406030204" pitchFamily="18" charset="0"/>
                            </a:rPr>
                            <m:t>𝑖</m:t>
                          </m:r>
                        </m:e>
                        <m:sub>
                          <m:r>
                            <a:rPr lang="es-ES" i="1" dirty="0">
                              <a:latin typeface="Cambria Math" panose="02040503050406030204" pitchFamily="18" charset="0"/>
                            </a:rPr>
                            <m:t>𝑠𝑒𝑔</m:t>
                          </m:r>
                          <m:r>
                            <a:rPr lang="es-ES" i="1" dirty="0">
                              <a:latin typeface="Cambria Math" panose="02040503050406030204" pitchFamily="18" charset="0"/>
                            </a:rPr>
                            <m:t>:</m:t>
                          </m:r>
                          <m:r>
                            <a:rPr lang="es-ES" i="1" dirty="0">
                              <a:latin typeface="Cambria Math" panose="02040503050406030204" pitchFamily="18" charset="0"/>
                            </a:rPr>
                            <m:t>𝐴𝑔𝑒</m:t>
                          </m:r>
                          <m:r>
                            <a:rPr lang="es-ES" i="1" dirty="0">
                              <a:latin typeface="Cambria Math" panose="02040503050406030204" pitchFamily="18" charset="0"/>
                            </a:rPr>
                            <m:t>=49</m:t>
                          </m:r>
                        </m:sub>
                      </m:sSub>
                      <m:r>
                        <a:rPr lang="es-ES" i="1" dirty="0" smtClean="0">
                          <a:latin typeface="Cambria Math" panose="02040503050406030204" pitchFamily="18" charset="0"/>
                        </a:rPr>
                        <m:t> = </m:t>
                      </m:r>
                      <m:d>
                        <m:dPr>
                          <m:ctrlPr>
                            <a:rPr lang="es-ES" i="1" dirty="0" smtClean="0">
                              <a:latin typeface="Cambria Math" panose="02040503050406030204" pitchFamily="18" charset="0"/>
                            </a:rPr>
                          </m:ctrlPr>
                        </m:dPr>
                        <m:e>
                          <m:f>
                            <m:fPr>
                              <m:ctrlPr>
                                <a:rPr lang="es-ES" i="1" dirty="0" smtClean="0">
                                  <a:latin typeface="Cambria Math" panose="02040503050406030204" pitchFamily="18" charset="0"/>
                                </a:rPr>
                              </m:ctrlPr>
                            </m:fPr>
                            <m:num>
                              <m:r>
                                <a:rPr lang="es-ES" i="1" dirty="0" smtClean="0">
                                  <a:latin typeface="Cambria Math" panose="02040503050406030204" pitchFamily="18" charset="0"/>
                                </a:rPr>
                                <m:t>16</m:t>
                              </m:r>
                            </m:num>
                            <m:den>
                              <m:r>
                                <a:rPr lang="es-ES" i="1" dirty="0" smtClean="0">
                                  <a:latin typeface="Cambria Math" panose="02040503050406030204" pitchFamily="18" charset="0"/>
                                </a:rPr>
                                <m:t>20</m:t>
                              </m:r>
                            </m:den>
                          </m:f>
                        </m:e>
                      </m:d>
                      <m:r>
                        <a:rPr lang="es-ES" i="1" dirty="0" smtClean="0">
                          <a:latin typeface="Cambria Math" panose="02040503050406030204" pitchFamily="18" charset="0"/>
                        </a:rPr>
                        <m:t> × 0.2188 + </m:t>
                      </m:r>
                      <m:d>
                        <m:dPr>
                          <m:ctrlPr>
                            <a:rPr lang="es-ES" i="1" dirty="0" smtClean="0">
                              <a:latin typeface="Cambria Math" panose="02040503050406030204" pitchFamily="18" charset="0"/>
                            </a:rPr>
                          </m:ctrlPr>
                        </m:dPr>
                        <m:e>
                          <m:f>
                            <m:fPr>
                              <m:ctrlPr>
                                <a:rPr lang="es-ES" i="1" dirty="0" smtClean="0">
                                  <a:latin typeface="Cambria Math" panose="02040503050406030204" pitchFamily="18" charset="0"/>
                                </a:rPr>
                              </m:ctrlPr>
                            </m:fPr>
                            <m:num>
                              <m:r>
                                <a:rPr lang="es-ES" i="1" dirty="0" smtClean="0">
                                  <a:latin typeface="Cambria Math" panose="02040503050406030204" pitchFamily="18" charset="0"/>
                                </a:rPr>
                                <m:t>4</m:t>
                              </m:r>
                            </m:num>
                            <m:den>
                              <m:r>
                                <a:rPr lang="es-ES" i="1" dirty="0" smtClean="0">
                                  <a:latin typeface="Cambria Math" panose="02040503050406030204" pitchFamily="18" charset="0"/>
                                </a:rPr>
                                <m:t>20</m:t>
                              </m:r>
                            </m:den>
                          </m:f>
                        </m:e>
                      </m:d>
                      <m:r>
                        <a:rPr lang="es-ES" i="1" dirty="0" smtClean="0">
                          <a:latin typeface="Cambria Math" panose="02040503050406030204" pitchFamily="18" charset="0"/>
                        </a:rPr>
                        <m:t> × 0.3750 = 0.1750 + 0.075 = 0.25</m:t>
                      </m:r>
                    </m:oMath>
                  </m:oMathPara>
                </a14:m>
                <a:endParaRPr lang="es-CO" dirty="0">
                  <a:latin typeface="Helvetica" panose="020B0604020202030204" pitchFamily="34" charset="0"/>
                </a:endParaRPr>
              </a:p>
            </p:txBody>
          </p:sp>
        </mc:Choice>
        <mc:Fallback xmlns="">
          <p:sp>
            <p:nvSpPr>
              <p:cNvPr id="3" name="CuadroTexto 2">
                <a:extLst>
                  <a:ext uri="{FF2B5EF4-FFF2-40B4-BE49-F238E27FC236}">
                    <a16:creationId xmlns:a16="http://schemas.microsoft.com/office/drawing/2014/main" id="{CE4A54B8-B8E2-2C3A-E547-E2D4FE0F48BA}"/>
                  </a:ext>
                </a:extLst>
              </p:cNvPr>
              <p:cNvSpPr txBox="1">
                <a:spLocks noRot="1" noChangeAspect="1" noMove="1" noResize="1" noEditPoints="1" noAdjustHandles="1" noChangeArrowheads="1" noChangeShapeType="1" noTextEdit="1"/>
              </p:cNvSpPr>
              <p:nvPr/>
            </p:nvSpPr>
            <p:spPr>
              <a:xfrm>
                <a:off x="885824" y="561975"/>
                <a:ext cx="7877175" cy="5115759"/>
              </a:xfrm>
              <a:prstGeom prst="rect">
                <a:avLst/>
              </a:prstGeom>
              <a:blipFill>
                <a:blip r:embed="rId2"/>
                <a:stretch>
                  <a:fillRect l="-619" t="-715"/>
                </a:stretch>
              </a:blipFill>
            </p:spPr>
            <p:txBody>
              <a:bodyPr/>
              <a:lstStyle/>
              <a:p>
                <a:r>
                  <a:rPr lang="es-CO">
                    <a:noFill/>
                  </a:rPr>
                  <a:t> </a:t>
                </a:r>
              </a:p>
            </p:txBody>
          </p:sp>
        </mc:Fallback>
      </mc:AlternateContent>
    </p:spTree>
    <p:extLst>
      <p:ext uri="{BB962C8B-B14F-4D97-AF65-F5344CB8AC3E}">
        <p14:creationId xmlns:p14="http://schemas.microsoft.com/office/powerpoint/2010/main" val="82175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685800" y="1164308"/>
            <a:ext cx="7772400" cy="2387600"/>
          </a:xfrm>
        </p:spPr>
        <p:txBody>
          <a:bodyPr>
            <a:normAutofit/>
          </a:bodyPr>
          <a:lstStyle/>
          <a:p>
            <a:r>
              <a:rPr lang="es-ES" sz="4000" b="1" dirty="0">
                <a:solidFill>
                  <a:schemeClr val="accent5">
                    <a:lumMod val="75000"/>
                  </a:schemeClr>
                </a:solidFill>
                <a:latin typeface="Helvetica" panose="020B0604020202030204" pitchFamily="34" charset="0"/>
                <a:ea typeface="+mn-ea"/>
                <a:cs typeface="+mn-cs"/>
              </a:rPr>
              <a:t>Fundamentos de </a:t>
            </a:r>
            <a:r>
              <a:rPr lang="es-ES" sz="4000" b="1" i="1" dirty="0">
                <a:solidFill>
                  <a:schemeClr val="accent5">
                    <a:lumMod val="75000"/>
                  </a:schemeClr>
                </a:solidFill>
                <a:latin typeface="Helvetica" panose="020B0604020202030204" pitchFamily="34" charset="0"/>
                <a:ea typeface="+mn-ea"/>
                <a:cs typeface="+mn-cs"/>
              </a:rPr>
              <a:t>Machine </a:t>
            </a:r>
            <a:r>
              <a:rPr lang="es-ES" sz="4000" b="1" i="1" dirty="0" err="1">
                <a:solidFill>
                  <a:schemeClr val="accent5">
                    <a:lumMod val="75000"/>
                  </a:schemeClr>
                </a:solidFill>
                <a:latin typeface="Helvetica" panose="020B0604020202030204" pitchFamily="34" charset="0"/>
                <a:ea typeface="+mn-ea"/>
                <a:cs typeface="+mn-cs"/>
              </a:rPr>
              <a:t>Learning</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r>
              <a:rPr lang="es-ES" sz="4000" dirty="0">
                <a:solidFill>
                  <a:schemeClr val="accent5">
                    <a:lumMod val="75000"/>
                  </a:schemeClr>
                </a:solidFill>
                <a:latin typeface="Helvetica" panose="020B0604020202030204" pitchFamily="34" charset="0"/>
                <a:ea typeface="+mn-ea"/>
                <a:cs typeface="+mn-cs"/>
              </a:rPr>
              <a:t>Sesión 3</a:t>
            </a:r>
            <a:endParaRPr lang="es-CO" sz="4000" dirty="0">
              <a:solidFill>
                <a:schemeClr val="accent5">
                  <a:lumMod val="75000"/>
                </a:schemeClr>
              </a:solidFill>
              <a:latin typeface="Helvetica" panose="020B0604020202030204" pitchFamily="34" charset="0"/>
              <a:ea typeface="+mn-ea"/>
              <a:cs typeface="+mn-cs"/>
            </a:endParaRPr>
          </a:p>
        </p:txBody>
      </p:sp>
      <p:sp>
        <p:nvSpPr>
          <p:cNvPr id="3" name="Subtítulo 2">
            <a:extLst>
              <a:ext uri="{FF2B5EF4-FFF2-40B4-BE49-F238E27FC236}">
                <a16:creationId xmlns:a16="http://schemas.microsoft.com/office/drawing/2014/main" id="{2F641CDC-11B6-F35A-6E4A-913FEBC6A305}"/>
              </a:ext>
            </a:extLst>
          </p:cNvPr>
          <p:cNvSpPr>
            <a:spLocks noGrp="1"/>
          </p:cNvSpPr>
          <p:nvPr>
            <p:ph type="subTitle" idx="1"/>
          </p:nvPr>
        </p:nvSpPr>
        <p:spPr>
          <a:xfrm>
            <a:off x="1143000" y="3962765"/>
            <a:ext cx="6858000" cy="1655762"/>
          </a:xfrm>
        </p:spPr>
        <p:txBody>
          <a:bodyPr/>
          <a:lstStyle/>
          <a:p>
            <a:r>
              <a:rPr lang="es-ES" sz="1800" dirty="0">
                <a:solidFill>
                  <a:schemeClr val="accent5">
                    <a:lumMod val="75000"/>
                  </a:schemeClr>
                </a:solidFill>
                <a:latin typeface="Helvetica" panose="020B0604020202030204" pitchFamily="34" charset="0"/>
              </a:rPr>
              <a:t>Juan Alejandro Peña Palacio, PhD</a:t>
            </a:r>
          </a:p>
          <a:p>
            <a:r>
              <a:rPr lang="es-ES" sz="1800" dirty="0">
                <a:solidFill>
                  <a:schemeClr val="accent5">
                    <a:lumMod val="75000"/>
                  </a:schemeClr>
                </a:solidFill>
                <a:latin typeface="Helvetica" panose="020B0604020202030204" pitchFamily="34" charset="0"/>
              </a:rPr>
              <a:t>Lina María Sepúlveda Cano, PhD</a:t>
            </a:r>
          </a:p>
          <a:p>
            <a:endParaRPr lang="es-CO" dirty="0"/>
          </a:p>
        </p:txBody>
      </p:sp>
    </p:spTree>
    <p:extLst>
      <p:ext uri="{BB962C8B-B14F-4D97-AF65-F5344CB8AC3E}">
        <p14:creationId xmlns:p14="http://schemas.microsoft.com/office/powerpoint/2010/main" val="829285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4A54B8-B8E2-2C3A-E547-E2D4FE0F48BA}"/>
              </a:ext>
            </a:extLst>
          </p:cNvPr>
          <p:cNvSpPr txBox="1"/>
          <p:nvPr/>
        </p:nvSpPr>
        <p:spPr>
          <a:xfrm>
            <a:off x="819149" y="981075"/>
            <a:ext cx="7877175" cy="3139321"/>
          </a:xfrm>
          <a:prstGeom prst="rect">
            <a:avLst/>
          </a:prstGeom>
          <a:noFill/>
        </p:spPr>
        <p:txBody>
          <a:bodyPr wrap="square">
            <a:spAutoFit/>
          </a:bodyPr>
          <a:lstStyle/>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Dividir los casos utilizando un valor de segmentación de 49 para Age ha reducido el índice de Gini de 0.375 a 0.25.</a:t>
            </a:r>
          </a:p>
          <a:p>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La mejor segmentación en una variable de predicción se puede elegir comparando los índices de Gini en todas las posibles segmentaciones de la variable de predicción.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En este ejemplo, si calculamos los índices de Gini para todas las segmentaciones posibles de Age, encontraremos que el valor de segmentación de 49 produce el índice de Gini más pequeño; por lo tanto, esta es la mejor segmentación para la variable Age.</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729451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4A54B8-B8E2-2C3A-E547-E2D4FE0F48BA}"/>
              </a:ext>
            </a:extLst>
          </p:cNvPr>
          <p:cNvSpPr txBox="1"/>
          <p:nvPr/>
        </p:nvSpPr>
        <p:spPr>
          <a:xfrm>
            <a:off x="876299" y="2857500"/>
            <a:ext cx="7877175" cy="646331"/>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¿Qué pasa si seleccionamos como punto de segmentación el </a:t>
            </a:r>
            <a:r>
              <a:rPr lang="es-ES" dirty="0" err="1">
                <a:solidFill>
                  <a:schemeClr val="accent5">
                    <a:lumMod val="75000"/>
                  </a:schemeClr>
                </a:solidFill>
                <a:latin typeface="Helvetica" panose="020B0604020202030204" pitchFamily="34" charset="0"/>
              </a:rPr>
              <a:t>Income</a:t>
            </a:r>
            <a:r>
              <a:rPr lang="es-ES" dirty="0">
                <a:solidFill>
                  <a:schemeClr val="accent5">
                    <a:lumMod val="75000"/>
                  </a:schemeClr>
                </a:solidFill>
                <a:latin typeface="Helvetica" panose="020B0604020202030204" pitchFamily="34" charset="0"/>
              </a:rPr>
              <a:t> = $64500?</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958579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E4A54B8-B8E2-2C3A-E547-E2D4FE0F48BA}"/>
              </a:ext>
            </a:extLst>
          </p:cNvPr>
          <p:cNvSpPr txBox="1"/>
          <p:nvPr/>
        </p:nvSpPr>
        <p:spPr>
          <a:xfrm>
            <a:off x="633411" y="485775"/>
            <a:ext cx="7877175" cy="369332"/>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De esta forma seleccionaremos el nodo raíz con Age = 49</a:t>
            </a:r>
            <a:endParaRPr lang="es-CO" dirty="0">
              <a:solidFill>
                <a:schemeClr val="accent5">
                  <a:lumMod val="75000"/>
                </a:schemeClr>
              </a:solidFill>
              <a:latin typeface="Helvetica" panose="020B0604020202030204" pitchFamily="34" charset="0"/>
            </a:endParaRPr>
          </a:p>
        </p:txBody>
      </p:sp>
      <p:pic>
        <p:nvPicPr>
          <p:cNvPr id="4" name="Imagen 3">
            <a:extLst>
              <a:ext uri="{FF2B5EF4-FFF2-40B4-BE49-F238E27FC236}">
                <a16:creationId xmlns:a16="http://schemas.microsoft.com/office/drawing/2014/main" id="{BCC04701-6485-B7CA-63AA-758F6939AF2C}"/>
              </a:ext>
            </a:extLst>
          </p:cNvPr>
          <p:cNvPicPr>
            <a:picLocks noChangeAspect="1"/>
          </p:cNvPicPr>
          <p:nvPr/>
        </p:nvPicPr>
        <p:blipFill rotWithShape="1">
          <a:blip r:embed="rId2"/>
          <a:srcRect l="10000" t="24630" r="28646" b="25000"/>
          <a:stretch/>
        </p:blipFill>
        <p:spPr>
          <a:xfrm>
            <a:off x="1766887" y="1170622"/>
            <a:ext cx="5610225" cy="2590801"/>
          </a:xfrm>
          <a:prstGeom prst="rect">
            <a:avLst/>
          </a:prstGeom>
        </p:spPr>
      </p:pic>
      <p:sp>
        <p:nvSpPr>
          <p:cNvPr id="6" name="CuadroTexto 5">
            <a:extLst>
              <a:ext uri="{FF2B5EF4-FFF2-40B4-BE49-F238E27FC236}">
                <a16:creationId xmlns:a16="http://schemas.microsoft.com/office/drawing/2014/main" id="{2DCDBEDD-F03C-C231-7059-33B5CD1298B2}"/>
              </a:ext>
            </a:extLst>
          </p:cNvPr>
          <p:cNvSpPr txBox="1"/>
          <p:nvPr/>
        </p:nvSpPr>
        <p:spPr>
          <a:xfrm>
            <a:off x="514350" y="4210050"/>
            <a:ext cx="8629650" cy="1477328"/>
          </a:xfrm>
          <a:prstGeom prst="rect">
            <a:avLst/>
          </a:prstGeom>
          <a:noFill/>
        </p:spPr>
        <p:txBody>
          <a:bodyPr wrap="square">
            <a:spAutoFit/>
          </a:bodyPr>
          <a:lstStyle/>
          <a:p>
            <a:r>
              <a:rPr lang="es-CO" dirty="0">
                <a:solidFill>
                  <a:schemeClr val="accent5">
                    <a:lumMod val="75000"/>
                  </a:schemeClr>
                </a:solidFill>
                <a:latin typeface="Helvetica" panose="020B0604020202030204" pitchFamily="34" charset="0"/>
              </a:rPr>
              <a:t>Para hacer crecer el árbol de decisión, el proceso se repite para todas las particiones hasta que ninguna segmentación pueda reducir aún más la impureza. En otras palabras, el proceso recursivo termina cuando ya no se puede obtener un índice de Gini más bajo, o cuando todas las particiones se convierten en subconjuntos puros (es decir, índice de Gini = 0).</a:t>
            </a:r>
          </a:p>
        </p:txBody>
      </p:sp>
    </p:spTree>
    <p:extLst>
      <p:ext uri="{BB962C8B-B14F-4D97-AF65-F5344CB8AC3E}">
        <p14:creationId xmlns:p14="http://schemas.microsoft.com/office/powerpoint/2010/main" val="1821550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22A6BD7-8006-B819-3CBD-A1FAE6EC3594}"/>
              </a:ext>
            </a:extLst>
          </p:cNvPr>
          <p:cNvPicPr>
            <a:picLocks noChangeAspect="1"/>
          </p:cNvPicPr>
          <p:nvPr/>
        </p:nvPicPr>
        <p:blipFill rotWithShape="1">
          <a:blip r:embed="rId2"/>
          <a:srcRect l="21874" t="16297" r="39585" b="17407"/>
          <a:stretch/>
        </p:blipFill>
        <p:spPr>
          <a:xfrm>
            <a:off x="1190625" y="157291"/>
            <a:ext cx="6762750" cy="6543417"/>
          </a:xfrm>
          <a:prstGeom prst="rect">
            <a:avLst/>
          </a:prstGeom>
        </p:spPr>
      </p:pic>
    </p:spTree>
    <p:extLst>
      <p:ext uri="{BB962C8B-B14F-4D97-AF65-F5344CB8AC3E}">
        <p14:creationId xmlns:p14="http://schemas.microsoft.com/office/powerpoint/2010/main" val="33974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45E2BA-074A-7D8E-6FF4-2D215103DE8D}"/>
              </a:ext>
            </a:extLst>
          </p:cNvPr>
          <p:cNvSpPr txBox="1"/>
          <p:nvPr/>
        </p:nvSpPr>
        <p:spPr>
          <a:xfrm>
            <a:off x="181535" y="387976"/>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Poda de árboles</a:t>
            </a:r>
          </a:p>
          <a:p>
            <a:endParaRPr lang="es-ES" sz="3200" b="1" dirty="0">
              <a:solidFill>
                <a:schemeClr val="accent5">
                  <a:lumMod val="75000"/>
                </a:schemeClr>
              </a:solidFill>
              <a:latin typeface="Helvetica" panose="020B0604020202030204" pitchFamily="34" charset="0"/>
            </a:endParaRPr>
          </a:p>
        </p:txBody>
      </p:sp>
      <p:sp>
        <p:nvSpPr>
          <p:cNvPr id="4" name="CuadroTexto 3">
            <a:extLst>
              <a:ext uri="{FF2B5EF4-FFF2-40B4-BE49-F238E27FC236}">
                <a16:creationId xmlns:a16="http://schemas.microsoft.com/office/drawing/2014/main" id="{F05E722D-2580-730A-C642-785711493109}"/>
              </a:ext>
            </a:extLst>
          </p:cNvPr>
          <p:cNvSpPr txBox="1"/>
          <p:nvPr/>
        </p:nvSpPr>
        <p:spPr>
          <a:xfrm>
            <a:off x="619125" y="1299686"/>
            <a:ext cx="8039100" cy="923330"/>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La siguiente tabla muestra cinco observaciones adicionales seleccionadas al azar de la hoja de trabajo </a:t>
            </a:r>
            <a:r>
              <a:rPr lang="es-ES" dirty="0" err="1">
                <a:solidFill>
                  <a:schemeClr val="accent5">
                    <a:lumMod val="75000"/>
                  </a:schemeClr>
                </a:solidFill>
                <a:latin typeface="Helvetica" panose="020B0604020202030204" pitchFamily="34" charset="0"/>
              </a:rPr>
              <a:t>HELOC_Data</a:t>
            </a:r>
            <a:r>
              <a:rPr lang="es-ES" dirty="0">
                <a:solidFill>
                  <a:schemeClr val="accent5">
                    <a:lumMod val="75000"/>
                  </a:schemeClr>
                </a:solidFill>
                <a:latin typeface="Helvetica" panose="020B0604020202030204" pitchFamily="34" charset="0"/>
              </a:rPr>
              <a:t> que se usan como datos de validación para podar el árbol de clasificación completamente desarrollado</a:t>
            </a:r>
            <a:endParaRPr lang="es-CO" dirty="0">
              <a:solidFill>
                <a:schemeClr val="accent5">
                  <a:lumMod val="75000"/>
                </a:schemeClr>
              </a:solidFill>
              <a:latin typeface="Helvetica" panose="020B0604020202030204" pitchFamily="34" charset="0"/>
            </a:endParaRPr>
          </a:p>
        </p:txBody>
      </p:sp>
      <p:pic>
        <p:nvPicPr>
          <p:cNvPr id="6" name="Imagen 5">
            <a:extLst>
              <a:ext uri="{FF2B5EF4-FFF2-40B4-BE49-F238E27FC236}">
                <a16:creationId xmlns:a16="http://schemas.microsoft.com/office/drawing/2014/main" id="{F79DD19B-31B6-1FC3-6582-573E0A314CC6}"/>
              </a:ext>
            </a:extLst>
          </p:cNvPr>
          <p:cNvPicPr>
            <a:picLocks noChangeAspect="1"/>
          </p:cNvPicPr>
          <p:nvPr/>
        </p:nvPicPr>
        <p:blipFill rotWithShape="1">
          <a:blip r:embed="rId2"/>
          <a:srcRect l="37292" t="37037" r="16041" b="34815"/>
          <a:stretch/>
        </p:blipFill>
        <p:spPr>
          <a:xfrm>
            <a:off x="1118937" y="2857500"/>
            <a:ext cx="6906126" cy="2343150"/>
          </a:xfrm>
          <a:prstGeom prst="rect">
            <a:avLst/>
          </a:prstGeom>
        </p:spPr>
      </p:pic>
    </p:spTree>
    <p:extLst>
      <p:ext uri="{BB962C8B-B14F-4D97-AF65-F5344CB8AC3E}">
        <p14:creationId xmlns:p14="http://schemas.microsoft.com/office/powerpoint/2010/main" val="273821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45E2BA-074A-7D8E-6FF4-2D215103DE8D}"/>
              </a:ext>
            </a:extLst>
          </p:cNvPr>
          <p:cNvSpPr txBox="1"/>
          <p:nvPr/>
        </p:nvSpPr>
        <p:spPr>
          <a:xfrm>
            <a:off x="181535" y="387976"/>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Poda de árboles</a:t>
            </a:r>
          </a:p>
          <a:p>
            <a:endParaRPr lang="es-ES" sz="3200" b="1" dirty="0">
              <a:solidFill>
                <a:schemeClr val="accent5">
                  <a:lumMod val="75000"/>
                </a:schemeClr>
              </a:solidFill>
              <a:latin typeface="Helvetica" panose="020B0604020202030204" pitchFamily="34" charset="0"/>
            </a:endParaRPr>
          </a:p>
        </p:txBody>
      </p:sp>
      <p:sp>
        <p:nvSpPr>
          <p:cNvPr id="4" name="CuadroTexto 3">
            <a:extLst>
              <a:ext uri="{FF2B5EF4-FFF2-40B4-BE49-F238E27FC236}">
                <a16:creationId xmlns:a16="http://schemas.microsoft.com/office/drawing/2014/main" id="{F05E722D-2580-730A-C642-785711493109}"/>
              </a:ext>
            </a:extLst>
          </p:cNvPr>
          <p:cNvSpPr txBox="1"/>
          <p:nvPr/>
        </p:nvSpPr>
        <p:spPr>
          <a:xfrm>
            <a:off x="619125" y="1299686"/>
            <a:ext cx="8039100" cy="923330"/>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Un enfoque simple para podar un árbol de clasificación consiste en reducir la tasa de clasificación errónea en el conjunto de datos de validación reemplazando una rama del árbol por un nodo hoja.</a:t>
            </a:r>
            <a:endParaRPr lang="es-CO" dirty="0">
              <a:solidFill>
                <a:schemeClr val="accent5">
                  <a:lumMod val="75000"/>
                </a:schemeClr>
              </a:solidFill>
              <a:latin typeface="Helvetica" panose="020B0604020202030204" pitchFamily="34" charset="0"/>
            </a:endParaRPr>
          </a:p>
        </p:txBody>
      </p:sp>
      <p:pic>
        <p:nvPicPr>
          <p:cNvPr id="5" name="Imagen 4">
            <a:extLst>
              <a:ext uri="{FF2B5EF4-FFF2-40B4-BE49-F238E27FC236}">
                <a16:creationId xmlns:a16="http://schemas.microsoft.com/office/drawing/2014/main" id="{10A0D7F9-CC64-E9B5-A031-38C1EF9584A3}"/>
              </a:ext>
            </a:extLst>
          </p:cNvPr>
          <p:cNvPicPr>
            <a:picLocks noChangeAspect="1"/>
          </p:cNvPicPr>
          <p:nvPr/>
        </p:nvPicPr>
        <p:blipFill rotWithShape="1">
          <a:blip r:embed="rId2"/>
          <a:srcRect l="10312" t="14628" r="28021" b="15186"/>
          <a:stretch/>
        </p:blipFill>
        <p:spPr>
          <a:xfrm>
            <a:off x="2295524" y="2401789"/>
            <a:ext cx="5057775" cy="3238002"/>
          </a:xfrm>
          <a:prstGeom prst="rect">
            <a:avLst/>
          </a:prstGeom>
        </p:spPr>
      </p:pic>
    </p:spTree>
    <p:extLst>
      <p:ext uri="{BB962C8B-B14F-4D97-AF65-F5344CB8AC3E}">
        <p14:creationId xmlns:p14="http://schemas.microsoft.com/office/powerpoint/2010/main" val="223169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45E2BA-074A-7D8E-6FF4-2D215103DE8D}"/>
              </a:ext>
            </a:extLst>
          </p:cNvPr>
          <p:cNvSpPr txBox="1"/>
          <p:nvPr/>
        </p:nvSpPr>
        <p:spPr>
          <a:xfrm>
            <a:off x="181535" y="149851"/>
            <a:ext cx="8780929"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Árboles de regresión</a:t>
            </a:r>
          </a:p>
          <a:p>
            <a:endParaRPr lang="es-ES" sz="3200" b="1" dirty="0">
              <a:solidFill>
                <a:schemeClr val="accent5">
                  <a:lumMod val="75000"/>
                </a:schemeClr>
              </a:solidFill>
              <a:latin typeface="Helvetica" panose="020B0604020202030204" pitchFamily="34" charset="0"/>
            </a:endParaRPr>
          </a:p>
        </p:txBody>
      </p:sp>
      <p:sp>
        <p:nvSpPr>
          <p:cNvPr id="4" name="CuadroTexto 3">
            <a:extLst>
              <a:ext uri="{FF2B5EF4-FFF2-40B4-BE49-F238E27FC236}">
                <a16:creationId xmlns:a16="http://schemas.microsoft.com/office/drawing/2014/main" id="{825DF16C-60A1-A206-AAD4-2415D32A2EE5}"/>
              </a:ext>
            </a:extLst>
          </p:cNvPr>
          <p:cNvSpPr txBox="1"/>
          <p:nvPr/>
        </p:nvSpPr>
        <p:spPr>
          <a:xfrm>
            <a:off x="933450" y="1227069"/>
            <a:ext cx="7734300" cy="3970318"/>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Al igual que los árboles de clasificación, los árboles de regresión se pueden construir utilizando el algoritmo CART. Este algoritmo funciona de manera similar para los árboles de clasificación y para los de regresión, con las siguientes tres diferencias importantes:</a:t>
            </a:r>
          </a:p>
          <a:p>
            <a:endParaRPr lang="es-ES" dirty="0">
              <a:solidFill>
                <a:schemeClr val="accent5">
                  <a:lumMod val="75000"/>
                </a:schemeClr>
              </a:solidFill>
              <a:latin typeface="Helvetica" panose="020B0604020202030204" pitchFamily="34" charset="0"/>
            </a:endParaRPr>
          </a:p>
          <a:p>
            <a:pPr marL="342900" indent="-342900">
              <a:buAutoNum type="arabicPeriod"/>
            </a:pPr>
            <a:r>
              <a:rPr lang="es-ES" dirty="0">
                <a:solidFill>
                  <a:schemeClr val="accent5">
                    <a:lumMod val="75000"/>
                  </a:schemeClr>
                </a:solidFill>
                <a:latin typeface="Helvetica" panose="020B0604020202030204" pitchFamily="34" charset="0"/>
              </a:rPr>
              <a:t>Dado que la variable objetivo del árbol de regresión es numérica, el valor predicho es el valor promedio de los casos anteriores que pertenecen al mismo nodo hoja.</a:t>
            </a:r>
          </a:p>
          <a:p>
            <a:pPr marL="342900" indent="-342900">
              <a:buAutoNum type="arabicPeriod"/>
            </a:pPr>
            <a:endParaRPr lang="es-ES" dirty="0">
              <a:solidFill>
                <a:schemeClr val="accent5">
                  <a:lumMod val="75000"/>
                </a:schemeClr>
              </a:solidFill>
              <a:latin typeface="Helvetica" panose="020B0604020202030204" pitchFamily="34" charset="0"/>
            </a:endParaRPr>
          </a:p>
          <a:p>
            <a:pPr marL="342900" indent="-342900">
              <a:buAutoNum type="arabicPeriod"/>
            </a:pPr>
            <a:r>
              <a:rPr lang="es-ES" dirty="0">
                <a:solidFill>
                  <a:schemeClr val="accent5">
                    <a:lumMod val="75000"/>
                  </a:schemeClr>
                </a:solidFill>
                <a:latin typeface="Helvetica" panose="020B0604020202030204" pitchFamily="34" charset="0"/>
              </a:rPr>
              <a:t>En segundo lugar, mientras que en un árbol de clasificación el algoritmo CART usa el índice de Gini para medir la impureza, en un árbol de regresión este utiliza el error cuadrático medio (MSE) para tal fin.</a:t>
            </a:r>
          </a:p>
          <a:p>
            <a:endParaRPr lang="es-ES"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68607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25DF16C-60A1-A206-AAD4-2415D32A2EE5}"/>
              </a:ext>
            </a:extLst>
          </p:cNvPr>
          <p:cNvSpPr txBox="1"/>
          <p:nvPr/>
        </p:nvSpPr>
        <p:spPr>
          <a:xfrm>
            <a:off x="933450" y="964685"/>
            <a:ext cx="7734300" cy="1754326"/>
          </a:xfrm>
          <a:prstGeom prst="rect">
            <a:avLst/>
          </a:prstGeom>
          <a:noFill/>
        </p:spPr>
        <p:txBody>
          <a:bodyPr wrap="square">
            <a:spAutoFit/>
          </a:bodyPr>
          <a:lstStyle/>
          <a:p>
            <a:pPr marL="342900" indent="-342900">
              <a:buAutoNum type="arabicPeriod"/>
            </a:pPr>
            <a:endParaRPr lang="es-ES" dirty="0">
              <a:solidFill>
                <a:schemeClr val="accent5">
                  <a:lumMod val="75000"/>
                </a:schemeClr>
              </a:solidFill>
              <a:latin typeface="Helvetica" panose="020B0604020202030204" pitchFamily="34" charset="0"/>
            </a:endParaRPr>
          </a:p>
          <a:p>
            <a:pPr marL="342900" indent="-342900">
              <a:buFont typeface="+mj-lt"/>
              <a:buAutoNum type="arabicPeriod" startAt="3"/>
            </a:pPr>
            <a:r>
              <a:rPr lang="es-ES" dirty="0">
                <a:solidFill>
                  <a:schemeClr val="accent5">
                    <a:lumMod val="75000"/>
                  </a:schemeClr>
                </a:solidFill>
                <a:latin typeface="Helvetica" panose="020B0604020202030204" pitchFamily="34" charset="0"/>
              </a:rPr>
              <a:t>Dado que un árbol de regresión es una técnica de predicción, el desempeño del árbol se evalúa usando la raíz del error cuadrático medio (RMSE), el error medio (ME), la desviación absoluta media (MAD) (también conocida como error absoluto medio [MAE]), el error porcentual medio (MPE), y el error porcentual absoluto medio (MAPE).</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27975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25DF16C-60A1-A206-AAD4-2415D32A2EE5}"/>
              </a:ext>
            </a:extLst>
          </p:cNvPr>
          <p:cNvSpPr txBox="1"/>
          <p:nvPr/>
        </p:nvSpPr>
        <p:spPr>
          <a:xfrm>
            <a:off x="566737" y="1336160"/>
            <a:ext cx="8010525" cy="3139321"/>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P</a:t>
            </a:r>
            <a:r>
              <a:rPr lang="es-CO" dirty="0" err="1">
                <a:solidFill>
                  <a:schemeClr val="accent5">
                    <a:lumMod val="75000"/>
                  </a:schemeClr>
                </a:solidFill>
                <a:latin typeface="Helvetica" panose="020B0604020202030204" pitchFamily="34" charset="0"/>
              </a:rPr>
              <a:t>or</a:t>
            </a:r>
            <a:r>
              <a:rPr lang="es-CO" dirty="0">
                <a:solidFill>
                  <a:schemeClr val="accent5">
                    <a:lumMod val="75000"/>
                  </a:schemeClr>
                </a:solidFill>
                <a:latin typeface="Helvetica" panose="020B0604020202030204" pitchFamily="34" charset="0"/>
              </a:rPr>
              <a:t> ejemplo, </a:t>
            </a:r>
            <a:r>
              <a:rPr lang="es-ES" dirty="0">
                <a:solidFill>
                  <a:schemeClr val="accent5">
                    <a:lumMod val="75000"/>
                  </a:schemeClr>
                </a:solidFill>
                <a:latin typeface="Helvetica" panose="020B0604020202030204" pitchFamily="34" charset="0"/>
              </a:rPr>
              <a:t>Una segmentación en Age = 30 crea dos particiones: clientes cuyas edades son menores que 30 (8 casos) y clientes cuyas edades son iguales o mayores que 30 (12 casos). </a:t>
            </a:r>
          </a:p>
          <a:p>
            <a:endParaRPr lang="es-ES" dirty="0">
              <a:solidFill>
                <a:schemeClr val="accent5">
                  <a:lumMod val="75000"/>
                </a:schemeClr>
              </a:solidFill>
              <a:latin typeface="Helvetica" panose="020B0604020202030204" pitchFamily="34" charset="0"/>
            </a:endParaRPr>
          </a:p>
          <a:p>
            <a:r>
              <a:rPr lang="es-ES" dirty="0">
                <a:solidFill>
                  <a:schemeClr val="accent5">
                    <a:lumMod val="75000"/>
                  </a:schemeClr>
                </a:solidFill>
                <a:latin typeface="Helvetica" panose="020B0604020202030204" pitchFamily="34" charset="0"/>
              </a:rPr>
              <a:t>Los saldos promedio de las cuentas bancarias de las dos particiones son $7 811.25 y $4 445, respectivamente. Esto sugiere que, si creamos un árbol de regresión con un nodo de decisión que segmente la edad en el valor de 30, todos los clientes potenciales menores de 30 años tendrán un saldo predicho de $7 811.25, mientras que todos los clientes de 30 años o más tendrán un saldo predicho de $4 445. </a:t>
            </a:r>
          </a:p>
          <a:p>
            <a:endParaRPr lang="es-ES"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411949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825DF16C-60A1-A206-AAD4-2415D32A2EE5}"/>
                  </a:ext>
                </a:extLst>
              </p:cNvPr>
              <p:cNvSpPr txBox="1"/>
              <p:nvPr/>
            </p:nvSpPr>
            <p:spPr>
              <a:xfrm>
                <a:off x="566737" y="647700"/>
                <a:ext cx="8010525" cy="5117748"/>
              </a:xfrm>
              <a:prstGeom prst="rect">
                <a:avLst/>
              </a:prstGeom>
              <a:noFill/>
            </p:spPr>
            <p:txBody>
              <a:bodyPr wrap="square">
                <a:spAutoFit/>
              </a:bodyPr>
              <a:lstStyle/>
              <a:p>
                <a:endParaRPr lang="es-ES" dirty="0">
                  <a:solidFill>
                    <a:schemeClr val="accent5">
                      <a:lumMod val="75000"/>
                    </a:schemeClr>
                  </a:solidFill>
                  <a:latin typeface="Helvetica" panose="020B0604020202030204" pitchFamily="34" charset="0"/>
                </a:endParaRPr>
              </a:p>
              <a:p>
                <a:r>
                  <a:rPr lang="es-ES" dirty="0">
                    <a:solidFill>
                      <a:schemeClr val="accent5">
                        <a:lumMod val="75000"/>
                      </a:schemeClr>
                    </a:solidFill>
                    <a:latin typeface="Helvetica" panose="020B0604020202030204" pitchFamily="34" charset="0"/>
                  </a:rPr>
                  <a:t>Para la segmentación con Age = 30, el MSE para cada partición se calcula como           </a:t>
                </a:r>
              </a:p>
              <a:p>
                <a:endParaRPr lang="es-ES" dirty="0">
                  <a:solidFill>
                    <a:schemeClr val="accent5">
                      <a:lumMod val="75000"/>
                    </a:schemeClr>
                  </a:solidFill>
                  <a:latin typeface="Helvetica" panose="020B0604020202030204" pitchFamily="34" charset="0"/>
                </a:endParaRPr>
              </a:p>
              <a:p>
                <a14:m>
                  <m:oMathPara xmlns:m="http://schemas.openxmlformats.org/officeDocument/2006/math">
                    <m:oMathParaPr>
                      <m:jc m:val="centerGroup"/>
                    </m:oMathParaPr>
                    <m:oMath xmlns:m="http://schemas.openxmlformats.org/officeDocument/2006/math">
                      <m:r>
                        <a:rPr lang="es-ES" i="1" dirty="0" smtClean="0">
                          <a:solidFill>
                            <a:schemeClr val="tx1"/>
                          </a:solidFill>
                          <a:latin typeface="Cambria Math" panose="02040503050406030204" pitchFamily="18" charset="0"/>
                        </a:rPr>
                        <m:t> </m:t>
                      </m:r>
                      <m:r>
                        <a:rPr lang="es-ES" i="1" dirty="0" err="1" smtClean="0">
                          <a:solidFill>
                            <a:schemeClr val="tx1"/>
                          </a:solidFill>
                          <a:latin typeface="Cambria Math" panose="02040503050406030204" pitchFamily="18" charset="0"/>
                        </a:rPr>
                        <m:t>𝑀𝑆</m:t>
                      </m:r>
                      <m:sSub>
                        <m:sSubPr>
                          <m:ctrlPr>
                            <a:rPr lang="es-ES" b="0" i="1" dirty="0" smtClean="0">
                              <a:solidFill>
                                <a:schemeClr val="tx1"/>
                              </a:solidFill>
                              <a:latin typeface="Cambria Math" panose="02040503050406030204" pitchFamily="18" charset="0"/>
                            </a:rPr>
                          </m:ctrlPr>
                        </m:sSubPr>
                        <m:e>
                          <m:r>
                            <a:rPr lang="es-ES" i="1" dirty="0" err="1" smtClean="0">
                              <a:solidFill>
                                <a:schemeClr val="tx1"/>
                              </a:solidFill>
                              <a:latin typeface="Cambria Math" panose="02040503050406030204" pitchFamily="18" charset="0"/>
                            </a:rPr>
                            <m:t>𝐸</m:t>
                          </m:r>
                        </m:e>
                        <m:sub>
                          <m:r>
                            <a:rPr lang="es-ES" i="1" dirty="0">
                              <a:solidFill>
                                <a:schemeClr val="tx1"/>
                              </a:solidFill>
                              <a:latin typeface="Cambria Math" panose="02040503050406030204" pitchFamily="18" charset="0"/>
                            </a:rPr>
                            <m:t>𝐴𝑔𝑒</m:t>
                          </m:r>
                          <m:r>
                            <a:rPr lang="es-ES" i="1" dirty="0">
                              <a:solidFill>
                                <a:schemeClr val="tx1"/>
                              </a:solidFill>
                              <a:latin typeface="Cambria Math" panose="02040503050406030204" pitchFamily="18" charset="0"/>
                            </a:rPr>
                            <m:t>&lt;30</m:t>
                          </m:r>
                        </m:sub>
                      </m:sSub>
                      <m:r>
                        <a:rPr lang="es-ES" i="1" dirty="0" smtClean="0">
                          <a:solidFill>
                            <a:schemeClr val="tx1"/>
                          </a:solidFill>
                          <a:latin typeface="Cambria Math" panose="02040503050406030204" pitchFamily="18" charset="0"/>
                        </a:rPr>
                        <m:t>= (1/8)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11 062 − 7 811.25</m:t>
                              </m:r>
                            </m:e>
                          </m:d>
                        </m:e>
                        <m:sup>
                          <m:r>
                            <a:rPr lang="es-ES"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758 − 7 811.25</m:t>
                              </m:r>
                            </m:e>
                          </m:d>
                        </m:e>
                        <m:sup>
                          <m:r>
                            <a:rPr lang="es-ES" b="0"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3 675 − 7 811.25</m:t>
                              </m:r>
                            </m:e>
                          </m:d>
                        </m:e>
                        <m:sup>
                          <m:r>
                            <a:rPr lang="es-ES"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24 011 − 7 811.25</m:t>
                              </m:r>
                            </m:e>
                          </m:d>
                        </m:e>
                        <m:sup>
                          <m:r>
                            <a:rPr lang="es-ES"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4 825 − 7 811.25</m:t>
                              </m:r>
                            </m:e>
                          </m:d>
                        </m:e>
                        <m:sup>
                          <m:r>
                            <a:rPr lang="es-ES"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2 861 − 7 811.25</m:t>
                              </m:r>
                            </m:e>
                          </m:d>
                        </m:e>
                        <m:sup>
                          <m:r>
                            <a:rPr lang="es-ES"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4 537 − 7 811.25</m:t>
                              </m:r>
                            </m:e>
                          </m:d>
                        </m:e>
                        <m:sup>
                          <m:r>
                            <a:rPr lang="es-ES"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smtClean="0">
                                  <a:solidFill>
                                    <a:schemeClr val="tx1"/>
                                  </a:solidFill>
                                  <a:latin typeface="Cambria Math" panose="02040503050406030204" pitchFamily="18" charset="0"/>
                                </a:rPr>
                              </m:ctrlPr>
                            </m:dPr>
                            <m:e>
                              <m:r>
                                <a:rPr lang="es-ES" i="1" dirty="0" smtClean="0">
                                  <a:solidFill>
                                    <a:schemeClr val="tx1"/>
                                  </a:solidFill>
                                  <a:latin typeface="Cambria Math" panose="02040503050406030204" pitchFamily="18" charset="0"/>
                                </a:rPr>
                                <m:t>10 761 − 7 811.25</m:t>
                              </m:r>
                            </m:e>
                          </m:d>
                        </m:e>
                        <m:sup>
                          <m:r>
                            <a:rPr lang="es-ES" i="1" dirty="0" smtClean="0">
                              <a:solidFill>
                                <a:schemeClr val="tx1"/>
                              </a:solidFill>
                              <a:latin typeface="Cambria Math" panose="02040503050406030204" pitchFamily="18" charset="0"/>
                            </a:rPr>
                            <m:t>2</m:t>
                          </m:r>
                        </m:sup>
                      </m:sSup>
                      <m:r>
                        <a:rPr lang="es-ES" i="1" dirty="0" smtClean="0">
                          <a:solidFill>
                            <a:schemeClr val="tx1"/>
                          </a:solidFill>
                          <a:latin typeface="Cambria Math" panose="02040503050406030204" pitchFamily="18" charset="0"/>
                        </a:rPr>
                        <m:t>]            = 49 087 572.2            </m:t>
                      </m:r>
                    </m:oMath>
                  </m:oMathPara>
                </a14:m>
                <a:endParaRPr lang="es-ES" dirty="0">
                  <a:solidFill>
                    <a:schemeClr val="tx1"/>
                  </a:solidFill>
                  <a:latin typeface="Helvetica" panose="020B0604020202030204" pitchFamily="34" charset="0"/>
                </a:endParaRPr>
              </a:p>
              <a:p>
                <a:endParaRPr lang="es-ES" dirty="0">
                  <a:solidFill>
                    <a:schemeClr val="accent5">
                      <a:lumMod val="75000"/>
                    </a:schemeClr>
                  </a:solidFill>
                  <a:latin typeface="Helvetica" panose="020B0604020202030204" pitchFamily="34" charset="0"/>
                </a:endParaRPr>
              </a:p>
              <a:p>
                <a14:m>
                  <m:oMathPara xmlns:m="http://schemas.openxmlformats.org/officeDocument/2006/math">
                    <m:oMathParaPr>
                      <m:jc m:val="centerGroup"/>
                    </m:oMathParaPr>
                    <m:oMath xmlns:m="http://schemas.openxmlformats.org/officeDocument/2006/math">
                      <m:r>
                        <a:rPr lang="es-ES" i="1" dirty="0" smtClean="0">
                          <a:solidFill>
                            <a:schemeClr val="tx1"/>
                          </a:solidFill>
                          <a:latin typeface="Cambria Math" panose="02040503050406030204" pitchFamily="18" charset="0"/>
                        </a:rPr>
                        <m:t>𝑀𝑆</m:t>
                      </m:r>
                      <m:sSub>
                        <m:sSubPr>
                          <m:ctrlPr>
                            <a:rPr lang="es-ES" b="0" i="1" dirty="0" smtClean="0">
                              <a:solidFill>
                                <a:schemeClr val="tx1"/>
                              </a:solidFill>
                              <a:latin typeface="Cambria Math" panose="02040503050406030204" pitchFamily="18" charset="0"/>
                            </a:rPr>
                          </m:ctrlPr>
                        </m:sSubPr>
                        <m:e>
                          <m:r>
                            <a:rPr lang="es-ES" i="1" dirty="0" smtClean="0">
                              <a:solidFill>
                                <a:schemeClr val="tx1"/>
                              </a:solidFill>
                              <a:latin typeface="Cambria Math" panose="02040503050406030204" pitchFamily="18" charset="0"/>
                            </a:rPr>
                            <m:t>𝐸</m:t>
                          </m:r>
                        </m:e>
                        <m:sub>
                          <m:r>
                            <a:rPr lang="es-ES" i="1" dirty="0">
                              <a:solidFill>
                                <a:schemeClr val="tx1"/>
                              </a:solidFill>
                              <a:latin typeface="Cambria Math" panose="02040503050406030204" pitchFamily="18" charset="0"/>
                            </a:rPr>
                            <m:t>𝐴𝑔𝑒</m:t>
                          </m:r>
                          <m:r>
                            <a:rPr lang="es-ES" i="1" dirty="0">
                              <a:solidFill>
                                <a:schemeClr val="tx1"/>
                              </a:solidFill>
                              <a:latin typeface="Cambria Math" panose="02040503050406030204" pitchFamily="18" charset="0"/>
                            </a:rPr>
                            <m:t>≥30</m:t>
                          </m:r>
                        </m:sub>
                      </m:sSub>
                      <m:r>
                        <a:rPr lang="es-ES" i="1" dirty="0">
                          <a:solidFill>
                            <a:schemeClr val="tx1"/>
                          </a:solidFill>
                          <a:latin typeface="Cambria Math" panose="02040503050406030204" pitchFamily="18" charset="0"/>
                        </a:rPr>
                        <m:t> = (1/12)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1 775 − 4 445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3 675 − 4 445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4 244 − 4 445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4 962 − 4 445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3 743 − 4 445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8 290 − 4 445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6 188 − 4 445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14 390 − 4 445</m:t>
                              </m:r>
                            </m:e>
                          </m:d>
                        </m:e>
                        <m:sup>
                          <m:r>
                            <a:rPr lang="es-ES" b="0" i="1" dirty="0" smtClean="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4 282 − 4 445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57 − 4 445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428 − 4 445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m:t>
                      </m:r>
                      <m:sSup>
                        <m:sSupPr>
                          <m:ctrlPr>
                            <a:rPr lang="es-ES" b="0" i="1" dirty="0" smtClean="0">
                              <a:solidFill>
                                <a:schemeClr val="tx1"/>
                              </a:solidFill>
                              <a:latin typeface="Cambria Math" panose="02040503050406030204" pitchFamily="18" charset="0"/>
                            </a:rPr>
                          </m:ctrlPr>
                        </m:sSupPr>
                        <m:e>
                          <m:d>
                            <m:dPr>
                              <m:ctrlPr>
                                <a:rPr lang="es-ES" i="1" dirty="0">
                                  <a:solidFill>
                                    <a:schemeClr val="tx1"/>
                                  </a:solidFill>
                                  <a:latin typeface="Cambria Math" panose="02040503050406030204" pitchFamily="18" charset="0"/>
                                </a:rPr>
                              </m:ctrlPr>
                            </m:dPr>
                            <m:e>
                              <m:r>
                                <a:rPr lang="es-ES" i="1" dirty="0">
                                  <a:solidFill>
                                    <a:schemeClr val="tx1"/>
                                  </a:solidFill>
                                  <a:latin typeface="Cambria Math" panose="02040503050406030204" pitchFamily="18" charset="0"/>
                                </a:rPr>
                                <m:t>1 306 − 4 445</m:t>
                              </m:r>
                            </m:e>
                          </m:d>
                        </m:e>
                        <m:sup>
                          <m:r>
                            <a:rPr lang="es-ES" i="1" dirty="0">
                              <a:solidFill>
                                <a:schemeClr val="tx1"/>
                              </a:solidFill>
                              <a:latin typeface="Cambria Math" panose="02040503050406030204" pitchFamily="18" charset="0"/>
                            </a:rPr>
                            <m:t>2</m:t>
                          </m:r>
                        </m:sup>
                      </m:sSup>
                      <m:r>
                        <a:rPr lang="es-ES" i="1" dirty="0">
                          <a:solidFill>
                            <a:schemeClr val="tx1"/>
                          </a:solidFill>
                          <a:latin typeface="Cambria Math" panose="02040503050406030204" pitchFamily="18" charset="0"/>
                        </a:rPr>
                        <m:t>] = 14 209 843.0           </m:t>
                      </m:r>
                    </m:oMath>
                  </m:oMathPara>
                </a14:m>
                <a:endParaRPr lang="es-ES" dirty="0">
                  <a:solidFill>
                    <a:schemeClr val="tx1"/>
                  </a:solidFill>
                  <a:latin typeface="Helvetica" panose="020B0604020202030204" pitchFamily="34" charset="0"/>
                </a:endParaRPr>
              </a:p>
              <a:p>
                <a:endParaRPr lang="es-ES" dirty="0">
                  <a:solidFill>
                    <a:schemeClr val="accent5">
                      <a:lumMod val="75000"/>
                    </a:schemeClr>
                  </a:solidFill>
                  <a:latin typeface="Helvetica" panose="020B0604020202030204" pitchFamily="34" charset="0"/>
                </a:endParaRPr>
              </a:p>
            </p:txBody>
          </p:sp>
        </mc:Choice>
        <mc:Fallback>
          <p:sp>
            <p:nvSpPr>
              <p:cNvPr id="4" name="CuadroTexto 3">
                <a:extLst>
                  <a:ext uri="{FF2B5EF4-FFF2-40B4-BE49-F238E27FC236}">
                    <a16:creationId xmlns:a16="http://schemas.microsoft.com/office/drawing/2014/main" id="{825DF16C-60A1-A206-AAD4-2415D32A2EE5}"/>
                  </a:ext>
                </a:extLst>
              </p:cNvPr>
              <p:cNvSpPr txBox="1">
                <a:spLocks noRot="1" noChangeAspect="1" noMove="1" noResize="1" noEditPoints="1" noAdjustHandles="1" noChangeArrowheads="1" noChangeShapeType="1" noTextEdit="1"/>
              </p:cNvSpPr>
              <p:nvPr/>
            </p:nvSpPr>
            <p:spPr>
              <a:xfrm>
                <a:off x="566737" y="647700"/>
                <a:ext cx="8010525" cy="5117748"/>
              </a:xfrm>
              <a:prstGeom prst="rect">
                <a:avLst/>
              </a:prstGeom>
              <a:blipFill>
                <a:blip r:embed="rId2"/>
                <a:stretch>
                  <a:fillRect l="-685"/>
                </a:stretch>
              </a:blipFill>
            </p:spPr>
            <p:txBody>
              <a:bodyPr/>
              <a:lstStyle/>
              <a:p>
                <a:r>
                  <a:rPr lang="es-CO">
                    <a:noFill/>
                  </a:rPr>
                  <a:t> </a:t>
                </a:r>
              </a:p>
            </p:txBody>
          </p:sp>
        </mc:Fallback>
      </mc:AlternateContent>
    </p:spTree>
    <p:extLst>
      <p:ext uri="{BB962C8B-B14F-4D97-AF65-F5344CB8AC3E}">
        <p14:creationId xmlns:p14="http://schemas.microsoft.com/office/powerpoint/2010/main" val="229330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6" y="452611"/>
            <a:ext cx="6919783" cy="1569660"/>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Caso</a:t>
            </a:r>
          </a:p>
          <a:p>
            <a:pPr algn="ctr"/>
            <a:r>
              <a:rPr lang="es-ES" sz="3200" b="1" dirty="0">
                <a:solidFill>
                  <a:schemeClr val="accent5">
                    <a:lumMod val="75000"/>
                  </a:schemeClr>
                </a:solidFill>
                <a:latin typeface="Helvetica" panose="020B0604020202030204" pitchFamily="34" charset="0"/>
              </a:rPr>
              <a:t>Línea de crédito con garantía hipotecaria de </a:t>
            </a:r>
            <a:r>
              <a:rPr lang="es-ES" sz="3200" b="1" dirty="0" err="1">
                <a:solidFill>
                  <a:schemeClr val="accent5">
                    <a:lumMod val="75000"/>
                  </a:schemeClr>
                </a:solidFill>
                <a:latin typeface="Helvetica" panose="020B0604020202030204" pitchFamily="34" charset="0"/>
              </a:rPr>
              <a:t>Sunnyville</a:t>
            </a:r>
            <a:r>
              <a:rPr lang="es-ES" sz="3200" b="1" dirty="0">
                <a:solidFill>
                  <a:schemeClr val="accent5">
                    <a:lumMod val="75000"/>
                  </a:schemeClr>
                </a:solidFill>
                <a:latin typeface="Helvetica" panose="020B0604020202030204" pitchFamily="34" charset="0"/>
              </a:rPr>
              <a:t> Bank</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402669" y="2532122"/>
            <a:ext cx="8338656" cy="2031325"/>
          </a:xfrm>
          <a:prstGeom prst="rect">
            <a:avLst/>
          </a:prstGeom>
          <a:noFill/>
        </p:spPr>
        <p:txBody>
          <a:bodyPr wrap="square">
            <a:spAutoFit/>
          </a:bodyPr>
          <a:lstStyle/>
          <a:p>
            <a:pPr algn="just"/>
            <a:r>
              <a:rPr lang="es-ES" dirty="0" err="1">
                <a:solidFill>
                  <a:schemeClr val="accent5">
                    <a:lumMod val="75000"/>
                  </a:schemeClr>
                </a:solidFill>
                <a:latin typeface="Helvetica" panose="020B0604020202030204" pitchFamily="34" charset="0"/>
              </a:rPr>
              <a:t>Sunnyville</a:t>
            </a:r>
            <a:r>
              <a:rPr lang="es-ES" dirty="0">
                <a:solidFill>
                  <a:schemeClr val="accent5">
                    <a:lumMod val="75000"/>
                  </a:schemeClr>
                </a:solidFill>
                <a:latin typeface="Helvetica" panose="020B0604020202030204" pitchFamily="34" charset="0"/>
              </a:rPr>
              <a:t> Bank es un banco comunitario local establecido en 1990 que presta servicios a empresas, individuos y organizaciones sin fines de lucro en todo el sur de California. El banco se compromete a ofrecer servicios personalizados y una amplia gama de productos y servicios bancarios que coinciden con los de las instituciones financieras más grandes. Durante los últimos cinco años, </a:t>
            </a:r>
            <a:r>
              <a:rPr lang="es-ES" dirty="0" err="1">
                <a:solidFill>
                  <a:schemeClr val="accent5">
                    <a:lumMod val="75000"/>
                  </a:schemeClr>
                </a:solidFill>
                <a:latin typeface="Helvetica" panose="020B0604020202030204" pitchFamily="34" charset="0"/>
              </a:rPr>
              <a:t>Sunnyville</a:t>
            </a:r>
            <a:r>
              <a:rPr lang="es-ES" dirty="0">
                <a:solidFill>
                  <a:schemeClr val="accent5">
                    <a:lumMod val="75000"/>
                  </a:schemeClr>
                </a:solidFill>
                <a:latin typeface="Helvetica" panose="020B0604020202030204" pitchFamily="34" charset="0"/>
              </a:rPr>
              <a:t> Bank ha sido nombrado el “Mejor Banco Local” por los residentes del sur de California.</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866285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825DF16C-60A1-A206-AAD4-2415D32A2EE5}"/>
                  </a:ext>
                </a:extLst>
              </p:cNvPr>
              <p:cNvSpPr txBox="1"/>
              <p:nvPr/>
            </p:nvSpPr>
            <p:spPr>
              <a:xfrm>
                <a:off x="485774" y="374135"/>
                <a:ext cx="8010525" cy="2334998"/>
              </a:xfrm>
              <a:prstGeom prst="rect">
                <a:avLst/>
              </a:prstGeom>
              <a:noFill/>
            </p:spPr>
            <p:txBody>
              <a:bodyPr wrap="square">
                <a:spAutoFit/>
              </a:bodyPr>
              <a:lstStyle/>
              <a:p>
                <a:endParaRPr lang="es-ES" dirty="0">
                  <a:solidFill>
                    <a:schemeClr val="accent5">
                      <a:lumMod val="75000"/>
                    </a:schemeClr>
                  </a:solidFill>
                  <a:latin typeface="Helvetica" panose="020B0604020202030204" pitchFamily="34" charset="0"/>
                </a:endParaRPr>
              </a:p>
              <a:p>
                <a:endParaRPr lang="es-ES" dirty="0">
                  <a:solidFill>
                    <a:schemeClr val="accent5">
                      <a:lumMod val="75000"/>
                    </a:schemeClr>
                  </a:solidFill>
                  <a:latin typeface="Helvetica" panose="020B0604020202030204" pitchFamily="34" charset="0"/>
                </a:endParaRPr>
              </a:p>
              <a:p>
                <a:r>
                  <a:rPr lang="es-ES" dirty="0">
                    <a:solidFill>
                      <a:schemeClr val="accent5">
                        <a:lumMod val="75000"/>
                      </a:schemeClr>
                    </a:solidFill>
                    <a:latin typeface="Helvetica" panose="020B0604020202030204" pitchFamily="34" charset="0"/>
                  </a:rPr>
                  <a:t> Para calcular el MSE general de la segmentación, calculamos la combinación ponderada de los MSE, usando la proporción de casos en cada partición como ponderación:            </a:t>
                </a:r>
              </a:p>
              <a:p>
                <a:endParaRPr lang="es-ES" dirty="0">
                  <a:solidFill>
                    <a:schemeClr val="accent5">
                      <a:lumMod val="75000"/>
                    </a:schemeClr>
                  </a:solidFill>
                  <a:latin typeface="Helvetica" panose="020B0604020202030204" pitchFamily="34" charset="0"/>
                </a:endParaRPr>
              </a:p>
              <a:p>
                <a14:m>
                  <m:oMathPara xmlns:m="http://schemas.openxmlformats.org/officeDocument/2006/math">
                    <m:oMathParaPr>
                      <m:jc m:val="centerGroup"/>
                    </m:oMathParaPr>
                    <m:oMath xmlns:m="http://schemas.openxmlformats.org/officeDocument/2006/math">
                      <m:r>
                        <a:rPr lang="es-ES" i="1" dirty="0" smtClean="0">
                          <a:solidFill>
                            <a:schemeClr val="tx1"/>
                          </a:solidFill>
                          <a:latin typeface="Cambria Math" panose="02040503050406030204" pitchFamily="18" charset="0"/>
                        </a:rPr>
                        <m:t>𝑀𝑆</m:t>
                      </m:r>
                      <m:sSub>
                        <m:sSubPr>
                          <m:ctrlPr>
                            <a:rPr lang="es-ES" b="0" i="1" dirty="0" smtClean="0">
                              <a:solidFill>
                                <a:schemeClr val="tx1"/>
                              </a:solidFill>
                              <a:latin typeface="Cambria Math" panose="02040503050406030204" pitchFamily="18" charset="0"/>
                            </a:rPr>
                          </m:ctrlPr>
                        </m:sSubPr>
                        <m:e>
                          <m:r>
                            <a:rPr lang="es-ES" i="1" dirty="0" smtClean="0">
                              <a:solidFill>
                                <a:schemeClr val="tx1"/>
                              </a:solidFill>
                              <a:latin typeface="Cambria Math" panose="02040503050406030204" pitchFamily="18" charset="0"/>
                            </a:rPr>
                            <m:t>𝐸</m:t>
                          </m:r>
                        </m:e>
                        <m:sub>
                          <m:r>
                            <a:rPr lang="es-ES" i="1" dirty="0">
                              <a:solidFill>
                                <a:schemeClr val="tx1"/>
                              </a:solidFill>
                              <a:latin typeface="Cambria Math" panose="02040503050406030204" pitchFamily="18" charset="0"/>
                            </a:rPr>
                            <m:t>𝑠𝑒𝑔</m:t>
                          </m:r>
                          <m:r>
                            <a:rPr lang="es-ES" i="1" dirty="0">
                              <a:solidFill>
                                <a:schemeClr val="tx1"/>
                              </a:solidFill>
                              <a:latin typeface="Cambria Math" panose="02040503050406030204" pitchFamily="18" charset="0"/>
                            </a:rPr>
                            <m:t>(</m:t>
                          </m:r>
                          <m:r>
                            <a:rPr lang="es-ES" i="1" dirty="0">
                              <a:solidFill>
                                <a:schemeClr val="tx1"/>
                              </a:solidFill>
                              <a:latin typeface="Cambria Math" panose="02040503050406030204" pitchFamily="18" charset="0"/>
                            </a:rPr>
                            <m:t>𝐴𝑔𝑒</m:t>
                          </m:r>
                          <m:r>
                            <a:rPr lang="es-ES" i="1" dirty="0">
                              <a:solidFill>
                                <a:schemeClr val="tx1"/>
                              </a:solidFill>
                              <a:latin typeface="Cambria Math" panose="02040503050406030204" pitchFamily="18" charset="0"/>
                            </a:rPr>
                            <m:t>=30)</m:t>
                          </m:r>
                        </m:sub>
                      </m:sSub>
                      <m:r>
                        <a:rPr lang="es-ES" i="1" dirty="0">
                          <a:solidFill>
                            <a:schemeClr val="tx1"/>
                          </a:solidFill>
                          <a:latin typeface="Cambria Math" panose="02040503050406030204" pitchFamily="18" charset="0"/>
                        </a:rPr>
                        <m:t>= (8/20) × 49 087 572.2 + (12/20) × 14 209 843 = 28 160 934.7</m:t>
                      </m:r>
                    </m:oMath>
                  </m:oMathPara>
                </a14:m>
                <a:endParaRPr lang="es-ES" dirty="0">
                  <a:solidFill>
                    <a:schemeClr val="tx1"/>
                  </a:solidFill>
                  <a:latin typeface="Helvetica" panose="020B0604020202030204" pitchFamily="34" charset="0"/>
                </a:endParaRPr>
              </a:p>
            </p:txBody>
          </p:sp>
        </mc:Choice>
        <mc:Fallback>
          <p:sp>
            <p:nvSpPr>
              <p:cNvPr id="4" name="CuadroTexto 3">
                <a:extLst>
                  <a:ext uri="{FF2B5EF4-FFF2-40B4-BE49-F238E27FC236}">
                    <a16:creationId xmlns:a16="http://schemas.microsoft.com/office/drawing/2014/main" id="{825DF16C-60A1-A206-AAD4-2415D32A2EE5}"/>
                  </a:ext>
                </a:extLst>
              </p:cNvPr>
              <p:cNvSpPr txBox="1">
                <a:spLocks noRot="1" noChangeAspect="1" noMove="1" noResize="1" noEditPoints="1" noAdjustHandles="1" noChangeArrowheads="1" noChangeShapeType="1" noTextEdit="1"/>
              </p:cNvSpPr>
              <p:nvPr/>
            </p:nvSpPr>
            <p:spPr>
              <a:xfrm>
                <a:off x="485774" y="374135"/>
                <a:ext cx="8010525" cy="2334998"/>
              </a:xfrm>
              <a:prstGeom prst="rect">
                <a:avLst/>
              </a:prstGeom>
              <a:blipFill>
                <a:blip r:embed="rId2"/>
                <a:stretch>
                  <a:fillRect l="-685" r="-913"/>
                </a:stretch>
              </a:blipFill>
            </p:spPr>
            <p:txBody>
              <a:bodyPr/>
              <a:lstStyle/>
              <a:p>
                <a:r>
                  <a:rPr lang="es-CO">
                    <a:noFill/>
                  </a:rPr>
                  <a:t> </a:t>
                </a:r>
              </a:p>
            </p:txBody>
          </p:sp>
        </mc:Fallback>
      </mc:AlternateContent>
    </p:spTree>
    <p:extLst>
      <p:ext uri="{BB962C8B-B14F-4D97-AF65-F5344CB8AC3E}">
        <p14:creationId xmlns:p14="http://schemas.microsoft.com/office/powerpoint/2010/main" val="172005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25DF16C-60A1-A206-AAD4-2415D32A2EE5}"/>
              </a:ext>
            </a:extLst>
          </p:cNvPr>
          <p:cNvSpPr txBox="1"/>
          <p:nvPr/>
        </p:nvSpPr>
        <p:spPr>
          <a:xfrm>
            <a:off x="566737" y="583685"/>
            <a:ext cx="8010525" cy="3847207"/>
          </a:xfrm>
          <a:prstGeom prst="rect">
            <a:avLst/>
          </a:prstGeom>
          <a:noFill/>
        </p:spPr>
        <p:txBody>
          <a:bodyPr wrap="square">
            <a:spAutoFit/>
          </a:bodyPr>
          <a:lstStyle/>
          <a:p>
            <a:pPr algn="ctr"/>
            <a:r>
              <a:rPr lang="es-ES" sz="3200" b="1" dirty="0">
                <a:solidFill>
                  <a:schemeClr val="accent5">
                    <a:lumMod val="75000"/>
                  </a:schemeClr>
                </a:solidFill>
                <a:latin typeface="Helvetica" panose="020B0604020202030204" pitchFamily="34" charset="0"/>
              </a:rPr>
              <a:t>MODELOS DE ENSAMBLE DE ÁRBOLES                        </a:t>
            </a:r>
          </a:p>
          <a:p>
            <a:endParaRPr lang="es-ES" dirty="0">
              <a:solidFill>
                <a:schemeClr val="accent5">
                  <a:lumMod val="75000"/>
                </a:schemeClr>
              </a:solidFill>
              <a:latin typeface="Helvetica" panose="020B0604020202030204" pitchFamily="34" charset="0"/>
            </a:endParaRPr>
          </a:p>
          <a:p>
            <a:endParaRPr lang="es-ES" dirty="0">
              <a:solidFill>
                <a:schemeClr val="accent5">
                  <a:lumMod val="75000"/>
                </a:schemeClr>
              </a:solidFill>
              <a:latin typeface="Helvetica" panose="020B0604020202030204" pitchFamily="34" charset="0"/>
            </a:endParaRPr>
          </a:p>
          <a:p>
            <a:r>
              <a:rPr lang="es-ES" dirty="0">
                <a:solidFill>
                  <a:schemeClr val="accent5">
                    <a:lumMod val="75000"/>
                  </a:schemeClr>
                </a:solidFill>
                <a:latin typeface="Helvetica" panose="020B0604020202030204" pitchFamily="34" charset="0"/>
              </a:rPr>
              <a:t>Los modelos de ensamble de árboles combinan varios modelos de un solo árbol para reducir la variación en el error de predicción. Para la clasificación, a menudo se usa la regla de la mayoría, donde la clase predicha con mayor frecuencia por todos los modelos de árbol individual se elige como la clasificación final. Para la predicción, a menudo se utiliza el promedio de las predicciones de todos los modelos de árbol individual. Las estrategias comunes de ensamble de árboles incluyen el </a:t>
            </a:r>
            <a:r>
              <a:rPr lang="es-ES" dirty="0" err="1">
                <a:solidFill>
                  <a:schemeClr val="accent5">
                    <a:lumMod val="75000"/>
                  </a:schemeClr>
                </a:solidFill>
                <a:latin typeface="Helvetica" panose="020B0604020202030204" pitchFamily="34" charset="0"/>
              </a:rPr>
              <a:t>bagging</a:t>
            </a:r>
            <a:r>
              <a:rPr lang="es-ES" dirty="0">
                <a:solidFill>
                  <a:schemeClr val="accent5">
                    <a:lumMod val="75000"/>
                  </a:schemeClr>
                </a:solidFill>
                <a:latin typeface="Helvetica" panose="020B0604020202030204" pitchFamily="34" charset="0"/>
              </a:rPr>
              <a:t>, el </a:t>
            </a:r>
            <a:r>
              <a:rPr lang="es-ES" dirty="0" err="1">
                <a:solidFill>
                  <a:schemeClr val="accent5">
                    <a:lumMod val="75000"/>
                  </a:schemeClr>
                </a:solidFill>
                <a:latin typeface="Helvetica" panose="020B0604020202030204" pitchFamily="34" charset="0"/>
              </a:rPr>
              <a:t>boosting</a:t>
            </a:r>
            <a:r>
              <a:rPr lang="es-ES" dirty="0">
                <a:solidFill>
                  <a:schemeClr val="accent5">
                    <a:lumMod val="75000"/>
                  </a:schemeClr>
                </a:solidFill>
                <a:latin typeface="Helvetica" panose="020B0604020202030204" pitchFamily="34" charset="0"/>
              </a:rPr>
              <a:t> y el bosque aleatorio.                            </a:t>
            </a:r>
            <a:endParaRPr lang="es-ES" dirty="0">
              <a:solidFill>
                <a:schemeClr val="tx1"/>
              </a:solidFill>
              <a:latin typeface="Helvetica" panose="020B0604020202030204" pitchFamily="34" charset="0"/>
            </a:endParaRPr>
          </a:p>
        </p:txBody>
      </p:sp>
    </p:spTree>
    <p:extLst>
      <p:ext uri="{BB962C8B-B14F-4D97-AF65-F5344CB8AC3E}">
        <p14:creationId xmlns:p14="http://schemas.microsoft.com/office/powerpoint/2010/main" val="1706915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25DF16C-60A1-A206-AAD4-2415D32A2EE5}"/>
              </a:ext>
            </a:extLst>
          </p:cNvPr>
          <p:cNvSpPr txBox="1"/>
          <p:nvPr/>
        </p:nvSpPr>
        <p:spPr>
          <a:xfrm>
            <a:off x="476249" y="269360"/>
            <a:ext cx="8010525" cy="5509200"/>
          </a:xfrm>
          <a:prstGeom prst="rect">
            <a:avLst/>
          </a:prstGeom>
          <a:noFill/>
        </p:spPr>
        <p:txBody>
          <a:bodyPr wrap="square">
            <a:spAutoFit/>
          </a:bodyPr>
          <a:lstStyle/>
          <a:p>
            <a:pPr algn="ctr"/>
            <a:r>
              <a:rPr lang="es-ES" sz="3200" b="1" dirty="0">
                <a:solidFill>
                  <a:schemeClr val="accent5">
                    <a:lumMod val="75000"/>
                  </a:schemeClr>
                </a:solidFill>
                <a:latin typeface="Helvetica" panose="020B0604020202030204" pitchFamily="34" charset="0"/>
              </a:rPr>
              <a:t>MODELOS DE ENSAMBLE DE ÁRBOLES                        </a:t>
            </a:r>
          </a:p>
          <a:p>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El </a:t>
            </a:r>
            <a:r>
              <a:rPr lang="es-ES" dirty="0" err="1">
                <a:solidFill>
                  <a:schemeClr val="accent5">
                    <a:lumMod val="75000"/>
                  </a:schemeClr>
                </a:solidFill>
                <a:latin typeface="Helvetica" panose="020B0604020202030204" pitchFamily="34" charset="0"/>
              </a:rPr>
              <a:t>bagging</a:t>
            </a:r>
            <a:r>
              <a:rPr lang="es-ES" dirty="0">
                <a:solidFill>
                  <a:schemeClr val="accent5">
                    <a:lumMod val="75000"/>
                  </a:schemeClr>
                </a:solidFill>
                <a:latin typeface="Helvetica" panose="020B0604020202030204" pitchFamily="34" charset="0"/>
              </a:rPr>
              <a:t> es una estrategia para el modelado de ensambles que utiliza la técnica de agregación de </a:t>
            </a:r>
            <a:r>
              <a:rPr lang="es-ES" dirty="0" err="1">
                <a:solidFill>
                  <a:schemeClr val="accent5">
                    <a:lumMod val="75000"/>
                  </a:schemeClr>
                </a:solidFill>
                <a:latin typeface="Helvetica" panose="020B0604020202030204" pitchFamily="34" charset="0"/>
              </a:rPr>
              <a:t>remuestreos</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bootstrap</a:t>
            </a:r>
            <a:r>
              <a:rPr lang="es-ES" dirty="0">
                <a:solidFill>
                  <a:schemeClr val="accent5">
                    <a:lumMod val="75000"/>
                  </a:schemeClr>
                </a:solidFill>
                <a:latin typeface="Helvetica" panose="020B0604020202030204" pitchFamily="34" charset="0"/>
              </a:rPr>
              <a:t>) para crear múltiples conjuntos de datos de entrenamiento mediante el muestreo repetido de los datos originales con reemplazo.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El </a:t>
            </a:r>
            <a:r>
              <a:rPr lang="es-ES" dirty="0" err="1">
                <a:solidFill>
                  <a:schemeClr val="accent5">
                    <a:lumMod val="75000"/>
                  </a:schemeClr>
                </a:solidFill>
                <a:latin typeface="Helvetica" panose="020B0604020202030204" pitchFamily="34" charset="0"/>
              </a:rPr>
              <a:t>boosting</a:t>
            </a:r>
            <a:r>
              <a:rPr lang="es-ES" dirty="0">
                <a:solidFill>
                  <a:schemeClr val="accent5">
                    <a:lumMod val="75000"/>
                  </a:schemeClr>
                </a:solidFill>
                <a:latin typeface="Helvetica" panose="020B0604020202030204" pitchFamily="34" charset="0"/>
              </a:rPr>
              <a:t> es una estrategia para el modelado de ensambles que obliga al modelo a prestar más atención a los casos que están mal clasificados o tienen grandes errores de predicción en árboles anteriores, a través de un proceso de muestreo ponderado.                </a:t>
            </a:r>
          </a:p>
          <a:p>
            <a:pPr marL="285750" indent="-285750">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buFont typeface="Arial" panose="020B0604020202020204" pitchFamily="34" charset="0"/>
              <a:buChar char="•"/>
            </a:pPr>
            <a:r>
              <a:rPr lang="es-ES" dirty="0">
                <a:solidFill>
                  <a:schemeClr val="accent5">
                    <a:lumMod val="75000"/>
                  </a:schemeClr>
                </a:solidFill>
                <a:latin typeface="Helvetica" panose="020B0604020202030204" pitchFamily="34" charset="0"/>
              </a:rPr>
              <a:t>El bosque aleatorio (</a:t>
            </a:r>
            <a:r>
              <a:rPr lang="es-ES" dirty="0" err="1">
                <a:solidFill>
                  <a:schemeClr val="accent5">
                    <a:lumMod val="75000"/>
                  </a:schemeClr>
                </a:solidFill>
                <a:latin typeface="Helvetica" panose="020B0604020202030204" pitchFamily="34" charset="0"/>
              </a:rPr>
              <a:t>random</a:t>
            </a:r>
            <a:r>
              <a:rPr lang="es-ES" dirty="0">
                <a:solidFill>
                  <a:schemeClr val="accent5">
                    <a:lumMod val="75000"/>
                  </a:schemeClr>
                </a:solidFill>
                <a:latin typeface="Helvetica" panose="020B0604020202030204" pitchFamily="34" charset="0"/>
              </a:rPr>
              <a:t> </a:t>
            </a:r>
            <a:r>
              <a:rPr lang="es-ES" dirty="0" err="1">
                <a:solidFill>
                  <a:schemeClr val="accent5">
                    <a:lumMod val="75000"/>
                  </a:schemeClr>
                </a:solidFill>
                <a:latin typeface="Helvetica" panose="020B0604020202030204" pitchFamily="34" charset="0"/>
              </a:rPr>
              <a:t>forest</a:t>
            </a:r>
            <a:r>
              <a:rPr lang="es-ES" dirty="0">
                <a:solidFill>
                  <a:schemeClr val="accent5">
                    <a:lumMod val="75000"/>
                  </a:schemeClr>
                </a:solidFill>
                <a:latin typeface="Helvetica" panose="020B0604020202030204" pitchFamily="34" charset="0"/>
              </a:rPr>
              <a:t>) es una estrategia para el modelado de ensambles que crea una colección de árboles mediante el muestreo repetido de los datos originales con reemplazo y la selección aleatoria de un subconjunto de variables de predicción, llamadas características, para construir cada árbol.</a:t>
            </a:r>
            <a:endParaRPr lang="es-ES" dirty="0">
              <a:solidFill>
                <a:schemeClr val="tx1"/>
              </a:solidFill>
              <a:latin typeface="Helvetica" panose="020B0604020202030204" pitchFamily="34" charset="0"/>
            </a:endParaRPr>
          </a:p>
        </p:txBody>
      </p:sp>
    </p:spTree>
    <p:extLst>
      <p:ext uri="{BB962C8B-B14F-4D97-AF65-F5344CB8AC3E}">
        <p14:creationId xmlns:p14="http://schemas.microsoft.com/office/powerpoint/2010/main" val="2138846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2C3D4C-AFFE-5B7D-1B4A-B15BDA0427DA}"/>
              </a:ext>
            </a:extLst>
          </p:cNvPr>
          <p:cNvSpPr>
            <a:spLocks noGrp="1"/>
          </p:cNvSpPr>
          <p:nvPr>
            <p:ph type="ctrTitle"/>
          </p:nvPr>
        </p:nvSpPr>
        <p:spPr>
          <a:xfrm>
            <a:off x="685800" y="2343752"/>
            <a:ext cx="7772400" cy="2387600"/>
          </a:xfrm>
        </p:spPr>
        <p:txBody>
          <a:bodyPr>
            <a:normAutofit/>
          </a:bodyPr>
          <a:lstStyle/>
          <a:p>
            <a:r>
              <a:rPr lang="es-ES" sz="4000" b="1" dirty="0">
                <a:solidFill>
                  <a:schemeClr val="accent5">
                    <a:lumMod val="75000"/>
                  </a:schemeClr>
                </a:solidFill>
                <a:latin typeface="Helvetica" panose="020B0604020202030204" pitchFamily="34" charset="0"/>
                <a:ea typeface="+mn-ea"/>
                <a:cs typeface="+mn-cs"/>
              </a:rPr>
              <a:t>¿Preguntas?</a:t>
            </a:r>
            <a:br>
              <a:rPr lang="es-ES" sz="4000" b="1" i="1" dirty="0">
                <a:solidFill>
                  <a:schemeClr val="accent5">
                    <a:lumMod val="75000"/>
                  </a:schemeClr>
                </a:solidFill>
                <a:latin typeface="Helvetica" panose="020B0604020202030204" pitchFamily="34" charset="0"/>
                <a:ea typeface="+mn-ea"/>
                <a:cs typeface="+mn-cs"/>
              </a:rPr>
            </a:br>
            <a:br>
              <a:rPr lang="es-ES" sz="4000" b="1" i="1" dirty="0">
                <a:solidFill>
                  <a:schemeClr val="accent5">
                    <a:lumMod val="75000"/>
                  </a:schemeClr>
                </a:solidFill>
                <a:latin typeface="Helvetica" panose="020B0604020202030204" pitchFamily="34" charset="0"/>
                <a:ea typeface="+mn-ea"/>
                <a:cs typeface="+mn-cs"/>
              </a:rPr>
            </a:br>
            <a:endParaRPr lang="es-CO" sz="4000" dirty="0">
              <a:solidFill>
                <a:schemeClr val="accent5">
                  <a:lumMod val="75000"/>
                </a:schemeClr>
              </a:solidFill>
              <a:latin typeface="Helvetica" panose="020B0604020202030204" pitchFamily="34" charset="0"/>
              <a:ea typeface="+mn-ea"/>
              <a:cs typeface="+mn-cs"/>
            </a:endParaRPr>
          </a:p>
        </p:txBody>
      </p:sp>
    </p:spTree>
    <p:extLst>
      <p:ext uri="{BB962C8B-B14F-4D97-AF65-F5344CB8AC3E}">
        <p14:creationId xmlns:p14="http://schemas.microsoft.com/office/powerpoint/2010/main" val="2816599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02672" y="636647"/>
            <a:ext cx="8338656" cy="4801314"/>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Hayden Sellar, el gerente de banca minorista de </a:t>
            </a:r>
            <a:r>
              <a:rPr lang="es-ES" dirty="0" err="1">
                <a:solidFill>
                  <a:schemeClr val="accent5">
                    <a:lumMod val="75000"/>
                  </a:schemeClr>
                </a:solidFill>
                <a:latin typeface="Helvetica" panose="020B0604020202030204" pitchFamily="34" charset="0"/>
              </a:rPr>
              <a:t>Sunnyville</a:t>
            </a:r>
            <a:r>
              <a:rPr lang="es-ES" dirty="0">
                <a:solidFill>
                  <a:schemeClr val="accent5">
                    <a:lumMod val="75000"/>
                  </a:schemeClr>
                </a:solidFill>
                <a:latin typeface="Helvetica" panose="020B0604020202030204" pitchFamily="34" charset="0"/>
              </a:rPr>
              <a:t> Bank, se sorprendió cuando se enteró de una reciente caída en el negocio de las líneas de crédito con garantía hipotecaria (HELOC, por sus siglas en inglés) del banco. Hayden no cree que la caída se deba a la competitividad de las tasas de interés del banco. Después de todo, los clientes eligen realizar operaciones bancarias con </a:t>
            </a:r>
            <a:r>
              <a:rPr lang="es-ES" dirty="0" err="1">
                <a:solidFill>
                  <a:schemeClr val="accent5">
                    <a:lumMod val="75000"/>
                  </a:schemeClr>
                </a:solidFill>
                <a:latin typeface="Helvetica" panose="020B0604020202030204" pitchFamily="34" charset="0"/>
              </a:rPr>
              <a:t>Sunnyville</a:t>
            </a:r>
            <a:r>
              <a:rPr lang="es-ES" dirty="0">
                <a:solidFill>
                  <a:schemeClr val="accent5">
                    <a:lumMod val="75000"/>
                  </a:schemeClr>
                </a:solidFill>
                <a:latin typeface="Helvetica" panose="020B0604020202030204" pitchFamily="34" charset="0"/>
              </a:rPr>
              <a:t> por un servicio superior, no solo por precios bajos. La intuición de Hayden sugiere que </a:t>
            </a:r>
            <a:r>
              <a:rPr lang="es-ES" dirty="0" err="1">
                <a:solidFill>
                  <a:schemeClr val="accent5">
                    <a:lumMod val="75000"/>
                  </a:schemeClr>
                </a:solidFill>
                <a:latin typeface="Helvetica" panose="020B0604020202030204" pitchFamily="34" charset="0"/>
              </a:rPr>
              <a:t>Sunnyville</a:t>
            </a:r>
            <a:r>
              <a:rPr lang="es-ES" dirty="0">
                <a:solidFill>
                  <a:schemeClr val="accent5">
                    <a:lumMod val="75000"/>
                  </a:schemeClr>
                </a:solidFill>
                <a:latin typeface="Helvetica" panose="020B0604020202030204" pitchFamily="34" charset="0"/>
              </a:rPr>
              <a:t> Bank no se ha dirigido a los clientes adecuados para comercializar sus productos HELOC.</a:t>
            </a:r>
          </a:p>
          <a:p>
            <a:pPr algn="just"/>
            <a:endParaRPr lang="es-ES" dirty="0">
              <a:solidFill>
                <a:schemeClr val="accent5">
                  <a:lumMod val="75000"/>
                </a:schemeClr>
              </a:solidFill>
              <a:latin typeface="Helvetica" panose="020B0604020202030204" pitchFamily="34" charset="0"/>
            </a:endParaRPr>
          </a:p>
          <a:p>
            <a:pPr algn="just"/>
            <a:r>
              <a:rPr lang="es-ES" dirty="0">
                <a:solidFill>
                  <a:schemeClr val="accent5">
                    <a:lumMod val="75000"/>
                  </a:schemeClr>
                </a:solidFill>
                <a:latin typeface="Helvetica" panose="020B0604020202030204" pitchFamily="34" charset="0"/>
              </a:rPr>
              <a:t>Como experimento, Hayden compila datos sobre 500 clientes anteriores a quienes </a:t>
            </a:r>
            <a:r>
              <a:rPr lang="es-ES" dirty="0" err="1">
                <a:solidFill>
                  <a:schemeClr val="accent5">
                    <a:lumMod val="75000"/>
                  </a:schemeClr>
                </a:solidFill>
                <a:latin typeface="Helvetica" panose="020B0604020202030204" pitchFamily="34" charset="0"/>
              </a:rPr>
              <a:t>Sunnyville</a:t>
            </a:r>
            <a:r>
              <a:rPr lang="es-ES" dirty="0">
                <a:solidFill>
                  <a:schemeClr val="accent5">
                    <a:lumMod val="75000"/>
                  </a:schemeClr>
                </a:solidFill>
                <a:latin typeface="Helvetica" panose="020B0604020202030204" pitchFamily="34" charset="0"/>
              </a:rPr>
              <a:t> Bank comercializó sus productos HELOC. Los datos incluyen la edad (Age), el sexo (Sex), los ingresos (</a:t>
            </a:r>
            <a:r>
              <a:rPr lang="es-ES" dirty="0" err="1">
                <a:solidFill>
                  <a:schemeClr val="accent5">
                    <a:lumMod val="75000"/>
                  </a:schemeClr>
                </a:solidFill>
                <a:latin typeface="Helvetica" panose="020B0604020202030204" pitchFamily="34" charset="0"/>
              </a:rPr>
              <a:t>Income</a:t>
            </a:r>
            <a:r>
              <a:rPr lang="es-ES" dirty="0">
                <a:solidFill>
                  <a:schemeClr val="accent5">
                    <a:lumMod val="75000"/>
                  </a:schemeClr>
                </a:solidFill>
                <a:latin typeface="Helvetica" panose="020B0604020202030204" pitchFamily="34" charset="0"/>
              </a:rPr>
              <a:t>) y si el cliente respondió o no a la oferta HELOC (HELOC = 1 si respondió, 0 en caso contrario). Hayden también recopila la edad, el sexo y los ingresos de 20 nuevos clientes del banco. Hayden planea usar el modelo predictivo generado a partir de datos históricos para predecir si estos nuevos clientes responderán a una oferta HELOC. </a:t>
            </a:r>
            <a:endParaRPr lang="es-CO"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153808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18F2038-DC0F-4BAE-975B-88B95A7F8C16}"/>
              </a:ext>
            </a:extLst>
          </p:cNvPr>
          <p:cNvSpPr txBox="1"/>
          <p:nvPr/>
        </p:nvSpPr>
        <p:spPr>
          <a:xfrm>
            <a:off x="1000125" y="1728558"/>
            <a:ext cx="7452724" cy="2031325"/>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A Hayden le gustaría usar la información recopilada para :    </a:t>
            </a:r>
          </a:p>
          <a:p>
            <a:pPr algn="just"/>
            <a:endParaRPr lang="es-ES" dirty="0">
              <a:solidFill>
                <a:schemeClr val="accent5">
                  <a:lumMod val="75000"/>
                </a:schemeClr>
              </a:solidFill>
              <a:latin typeface="Helvetica" panose="020B0604020202030204" pitchFamily="34" charset="0"/>
            </a:endParaRPr>
          </a:p>
          <a:p>
            <a:pPr marL="342900" indent="-342900" algn="just">
              <a:buFont typeface="+mj-lt"/>
              <a:buAutoNum type="arabicPeriod"/>
            </a:pPr>
            <a:r>
              <a:rPr lang="es-ES" dirty="0">
                <a:solidFill>
                  <a:schemeClr val="accent5">
                    <a:lumMod val="75000"/>
                  </a:schemeClr>
                </a:solidFill>
                <a:latin typeface="Helvetica" panose="020B0604020202030204" pitchFamily="34" charset="0"/>
              </a:rPr>
              <a:t>Desarrollar un árbol de clasificación a fin de predecir si un cliente bancario responderá o no a una oferta HELOC.        </a:t>
            </a:r>
          </a:p>
          <a:p>
            <a:pPr marL="342900" indent="-342900" algn="just">
              <a:buFont typeface="+mj-lt"/>
              <a:buAutoNum type="arabicPeriod"/>
            </a:pPr>
            <a:endParaRPr lang="es-ES" dirty="0">
              <a:solidFill>
                <a:schemeClr val="accent5">
                  <a:lumMod val="75000"/>
                </a:schemeClr>
              </a:solidFill>
              <a:latin typeface="Helvetica" panose="020B0604020202030204" pitchFamily="34" charset="0"/>
            </a:endParaRPr>
          </a:p>
          <a:p>
            <a:pPr marL="342900" indent="-342900" algn="just">
              <a:buFont typeface="+mj-lt"/>
              <a:buAutoNum type="arabicPeriod"/>
            </a:pPr>
            <a:r>
              <a:rPr lang="es-ES" dirty="0">
                <a:solidFill>
                  <a:schemeClr val="accent5">
                    <a:lumMod val="75000"/>
                  </a:schemeClr>
                </a:solidFill>
                <a:latin typeface="Helvetica" panose="020B0604020202030204" pitchFamily="34" charset="0"/>
              </a:rPr>
              <a:t>Identificar cuáles de los 20 nuevos clientes es probable que respondan a una oferta HELOC.</a:t>
            </a:r>
            <a:endParaRPr lang="es-ES" b="1" i="1" dirty="0">
              <a:solidFill>
                <a:schemeClr val="accent5">
                  <a:lumMod val="75000"/>
                </a:schemeClr>
              </a:solidFill>
              <a:latin typeface="Helvetica" panose="020B0604020202030204" pitchFamily="34" charset="0"/>
            </a:endParaRPr>
          </a:p>
        </p:txBody>
      </p:sp>
    </p:spTree>
    <p:extLst>
      <p:ext uri="{BB962C8B-B14F-4D97-AF65-F5344CB8AC3E}">
        <p14:creationId xmlns:p14="http://schemas.microsoft.com/office/powerpoint/2010/main" val="355772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12107" y="836923"/>
            <a:ext cx="6919783" cy="1077218"/>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Árboles de clasificación y de regresión (CART)</a:t>
            </a:r>
          </a:p>
        </p:txBody>
      </p:sp>
      <p:sp>
        <p:nvSpPr>
          <p:cNvPr id="5" name="CuadroTexto 4">
            <a:extLst>
              <a:ext uri="{FF2B5EF4-FFF2-40B4-BE49-F238E27FC236}">
                <a16:creationId xmlns:a16="http://schemas.microsoft.com/office/drawing/2014/main" id="{0EF56C75-8DB2-2169-5D1C-3C8559F408BB}"/>
              </a:ext>
            </a:extLst>
          </p:cNvPr>
          <p:cNvSpPr txBox="1"/>
          <p:nvPr/>
        </p:nvSpPr>
        <p:spPr>
          <a:xfrm>
            <a:off x="992545" y="2690336"/>
            <a:ext cx="6919782" cy="1477328"/>
          </a:xfrm>
          <a:prstGeom prst="rect">
            <a:avLst/>
          </a:prstGeom>
          <a:noFill/>
        </p:spPr>
        <p:txBody>
          <a:bodyPr wrap="square">
            <a:spAutoFit/>
          </a:bodyPr>
          <a:lstStyle/>
          <a:p>
            <a:pPr algn="just"/>
            <a:r>
              <a:rPr lang="es-ES" dirty="0">
                <a:solidFill>
                  <a:schemeClr val="accent5">
                    <a:lumMod val="75000"/>
                  </a:schemeClr>
                </a:solidFill>
                <a:latin typeface="Helvetica" panose="020B0604020202030204" pitchFamily="34" charset="0"/>
              </a:rPr>
              <a:t>Los árboles de decisión son una técnica popular en el aprendizaje de máquina supervisado. En general, un árbol de decisión representa un conjunto de reglas del tipo Si-Entonces, por lo que las respuestas a estos enunciados conducirán en algún momento a una solución para la aplicación bajo estudio.</a:t>
            </a:r>
          </a:p>
        </p:txBody>
      </p:sp>
    </p:spTree>
    <p:extLst>
      <p:ext uri="{BB962C8B-B14F-4D97-AF65-F5344CB8AC3E}">
        <p14:creationId xmlns:p14="http://schemas.microsoft.com/office/powerpoint/2010/main" val="240033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45E2BA-074A-7D8E-6FF4-2D215103DE8D}"/>
              </a:ext>
            </a:extLst>
          </p:cNvPr>
          <p:cNvSpPr txBox="1"/>
          <p:nvPr/>
        </p:nvSpPr>
        <p:spPr>
          <a:xfrm>
            <a:off x="900073" y="716746"/>
            <a:ext cx="6919783" cy="584775"/>
          </a:xfrm>
          <a:prstGeom prst="rect">
            <a:avLst/>
          </a:prstGeom>
          <a:noFill/>
        </p:spPr>
        <p:txBody>
          <a:bodyPr wrap="square" rtlCol="0">
            <a:spAutoFit/>
          </a:bodyPr>
          <a:lstStyle/>
          <a:p>
            <a:pPr algn="ctr"/>
            <a:r>
              <a:rPr lang="es-ES" sz="3200" b="1">
                <a:solidFill>
                  <a:schemeClr val="accent5">
                    <a:lumMod val="75000"/>
                  </a:schemeClr>
                </a:solidFill>
                <a:latin typeface="Helvetica" panose="020B0604020202030204" pitchFamily="34" charset="0"/>
              </a:rPr>
              <a:t>Estructura de un árbol de decisión</a:t>
            </a:r>
            <a:endParaRPr lang="es-ES" sz="3200" b="1" dirty="0">
              <a:solidFill>
                <a:schemeClr val="accent5">
                  <a:lumMod val="75000"/>
                </a:schemeClr>
              </a:solidFill>
              <a:latin typeface="Helvetica" panose="020B0604020202030204" pitchFamily="34" charset="0"/>
            </a:endParaRPr>
          </a:p>
        </p:txBody>
      </p:sp>
      <p:pic>
        <p:nvPicPr>
          <p:cNvPr id="4" name="Imagen 3" descr="Diagrama&#10;&#10;Descripción generada automáticamente">
            <a:extLst>
              <a:ext uri="{FF2B5EF4-FFF2-40B4-BE49-F238E27FC236}">
                <a16:creationId xmlns:a16="http://schemas.microsoft.com/office/drawing/2014/main" id="{22162349-B1EC-5F42-B162-95EF469418A6}"/>
              </a:ext>
            </a:extLst>
          </p:cNvPr>
          <p:cNvPicPr>
            <a:picLocks noChangeAspect="1"/>
          </p:cNvPicPr>
          <p:nvPr/>
        </p:nvPicPr>
        <p:blipFill rotWithShape="1">
          <a:blip r:embed="rId2"/>
          <a:srcRect l="7604" t="6111" r="8542" b="14815"/>
          <a:stretch/>
        </p:blipFill>
        <p:spPr>
          <a:xfrm>
            <a:off x="738187" y="1524000"/>
            <a:ext cx="7667625" cy="4067176"/>
          </a:xfrm>
          <a:prstGeom prst="rect">
            <a:avLst/>
          </a:prstGeom>
        </p:spPr>
      </p:pic>
    </p:spTree>
    <p:extLst>
      <p:ext uri="{BB962C8B-B14F-4D97-AF65-F5344CB8AC3E}">
        <p14:creationId xmlns:p14="http://schemas.microsoft.com/office/powerpoint/2010/main" val="2670495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45E2BA-074A-7D8E-6FF4-2D215103DE8D}"/>
              </a:ext>
            </a:extLst>
          </p:cNvPr>
          <p:cNvSpPr txBox="1"/>
          <p:nvPr/>
        </p:nvSpPr>
        <p:spPr>
          <a:xfrm>
            <a:off x="900073" y="754846"/>
            <a:ext cx="6919783" cy="584775"/>
          </a:xfrm>
          <a:prstGeom prst="rect">
            <a:avLst/>
          </a:prstGeom>
          <a:noFill/>
        </p:spPr>
        <p:txBody>
          <a:bodyPr wrap="square" rtlCol="0">
            <a:spAutoFit/>
          </a:bodyPr>
          <a:lstStyle/>
          <a:p>
            <a:pPr algn="ctr"/>
            <a:r>
              <a:rPr lang="es-ES" sz="3200" b="1" dirty="0">
                <a:solidFill>
                  <a:schemeClr val="accent5">
                    <a:lumMod val="75000"/>
                  </a:schemeClr>
                </a:solidFill>
                <a:latin typeface="Helvetica" panose="020B0604020202030204" pitchFamily="34" charset="0"/>
              </a:rPr>
              <a:t>Estructura de un árbol de decisión</a:t>
            </a:r>
          </a:p>
        </p:txBody>
      </p:sp>
      <p:sp>
        <p:nvSpPr>
          <p:cNvPr id="5" name="CuadroTexto 4">
            <a:extLst>
              <a:ext uri="{FF2B5EF4-FFF2-40B4-BE49-F238E27FC236}">
                <a16:creationId xmlns:a16="http://schemas.microsoft.com/office/drawing/2014/main" id="{0D990572-791E-5D7E-1C52-D9CAF740AFD0}"/>
              </a:ext>
            </a:extLst>
          </p:cNvPr>
          <p:cNvSpPr txBox="1"/>
          <p:nvPr/>
        </p:nvSpPr>
        <p:spPr>
          <a:xfrm>
            <a:off x="900073" y="2312938"/>
            <a:ext cx="7443827" cy="2031325"/>
          </a:xfrm>
          <a:prstGeom prst="rect">
            <a:avLst/>
          </a:prstGeom>
          <a:noFill/>
        </p:spPr>
        <p:txBody>
          <a:bodyPr wrap="square">
            <a:spAutoFit/>
          </a:bodyPr>
          <a:lstStyle/>
          <a:p>
            <a:r>
              <a:rPr lang="es-ES" dirty="0">
                <a:solidFill>
                  <a:schemeClr val="accent5">
                    <a:lumMod val="75000"/>
                  </a:schemeClr>
                </a:solidFill>
                <a:latin typeface="Helvetica" panose="020B0604020202030204" pitchFamily="34" charset="0"/>
              </a:rPr>
              <a:t>El valor de segmentación de una variable puede ser diferente si se origina en una rama diferente. Aquí, el valor de segmentación para </a:t>
            </a:r>
            <a:r>
              <a:rPr lang="es-ES" dirty="0" err="1">
                <a:solidFill>
                  <a:schemeClr val="accent5">
                    <a:lumMod val="75000"/>
                  </a:schemeClr>
                </a:solidFill>
                <a:latin typeface="Helvetica" panose="020B0604020202030204" pitchFamily="34" charset="0"/>
              </a:rPr>
              <a:t>Income</a:t>
            </a:r>
            <a:r>
              <a:rPr lang="es-ES" dirty="0">
                <a:solidFill>
                  <a:schemeClr val="accent5">
                    <a:lumMod val="75000"/>
                  </a:schemeClr>
                </a:solidFill>
                <a:latin typeface="Helvetica" panose="020B0604020202030204" pitchFamily="34" charset="0"/>
              </a:rPr>
              <a:t> es de $100 000 para los clientes menores de 50 años, mientras que es de $50 000 para los clientes de al menos 50 años. Los nodos inferiores del árbol de decisión se denominan nodos de hoja o nodos terminales, y aquí es donde se dan los resultados de clasificación o predicción</a:t>
            </a:r>
            <a:r>
              <a:rPr lang="es-ES" dirty="0"/>
              <a:t>. </a:t>
            </a:r>
            <a:endParaRPr lang="es-CO" dirty="0"/>
          </a:p>
        </p:txBody>
      </p:sp>
    </p:spTree>
    <p:extLst>
      <p:ext uri="{BB962C8B-B14F-4D97-AF65-F5344CB8AC3E}">
        <p14:creationId xmlns:p14="http://schemas.microsoft.com/office/powerpoint/2010/main" val="23039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EF56C75-8DB2-2169-5D1C-3C8559F408BB}"/>
              </a:ext>
            </a:extLst>
          </p:cNvPr>
          <p:cNvSpPr txBox="1"/>
          <p:nvPr/>
        </p:nvSpPr>
        <p:spPr>
          <a:xfrm>
            <a:off x="403922" y="548904"/>
            <a:ext cx="8336156" cy="4801314"/>
          </a:xfrm>
          <a:prstGeom prst="rect">
            <a:avLst/>
          </a:prstGeom>
          <a:noFill/>
        </p:spPr>
        <p:txBody>
          <a:bodyPr wrap="square">
            <a:spAutoFit/>
          </a:bodyPr>
          <a:lstStyle/>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Cada uno de los cuatro subconjuntos finales (los rectángulos inferiores) contiene casos con el mismo valor de la variable objetivo; es decir, si el cliente responderá o no. Un nodo hoja como estos cuatro subconjuntos se denomina </a:t>
            </a:r>
            <a:r>
              <a:rPr lang="es-ES" b="1" dirty="0">
                <a:solidFill>
                  <a:schemeClr val="accent5">
                    <a:lumMod val="75000"/>
                  </a:schemeClr>
                </a:solidFill>
                <a:latin typeface="Helvetica" panose="020B0604020202030204" pitchFamily="34" charset="0"/>
              </a:rPr>
              <a:t>subconjunto puro</a:t>
            </a:r>
            <a:r>
              <a:rPr lang="es-ES" dirty="0">
                <a:solidFill>
                  <a:schemeClr val="accent5">
                    <a:lumMod val="75000"/>
                  </a:schemeClr>
                </a:solidFill>
                <a:latin typeface="Helvetica" panose="020B0604020202030204" pitchFamily="34" charset="0"/>
              </a:rPr>
              <a:t>, donde cada nodo hoja contiene casos con el mismo valor para la variable objetivo y por lo tanto no hay necesidad de segmentarlo aún más.</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Esta segmentación o partición sucesiva de los casos en subconjuntos puros es la base principal del algoritmo de los árboles de clasificación y regresión (CART). Los árboles de decisión producidos por el algoritmo CART son </a:t>
            </a:r>
            <a:r>
              <a:rPr lang="es-ES" b="1" dirty="0">
                <a:solidFill>
                  <a:schemeClr val="accent5">
                    <a:lumMod val="75000"/>
                  </a:schemeClr>
                </a:solidFill>
                <a:latin typeface="Helvetica" panose="020B0604020202030204" pitchFamily="34" charset="0"/>
              </a:rPr>
              <a:t>binarios</a:t>
            </a:r>
            <a:r>
              <a:rPr lang="es-ES" dirty="0">
                <a:solidFill>
                  <a:schemeClr val="accent5">
                    <a:lumMod val="75000"/>
                  </a:schemeClr>
                </a:solidFill>
                <a:latin typeface="Helvetica" panose="020B0604020202030204" pitchFamily="34" charset="0"/>
              </a:rPr>
              <a:t>, lo que significa que hay dos ramas para cada nodo de decisión.</a:t>
            </a:r>
          </a:p>
          <a:p>
            <a:pPr marL="285750" indent="-285750" algn="just">
              <a:buFont typeface="Arial" panose="020B0604020202020204" pitchFamily="34" charset="0"/>
              <a:buChar char="•"/>
            </a:pPr>
            <a:endParaRPr lang="es-ES" dirty="0">
              <a:solidFill>
                <a:schemeClr val="accent5">
                  <a:lumMod val="75000"/>
                </a:schemeClr>
              </a:solidFill>
              <a:latin typeface="Helvetica" panose="020B0604020202030204" pitchFamily="34" charset="0"/>
            </a:endParaRPr>
          </a:p>
          <a:p>
            <a:pPr marL="285750" indent="-285750" algn="just">
              <a:buFont typeface="Arial" panose="020B0604020202020204" pitchFamily="34" charset="0"/>
              <a:buChar char="•"/>
            </a:pPr>
            <a:r>
              <a:rPr lang="es-ES" dirty="0">
                <a:solidFill>
                  <a:schemeClr val="accent5">
                    <a:lumMod val="75000"/>
                  </a:schemeClr>
                </a:solidFill>
                <a:latin typeface="Helvetica" panose="020B0604020202030204" pitchFamily="34" charset="0"/>
              </a:rPr>
              <a:t>Cuando la variable objetivo es categórica, el algoritmo CART produce un </a:t>
            </a:r>
            <a:r>
              <a:rPr lang="es-ES" b="1" dirty="0">
                <a:solidFill>
                  <a:schemeClr val="accent5">
                    <a:lumMod val="75000"/>
                  </a:schemeClr>
                </a:solidFill>
                <a:latin typeface="Helvetica" panose="020B0604020202030204" pitchFamily="34" charset="0"/>
              </a:rPr>
              <a:t>árbol de clasificación </a:t>
            </a:r>
            <a:r>
              <a:rPr lang="es-ES" dirty="0">
                <a:solidFill>
                  <a:schemeClr val="accent5">
                    <a:lumMod val="75000"/>
                  </a:schemeClr>
                </a:solidFill>
                <a:latin typeface="Helvetica" panose="020B0604020202030204" pitchFamily="34" charset="0"/>
              </a:rPr>
              <a:t>para predecir la pertenencia a clases de los casos nuevos. Cuando la variable objetivo es numérica, el algoritmo CART produce un </a:t>
            </a:r>
            <a:r>
              <a:rPr lang="es-ES" b="1" dirty="0">
                <a:solidFill>
                  <a:schemeClr val="accent5">
                    <a:lumMod val="75000"/>
                  </a:schemeClr>
                </a:solidFill>
                <a:latin typeface="Helvetica" panose="020B0604020202030204" pitchFamily="34" charset="0"/>
              </a:rPr>
              <a:t>árbol de regresión</a:t>
            </a:r>
            <a:r>
              <a:rPr lang="es-ES" dirty="0">
                <a:solidFill>
                  <a:schemeClr val="accent5">
                    <a:lumMod val="75000"/>
                  </a:schemeClr>
                </a:solidFill>
                <a:latin typeface="Helvetica" panose="020B0604020202030204" pitchFamily="34" charset="0"/>
              </a:rPr>
              <a:t> para estimar los valores numéricos de los nuevos casos.</a:t>
            </a:r>
          </a:p>
        </p:txBody>
      </p:sp>
    </p:spTree>
    <p:extLst>
      <p:ext uri="{BB962C8B-B14F-4D97-AF65-F5344CB8AC3E}">
        <p14:creationId xmlns:p14="http://schemas.microsoft.com/office/powerpoint/2010/main" val="186289678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955263290692D4784D72EA0A35C6260" ma:contentTypeVersion="1" ma:contentTypeDescription="Crear nuevo documento." ma:contentTypeScope="" ma:versionID="7b374f48909a5a7944979300fafd586a">
  <xsd:schema xmlns:xsd="http://www.w3.org/2001/XMLSchema" xmlns:xs="http://www.w3.org/2001/XMLSchema" xmlns:p="http://schemas.microsoft.com/office/2006/metadata/properties" xmlns:ns1="http://schemas.microsoft.com/sharepoint/v3" targetNamespace="http://schemas.microsoft.com/office/2006/metadata/properties" ma:root="true" ma:fieldsID="6e802e10b1a5f1b8ba27729af0405d0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Fecha de inicio programada" ma:description="" ma:hidden="true" ma:internalName="PublishingStartDate">
      <xsd:simpleType>
        <xsd:restriction base="dms:Unknown"/>
      </xsd:simpleType>
    </xsd:element>
    <xsd:element name="PublishingExpirationDate" ma:index="9" nillable="true" ma:displayName="Fecha de finalización programada"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E1218E-F2BF-43CE-97F0-76A6D1305AB6}">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B70B88D0-EBA5-419B-80B1-6C528E7903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1BE622-BA61-471F-AA2F-3651AC9CFC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482</TotalTime>
  <Words>2717</Words>
  <Application>Microsoft Office PowerPoint</Application>
  <PresentationFormat>Presentación en pantalla (4:3)</PresentationFormat>
  <Paragraphs>138</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Calibri Light</vt:lpstr>
      <vt:lpstr>Cambria Math</vt:lpstr>
      <vt:lpstr>Helvetica</vt:lpstr>
      <vt:lpstr>Tema de Office</vt:lpstr>
      <vt:lpstr>Presentación de PowerPoint</vt:lpstr>
      <vt:lpstr>Fundamentos de Machine Learning  Sesión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Lina Maria Sepulveda Cano</cp:lastModifiedBy>
  <cp:revision>13</cp:revision>
  <dcterms:created xsi:type="dcterms:W3CDTF">2015-01-20T20:40:07Z</dcterms:created>
  <dcterms:modified xsi:type="dcterms:W3CDTF">2023-10-03T13:14:14Z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0x010100F955263290692D4784D72EA0A35C6260</vt:lpwstr>
  </property>
</Properties>
</file>