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6" r:id="rId5"/>
    <p:sldId id="259" r:id="rId6"/>
    <p:sldId id="367" r:id="rId7"/>
    <p:sldId id="412" r:id="rId8"/>
    <p:sldId id="411" r:id="rId9"/>
    <p:sldId id="369" r:id="rId10"/>
    <p:sldId id="372" r:id="rId11"/>
    <p:sldId id="413" r:id="rId12"/>
    <p:sldId id="414" r:id="rId13"/>
    <p:sldId id="271"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C7B62-025B-4D13-B4C9-33592B46C432}" v="307" dt="2023-10-03T13:05:33.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12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a Maria Sepulveda Cano" userId="4d10d8da-d459-4ce0-b4f5-88365d2fe730" providerId="ADAL" clId="{CF4E4AE6-F30D-4B1D-8D43-BAFDDEBC43C1}"/>
    <pc:docChg chg="undo custSel addSld delSld modSld sldOrd">
      <pc:chgData name="Lina Maria Sepulveda Cano" userId="4d10d8da-d459-4ce0-b4f5-88365d2fe730" providerId="ADAL" clId="{CF4E4AE6-F30D-4B1D-8D43-BAFDDEBC43C1}" dt="2023-10-03T17:28:01.386" v="538" actId="47"/>
      <pc:docMkLst>
        <pc:docMk/>
      </pc:docMkLst>
      <pc:sldChg chg="modSp mod">
        <pc:chgData name="Lina Maria Sepulveda Cano" userId="4d10d8da-d459-4ce0-b4f5-88365d2fe730" providerId="ADAL" clId="{CF4E4AE6-F30D-4B1D-8D43-BAFDDEBC43C1}" dt="2023-10-03T17:12:03.199" v="15" actId="1076"/>
        <pc:sldMkLst>
          <pc:docMk/>
          <pc:sldMk cId="829285660" sldId="259"/>
        </pc:sldMkLst>
        <pc:spChg chg="mod">
          <ac:chgData name="Lina Maria Sepulveda Cano" userId="4d10d8da-d459-4ce0-b4f5-88365d2fe730" providerId="ADAL" clId="{CF4E4AE6-F30D-4B1D-8D43-BAFDDEBC43C1}" dt="2023-10-03T17:12:03.199" v="15" actId="1076"/>
          <ac:spMkLst>
            <pc:docMk/>
            <pc:sldMk cId="829285660" sldId="259"/>
            <ac:spMk id="2" creationId="{342C3D4C-AFFE-5B7D-1B4A-B15BDA0427DA}"/>
          </ac:spMkLst>
        </pc:spChg>
        <pc:spChg chg="mod">
          <ac:chgData name="Lina Maria Sepulveda Cano" userId="4d10d8da-d459-4ce0-b4f5-88365d2fe730" providerId="ADAL" clId="{CF4E4AE6-F30D-4B1D-8D43-BAFDDEBC43C1}" dt="2023-10-03T17:11:59.369" v="14" actId="1076"/>
          <ac:spMkLst>
            <pc:docMk/>
            <pc:sldMk cId="829285660" sldId="259"/>
            <ac:spMk id="3" creationId="{2F641CDC-11B6-F35A-6E4A-913FEBC6A305}"/>
          </ac:spMkLst>
        </pc:spChg>
      </pc:sldChg>
      <pc:sldChg chg="modSp mod">
        <pc:chgData name="Lina Maria Sepulveda Cano" userId="4d10d8da-d459-4ce0-b4f5-88365d2fe730" providerId="ADAL" clId="{CF4E4AE6-F30D-4B1D-8D43-BAFDDEBC43C1}" dt="2023-10-03T17:13:22.781" v="71" actId="20577"/>
        <pc:sldMkLst>
          <pc:docMk/>
          <pc:sldMk cId="1866285208" sldId="367"/>
        </pc:sldMkLst>
        <pc:spChg chg="mod">
          <ac:chgData name="Lina Maria Sepulveda Cano" userId="4d10d8da-d459-4ce0-b4f5-88365d2fe730" providerId="ADAL" clId="{CF4E4AE6-F30D-4B1D-8D43-BAFDDEBC43C1}" dt="2023-10-03T17:13:06.275" v="55" actId="20577"/>
          <ac:spMkLst>
            <pc:docMk/>
            <pc:sldMk cId="1866285208" sldId="367"/>
            <ac:spMk id="3" creationId="{00000000-0000-0000-0000-000000000000}"/>
          </ac:spMkLst>
        </pc:spChg>
        <pc:spChg chg="mod">
          <ac:chgData name="Lina Maria Sepulveda Cano" userId="4d10d8da-d459-4ce0-b4f5-88365d2fe730" providerId="ADAL" clId="{CF4E4AE6-F30D-4B1D-8D43-BAFDDEBC43C1}" dt="2023-10-03T17:13:22.781" v="71" actId="20577"/>
          <ac:spMkLst>
            <pc:docMk/>
            <pc:sldMk cId="1866285208" sldId="367"/>
            <ac:spMk id="5" creationId="{0EF56C75-8DB2-2169-5D1C-3C8559F408BB}"/>
          </ac:spMkLst>
        </pc:spChg>
      </pc:sldChg>
      <pc:sldChg chg="modSp mod ord">
        <pc:chgData name="Lina Maria Sepulveda Cano" userId="4d10d8da-d459-4ce0-b4f5-88365d2fe730" providerId="ADAL" clId="{CF4E4AE6-F30D-4B1D-8D43-BAFDDEBC43C1}" dt="2023-10-03T17:22:09.153" v="331"/>
        <pc:sldMkLst>
          <pc:docMk/>
          <pc:sldMk cId="3557728677" sldId="369"/>
        </pc:sldMkLst>
        <pc:spChg chg="mod">
          <ac:chgData name="Lina Maria Sepulveda Cano" userId="4d10d8da-d459-4ce0-b4f5-88365d2fe730" providerId="ADAL" clId="{CF4E4AE6-F30D-4B1D-8D43-BAFDDEBC43C1}" dt="2023-10-03T17:18:05.913" v="172" actId="6549"/>
          <ac:spMkLst>
            <pc:docMk/>
            <pc:sldMk cId="3557728677" sldId="369"/>
            <ac:spMk id="5" creationId="{D18F2038-DC0F-4BAE-975B-88B95A7F8C16}"/>
          </ac:spMkLst>
        </pc:spChg>
      </pc:sldChg>
      <pc:sldChg chg="modSp mod ord">
        <pc:chgData name="Lina Maria Sepulveda Cano" userId="4d10d8da-d459-4ce0-b4f5-88365d2fe730" providerId="ADAL" clId="{CF4E4AE6-F30D-4B1D-8D43-BAFDDEBC43C1}" dt="2023-10-03T17:22:11.729" v="335"/>
        <pc:sldMkLst>
          <pc:docMk/>
          <pc:sldMk cId="2400331383" sldId="372"/>
        </pc:sldMkLst>
        <pc:spChg chg="mod">
          <ac:chgData name="Lina Maria Sepulveda Cano" userId="4d10d8da-d459-4ce0-b4f5-88365d2fe730" providerId="ADAL" clId="{CF4E4AE6-F30D-4B1D-8D43-BAFDDEBC43C1}" dt="2023-10-03T17:19:58.942" v="231" actId="20577"/>
          <ac:spMkLst>
            <pc:docMk/>
            <pc:sldMk cId="2400331383" sldId="372"/>
            <ac:spMk id="3" creationId="{00000000-0000-0000-0000-000000000000}"/>
          </ac:spMkLst>
        </pc:spChg>
        <pc:spChg chg="mod">
          <ac:chgData name="Lina Maria Sepulveda Cano" userId="4d10d8da-d459-4ce0-b4f5-88365d2fe730" providerId="ADAL" clId="{CF4E4AE6-F30D-4B1D-8D43-BAFDDEBC43C1}" dt="2023-10-03T17:21:17.992" v="329" actId="20577"/>
          <ac:spMkLst>
            <pc:docMk/>
            <pc:sldMk cId="2400331383" sldId="372"/>
            <ac:spMk id="5" creationId="{0EF56C75-8DB2-2169-5D1C-3C8559F408BB}"/>
          </ac:spMkLst>
        </pc:spChg>
      </pc:sldChg>
      <pc:sldChg chg="del">
        <pc:chgData name="Lina Maria Sepulveda Cano" userId="4d10d8da-d459-4ce0-b4f5-88365d2fe730" providerId="ADAL" clId="{CF4E4AE6-F30D-4B1D-8D43-BAFDDEBC43C1}" dt="2023-10-03T17:27:41.566" v="513" actId="47"/>
        <pc:sldMkLst>
          <pc:docMk/>
          <pc:sldMk cId="2670495307" sldId="374"/>
        </pc:sldMkLst>
      </pc:sldChg>
      <pc:sldChg chg="del">
        <pc:chgData name="Lina Maria Sepulveda Cano" userId="4d10d8da-d459-4ce0-b4f5-88365d2fe730" providerId="ADAL" clId="{CF4E4AE6-F30D-4B1D-8D43-BAFDDEBC43C1}" dt="2023-10-03T17:27:42.684" v="515" actId="47"/>
        <pc:sldMkLst>
          <pc:docMk/>
          <pc:sldMk cId="1862896782" sldId="375"/>
        </pc:sldMkLst>
      </pc:sldChg>
      <pc:sldChg chg="del">
        <pc:chgData name="Lina Maria Sepulveda Cano" userId="4d10d8da-d459-4ce0-b4f5-88365d2fe730" providerId="ADAL" clId="{CF4E4AE6-F30D-4B1D-8D43-BAFDDEBC43C1}" dt="2023-10-03T17:27:43.821" v="517" actId="47"/>
        <pc:sldMkLst>
          <pc:docMk/>
          <pc:sldMk cId="567293301" sldId="376"/>
        </pc:sldMkLst>
      </pc:sldChg>
      <pc:sldChg chg="del">
        <pc:chgData name="Lina Maria Sepulveda Cano" userId="4d10d8da-d459-4ce0-b4f5-88365d2fe730" providerId="ADAL" clId="{CF4E4AE6-F30D-4B1D-8D43-BAFDDEBC43C1}" dt="2023-10-03T17:27:44.562" v="518" actId="47"/>
        <pc:sldMkLst>
          <pc:docMk/>
          <pc:sldMk cId="1807118246" sldId="379"/>
        </pc:sldMkLst>
      </pc:sldChg>
      <pc:sldChg chg="del">
        <pc:chgData name="Lina Maria Sepulveda Cano" userId="4d10d8da-d459-4ce0-b4f5-88365d2fe730" providerId="ADAL" clId="{CF4E4AE6-F30D-4B1D-8D43-BAFDDEBC43C1}" dt="2023-10-03T17:14:15.917" v="73" actId="47"/>
        <pc:sldMkLst>
          <pc:docMk/>
          <pc:sldMk cId="1538085647" sldId="386"/>
        </pc:sldMkLst>
      </pc:sldChg>
      <pc:sldChg chg="del">
        <pc:chgData name="Lina Maria Sepulveda Cano" userId="4d10d8da-d459-4ce0-b4f5-88365d2fe730" providerId="ADAL" clId="{CF4E4AE6-F30D-4B1D-8D43-BAFDDEBC43C1}" dt="2023-10-03T17:27:42.279" v="514" actId="47"/>
        <pc:sldMkLst>
          <pc:docMk/>
          <pc:sldMk cId="230390476" sldId="387"/>
        </pc:sldMkLst>
      </pc:sldChg>
      <pc:sldChg chg="del">
        <pc:chgData name="Lina Maria Sepulveda Cano" userId="4d10d8da-d459-4ce0-b4f5-88365d2fe730" providerId="ADAL" clId="{CF4E4AE6-F30D-4B1D-8D43-BAFDDEBC43C1}" dt="2023-10-03T17:27:43.102" v="516" actId="47"/>
        <pc:sldMkLst>
          <pc:docMk/>
          <pc:sldMk cId="2673607492" sldId="388"/>
        </pc:sldMkLst>
      </pc:sldChg>
      <pc:sldChg chg="del">
        <pc:chgData name="Lina Maria Sepulveda Cano" userId="4d10d8da-d459-4ce0-b4f5-88365d2fe730" providerId="ADAL" clId="{CF4E4AE6-F30D-4B1D-8D43-BAFDDEBC43C1}" dt="2023-10-03T17:27:45.164" v="519" actId="47"/>
        <pc:sldMkLst>
          <pc:docMk/>
          <pc:sldMk cId="787085120" sldId="389"/>
        </pc:sldMkLst>
      </pc:sldChg>
      <pc:sldChg chg="del">
        <pc:chgData name="Lina Maria Sepulveda Cano" userId="4d10d8da-d459-4ce0-b4f5-88365d2fe730" providerId="ADAL" clId="{CF4E4AE6-F30D-4B1D-8D43-BAFDDEBC43C1}" dt="2023-10-03T17:27:45.797" v="520" actId="47"/>
        <pc:sldMkLst>
          <pc:docMk/>
          <pc:sldMk cId="3942559305" sldId="390"/>
        </pc:sldMkLst>
      </pc:sldChg>
      <pc:sldChg chg="del">
        <pc:chgData name="Lina Maria Sepulveda Cano" userId="4d10d8da-d459-4ce0-b4f5-88365d2fe730" providerId="ADAL" clId="{CF4E4AE6-F30D-4B1D-8D43-BAFDDEBC43C1}" dt="2023-10-03T17:27:47.019" v="521" actId="47"/>
        <pc:sldMkLst>
          <pc:docMk/>
          <pc:sldMk cId="773583481" sldId="391"/>
        </pc:sldMkLst>
      </pc:sldChg>
      <pc:sldChg chg="del">
        <pc:chgData name="Lina Maria Sepulveda Cano" userId="4d10d8da-d459-4ce0-b4f5-88365d2fe730" providerId="ADAL" clId="{CF4E4AE6-F30D-4B1D-8D43-BAFDDEBC43C1}" dt="2023-10-03T17:27:47.674" v="522" actId="47"/>
        <pc:sldMkLst>
          <pc:docMk/>
          <pc:sldMk cId="2621996097" sldId="392"/>
        </pc:sldMkLst>
      </pc:sldChg>
      <pc:sldChg chg="del">
        <pc:chgData name="Lina Maria Sepulveda Cano" userId="4d10d8da-d459-4ce0-b4f5-88365d2fe730" providerId="ADAL" clId="{CF4E4AE6-F30D-4B1D-8D43-BAFDDEBC43C1}" dt="2023-10-03T17:27:48.244" v="523" actId="47"/>
        <pc:sldMkLst>
          <pc:docMk/>
          <pc:sldMk cId="785501566" sldId="393"/>
        </pc:sldMkLst>
      </pc:sldChg>
      <pc:sldChg chg="del">
        <pc:chgData name="Lina Maria Sepulveda Cano" userId="4d10d8da-d459-4ce0-b4f5-88365d2fe730" providerId="ADAL" clId="{CF4E4AE6-F30D-4B1D-8D43-BAFDDEBC43C1}" dt="2023-10-03T17:27:49.364" v="524" actId="47"/>
        <pc:sldMkLst>
          <pc:docMk/>
          <pc:sldMk cId="3324676250" sldId="395"/>
        </pc:sldMkLst>
      </pc:sldChg>
      <pc:sldChg chg="del">
        <pc:chgData name="Lina Maria Sepulveda Cano" userId="4d10d8da-d459-4ce0-b4f5-88365d2fe730" providerId="ADAL" clId="{CF4E4AE6-F30D-4B1D-8D43-BAFDDEBC43C1}" dt="2023-10-03T17:27:50.366" v="525" actId="47"/>
        <pc:sldMkLst>
          <pc:docMk/>
          <pc:sldMk cId="821755617" sldId="396"/>
        </pc:sldMkLst>
      </pc:sldChg>
      <pc:sldChg chg="del">
        <pc:chgData name="Lina Maria Sepulveda Cano" userId="4d10d8da-d459-4ce0-b4f5-88365d2fe730" providerId="ADAL" clId="{CF4E4AE6-F30D-4B1D-8D43-BAFDDEBC43C1}" dt="2023-10-03T17:27:51.632" v="526" actId="47"/>
        <pc:sldMkLst>
          <pc:docMk/>
          <pc:sldMk cId="1729451116" sldId="397"/>
        </pc:sldMkLst>
      </pc:sldChg>
      <pc:sldChg chg="del">
        <pc:chgData name="Lina Maria Sepulveda Cano" userId="4d10d8da-d459-4ce0-b4f5-88365d2fe730" providerId="ADAL" clId="{CF4E4AE6-F30D-4B1D-8D43-BAFDDEBC43C1}" dt="2023-10-03T17:27:52.271" v="527" actId="47"/>
        <pc:sldMkLst>
          <pc:docMk/>
          <pc:sldMk cId="958579741" sldId="398"/>
        </pc:sldMkLst>
      </pc:sldChg>
      <pc:sldChg chg="del">
        <pc:chgData name="Lina Maria Sepulveda Cano" userId="4d10d8da-d459-4ce0-b4f5-88365d2fe730" providerId="ADAL" clId="{CF4E4AE6-F30D-4B1D-8D43-BAFDDEBC43C1}" dt="2023-10-03T17:27:52.782" v="528" actId="47"/>
        <pc:sldMkLst>
          <pc:docMk/>
          <pc:sldMk cId="1821550672" sldId="399"/>
        </pc:sldMkLst>
      </pc:sldChg>
      <pc:sldChg chg="del">
        <pc:chgData name="Lina Maria Sepulveda Cano" userId="4d10d8da-d459-4ce0-b4f5-88365d2fe730" providerId="ADAL" clId="{CF4E4AE6-F30D-4B1D-8D43-BAFDDEBC43C1}" dt="2023-10-03T17:27:53.605" v="529" actId="47"/>
        <pc:sldMkLst>
          <pc:docMk/>
          <pc:sldMk cId="339747599" sldId="400"/>
        </pc:sldMkLst>
      </pc:sldChg>
      <pc:sldChg chg="del">
        <pc:chgData name="Lina Maria Sepulveda Cano" userId="4d10d8da-d459-4ce0-b4f5-88365d2fe730" providerId="ADAL" clId="{CF4E4AE6-F30D-4B1D-8D43-BAFDDEBC43C1}" dt="2023-10-03T17:27:54.709" v="530" actId="47"/>
        <pc:sldMkLst>
          <pc:docMk/>
          <pc:sldMk cId="2738210433" sldId="401"/>
        </pc:sldMkLst>
      </pc:sldChg>
      <pc:sldChg chg="del">
        <pc:chgData name="Lina Maria Sepulveda Cano" userId="4d10d8da-d459-4ce0-b4f5-88365d2fe730" providerId="ADAL" clId="{CF4E4AE6-F30D-4B1D-8D43-BAFDDEBC43C1}" dt="2023-10-03T17:27:55.698" v="532" actId="47"/>
        <pc:sldMkLst>
          <pc:docMk/>
          <pc:sldMk cId="1686073351" sldId="402"/>
        </pc:sldMkLst>
      </pc:sldChg>
      <pc:sldChg chg="del">
        <pc:chgData name="Lina Maria Sepulveda Cano" userId="4d10d8da-d459-4ce0-b4f5-88365d2fe730" providerId="ADAL" clId="{CF4E4AE6-F30D-4B1D-8D43-BAFDDEBC43C1}" dt="2023-10-03T17:27:55.211" v="531" actId="47"/>
        <pc:sldMkLst>
          <pc:docMk/>
          <pc:sldMk cId="2231690249" sldId="403"/>
        </pc:sldMkLst>
      </pc:sldChg>
      <pc:sldChg chg="del">
        <pc:chgData name="Lina Maria Sepulveda Cano" userId="4d10d8da-d459-4ce0-b4f5-88365d2fe730" providerId="ADAL" clId="{CF4E4AE6-F30D-4B1D-8D43-BAFDDEBC43C1}" dt="2023-10-03T17:27:56.556" v="533" actId="47"/>
        <pc:sldMkLst>
          <pc:docMk/>
          <pc:sldMk cId="3279753635" sldId="404"/>
        </pc:sldMkLst>
      </pc:sldChg>
      <pc:sldChg chg="del">
        <pc:chgData name="Lina Maria Sepulveda Cano" userId="4d10d8da-d459-4ce0-b4f5-88365d2fe730" providerId="ADAL" clId="{CF4E4AE6-F30D-4B1D-8D43-BAFDDEBC43C1}" dt="2023-10-03T17:27:58.245" v="534" actId="47"/>
        <pc:sldMkLst>
          <pc:docMk/>
          <pc:sldMk cId="1411949501" sldId="405"/>
        </pc:sldMkLst>
      </pc:sldChg>
      <pc:sldChg chg="del">
        <pc:chgData name="Lina Maria Sepulveda Cano" userId="4d10d8da-d459-4ce0-b4f5-88365d2fe730" providerId="ADAL" clId="{CF4E4AE6-F30D-4B1D-8D43-BAFDDEBC43C1}" dt="2023-10-03T17:27:59.394" v="535" actId="47"/>
        <pc:sldMkLst>
          <pc:docMk/>
          <pc:sldMk cId="2293307902" sldId="406"/>
        </pc:sldMkLst>
      </pc:sldChg>
      <pc:sldChg chg="del">
        <pc:chgData name="Lina Maria Sepulveda Cano" userId="4d10d8da-d459-4ce0-b4f5-88365d2fe730" providerId="ADAL" clId="{CF4E4AE6-F30D-4B1D-8D43-BAFDDEBC43C1}" dt="2023-10-03T17:28:00.065" v="536" actId="47"/>
        <pc:sldMkLst>
          <pc:docMk/>
          <pc:sldMk cId="1720054726" sldId="407"/>
        </pc:sldMkLst>
      </pc:sldChg>
      <pc:sldChg chg="del">
        <pc:chgData name="Lina Maria Sepulveda Cano" userId="4d10d8da-d459-4ce0-b4f5-88365d2fe730" providerId="ADAL" clId="{CF4E4AE6-F30D-4B1D-8D43-BAFDDEBC43C1}" dt="2023-10-03T17:28:00.651" v="537" actId="47"/>
        <pc:sldMkLst>
          <pc:docMk/>
          <pc:sldMk cId="1706915054" sldId="408"/>
        </pc:sldMkLst>
      </pc:sldChg>
      <pc:sldChg chg="del">
        <pc:chgData name="Lina Maria Sepulveda Cano" userId="4d10d8da-d459-4ce0-b4f5-88365d2fe730" providerId="ADAL" clId="{CF4E4AE6-F30D-4B1D-8D43-BAFDDEBC43C1}" dt="2023-10-03T17:28:01.386" v="538" actId="47"/>
        <pc:sldMkLst>
          <pc:docMk/>
          <pc:sldMk cId="2138846443" sldId="409"/>
        </pc:sldMkLst>
      </pc:sldChg>
      <pc:sldChg chg="modSp add del mod">
        <pc:chgData name="Lina Maria Sepulveda Cano" userId="4d10d8da-d459-4ce0-b4f5-88365d2fe730" providerId="ADAL" clId="{CF4E4AE6-F30D-4B1D-8D43-BAFDDEBC43C1}" dt="2023-10-03T17:19:13.751" v="174" actId="47"/>
        <pc:sldMkLst>
          <pc:docMk/>
          <pc:sldMk cId="1683422967" sldId="410"/>
        </pc:sldMkLst>
        <pc:spChg chg="mod">
          <ac:chgData name="Lina Maria Sepulveda Cano" userId="4d10d8da-d459-4ce0-b4f5-88365d2fe730" providerId="ADAL" clId="{CF4E4AE6-F30D-4B1D-8D43-BAFDDEBC43C1}" dt="2023-10-03T17:14:25.090" v="88" actId="20577"/>
          <ac:spMkLst>
            <pc:docMk/>
            <pc:sldMk cId="1683422967" sldId="410"/>
            <ac:spMk id="3" creationId="{00000000-0000-0000-0000-000000000000}"/>
          </ac:spMkLst>
        </pc:spChg>
        <pc:spChg chg="mod">
          <ac:chgData name="Lina Maria Sepulveda Cano" userId="4d10d8da-d459-4ce0-b4f5-88365d2fe730" providerId="ADAL" clId="{CF4E4AE6-F30D-4B1D-8D43-BAFDDEBC43C1}" dt="2023-10-03T17:14:48.556" v="90" actId="1076"/>
          <ac:spMkLst>
            <pc:docMk/>
            <pc:sldMk cId="1683422967" sldId="410"/>
            <ac:spMk id="5" creationId="{0EF56C75-8DB2-2169-5D1C-3C8559F408BB}"/>
          </ac:spMkLst>
        </pc:spChg>
      </pc:sldChg>
      <pc:sldChg chg="addSp delSp modSp add mod">
        <pc:chgData name="Lina Maria Sepulveda Cano" userId="4d10d8da-d459-4ce0-b4f5-88365d2fe730" providerId="ADAL" clId="{CF4E4AE6-F30D-4B1D-8D43-BAFDDEBC43C1}" dt="2023-10-03T17:16:00.599" v="101" actId="1076"/>
        <pc:sldMkLst>
          <pc:docMk/>
          <pc:sldMk cId="182164738" sldId="411"/>
        </pc:sldMkLst>
        <pc:spChg chg="del">
          <ac:chgData name="Lina Maria Sepulveda Cano" userId="4d10d8da-d459-4ce0-b4f5-88365d2fe730" providerId="ADAL" clId="{CF4E4AE6-F30D-4B1D-8D43-BAFDDEBC43C1}" dt="2023-10-03T17:15:36.791" v="92" actId="478"/>
          <ac:spMkLst>
            <pc:docMk/>
            <pc:sldMk cId="182164738" sldId="411"/>
            <ac:spMk id="3" creationId="{00000000-0000-0000-0000-000000000000}"/>
          </ac:spMkLst>
        </pc:spChg>
        <pc:spChg chg="del">
          <ac:chgData name="Lina Maria Sepulveda Cano" userId="4d10d8da-d459-4ce0-b4f5-88365d2fe730" providerId="ADAL" clId="{CF4E4AE6-F30D-4B1D-8D43-BAFDDEBC43C1}" dt="2023-10-03T17:15:38.064" v="93" actId="478"/>
          <ac:spMkLst>
            <pc:docMk/>
            <pc:sldMk cId="182164738" sldId="411"/>
            <ac:spMk id="5" creationId="{0EF56C75-8DB2-2169-5D1C-3C8559F408BB}"/>
          </ac:spMkLst>
        </pc:spChg>
        <pc:picChg chg="add mod modCrop">
          <ac:chgData name="Lina Maria Sepulveda Cano" userId="4d10d8da-d459-4ce0-b4f5-88365d2fe730" providerId="ADAL" clId="{CF4E4AE6-F30D-4B1D-8D43-BAFDDEBC43C1}" dt="2023-10-03T17:16:00.599" v="101" actId="1076"/>
          <ac:picMkLst>
            <pc:docMk/>
            <pc:sldMk cId="182164738" sldId="411"/>
            <ac:picMk id="4" creationId="{77490B78-ACBE-2411-FC54-8DD841F53A6A}"/>
          </ac:picMkLst>
        </pc:picChg>
      </pc:sldChg>
      <pc:sldChg chg="add">
        <pc:chgData name="Lina Maria Sepulveda Cano" userId="4d10d8da-d459-4ce0-b4f5-88365d2fe730" providerId="ADAL" clId="{CF4E4AE6-F30D-4B1D-8D43-BAFDDEBC43C1}" dt="2023-10-03T17:18:42.213" v="173" actId="2890"/>
        <pc:sldMkLst>
          <pc:docMk/>
          <pc:sldMk cId="1035722218" sldId="412"/>
        </pc:sldMkLst>
      </pc:sldChg>
      <pc:sldChg chg="delSp modSp add mod">
        <pc:chgData name="Lina Maria Sepulveda Cano" userId="4d10d8da-d459-4ce0-b4f5-88365d2fe730" providerId="ADAL" clId="{CF4E4AE6-F30D-4B1D-8D43-BAFDDEBC43C1}" dt="2023-10-03T17:24:09.367" v="418" actId="20577"/>
        <pc:sldMkLst>
          <pc:docMk/>
          <pc:sldMk cId="4000711977" sldId="413"/>
        </pc:sldMkLst>
        <pc:spChg chg="del">
          <ac:chgData name="Lina Maria Sepulveda Cano" userId="4d10d8da-d459-4ce0-b4f5-88365d2fe730" providerId="ADAL" clId="{CF4E4AE6-F30D-4B1D-8D43-BAFDDEBC43C1}" dt="2023-10-03T17:22:22.461" v="338" actId="478"/>
          <ac:spMkLst>
            <pc:docMk/>
            <pc:sldMk cId="4000711977" sldId="413"/>
            <ac:spMk id="3" creationId="{00000000-0000-0000-0000-000000000000}"/>
          </ac:spMkLst>
        </pc:spChg>
        <pc:spChg chg="mod">
          <ac:chgData name="Lina Maria Sepulveda Cano" userId="4d10d8da-d459-4ce0-b4f5-88365d2fe730" providerId="ADAL" clId="{CF4E4AE6-F30D-4B1D-8D43-BAFDDEBC43C1}" dt="2023-10-03T17:24:09.367" v="418" actId="20577"/>
          <ac:spMkLst>
            <pc:docMk/>
            <pc:sldMk cId="4000711977" sldId="413"/>
            <ac:spMk id="5" creationId="{0EF56C75-8DB2-2169-5D1C-3C8559F408BB}"/>
          </ac:spMkLst>
        </pc:spChg>
      </pc:sldChg>
      <pc:sldChg chg="modSp add mod">
        <pc:chgData name="Lina Maria Sepulveda Cano" userId="4d10d8da-d459-4ce0-b4f5-88365d2fe730" providerId="ADAL" clId="{CF4E4AE6-F30D-4B1D-8D43-BAFDDEBC43C1}" dt="2023-10-03T17:27:07.539" v="512" actId="11"/>
        <pc:sldMkLst>
          <pc:docMk/>
          <pc:sldMk cId="2822192472" sldId="414"/>
        </pc:sldMkLst>
        <pc:spChg chg="mod">
          <ac:chgData name="Lina Maria Sepulveda Cano" userId="4d10d8da-d459-4ce0-b4f5-88365d2fe730" providerId="ADAL" clId="{CF4E4AE6-F30D-4B1D-8D43-BAFDDEBC43C1}" dt="2023-10-03T17:27:07.539" v="512" actId="11"/>
          <ac:spMkLst>
            <pc:docMk/>
            <pc:sldMk cId="2822192472" sldId="414"/>
            <ac:spMk id="5" creationId="{0EF56C75-8DB2-2169-5D1C-3C8559F408BB}"/>
          </ac:spMkLst>
        </pc:spChg>
      </pc:sldChg>
    </pc:docChg>
  </pc:docChgLst>
  <pc:docChgLst>
    <pc:chgData name="Lina Maria Sepulveda Cano" userId="4d10d8da-d459-4ce0-b4f5-88365d2fe730" providerId="ADAL" clId="{32EC7B62-025B-4D13-B4C9-33592B46C432}"/>
    <pc:docChg chg="undo custSel addSld delSld modSld">
      <pc:chgData name="Lina Maria Sepulveda Cano" userId="4d10d8da-d459-4ce0-b4f5-88365d2fe730" providerId="ADAL" clId="{32EC7B62-025B-4D13-B4C9-33592B46C432}" dt="2023-10-03T13:14:08.041" v="1713" actId="20577"/>
      <pc:docMkLst>
        <pc:docMk/>
      </pc:docMkLst>
      <pc:sldChg chg="modSp mod">
        <pc:chgData name="Lina Maria Sepulveda Cano" userId="4d10d8da-d459-4ce0-b4f5-88365d2fe730" providerId="ADAL" clId="{32EC7B62-025B-4D13-B4C9-33592B46C432}" dt="2023-10-01T21:33:10.263" v="0" actId="20577"/>
        <pc:sldMkLst>
          <pc:docMk/>
          <pc:sldMk cId="829285660" sldId="259"/>
        </pc:sldMkLst>
        <pc:spChg chg="mod">
          <ac:chgData name="Lina Maria Sepulveda Cano" userId="4d10d8da-d459-4ce0-b4f5-88365d2fe730" providerId="ADAL" clId="{32EC7B62-025B-4D13-B4C9-33592B46C432}" dt="2023-10-01T21:33:10.263" v="0" actId="20577"/>
          <ac:spMkLst>
            <pc:docMk/>
            <pc:sldMk cId="829285660" sldId="259"/>
            <ac:spMk id="2" creationId="{342C3D4C-AFFE-5B7D-1B4A-B15BDA0427DA}"/>
          </ac:spMkLst>
        </pc:spChg>
      </pc:sldChg>
      <pc:sldChg chg="del">
        <pc:chgData name="Lina Maria Sepulveda Cano" userId="4d10d8da-d459-4ce0-b4f5-88365d2fe730" providerId="ADAL" clId="{32EC7B62-025B-4D13-B4C9-33592B46C432}" dt="2023-10-01T21:37:07.061" v="4" actId="47"/>
        <pc:sldMkLst>
          <pc:docMk/>
          <pc:sldMk cId="430787169" sldId="296"/>
        </pc:sldMkLst>
      </pc:sldChg>
      <pc:sldChg chg="del">
        <pc:chgData name="Lina Maria Sepulveda Cano" userId="4d10d8da-d459-4ce0-b4f5-88365d2fe730" providerId="ADAL" clId="{32EC7B62-025B-4D13-B4C9-33592B46C432}" dt="2023-10-01T21:37:05.596" v="1" actId="47"/>
        <pc:sldMkLst>
          <pc:docMk/>
          <pc:sldMk cId="740271875" sldId="301"/>
        </pc:sldMkLst>
      </pc:sldChg>
      <pc:sldChg chg="del">
        <pc:chgData name="Lina Maria Sepulveda Cano" userId="4d10d8da-d459-4ce0-b4f5-88365d2fe730" providerId="ADAL" clId="{32EC7B62-025B-4D13-B4C9-33592B46C432}" dt="2023-10-01T21:37:06.461" v="3" actId="47"/>
        <pc:sldMkLst>
          <pc:docMk/>
          <pc:sldMk cId="1416644080" sldId="302"/>
        </pc:sldMkLst>
      </pc:sldChg>
      <pc:sldChg chg="del">
        <pc:chgData name="Lina Maria Sepulveda Cano" userId="4d10d8da-d459-4ce0-b4f5-88365d2fe730" providerId="ADAL" clId="{32EC7B62-025B-4D13-B4C9-33592B46C432}" dt="2023-10-01T21:37:06.035" v="2" actId="47"/>
        <pc:sldMkLst>
          <pc:docMk/>
          <pc:sldMk cId="3838402184" sldId="303"/>
        </pc:sldMkLst>
      </pc:sldChg>
      <pc:sldChg chg="del">
        <pc:chgData name="Lina Maria Sepulveda Cano" userId="4d10d8da-d459-4ce0-b4f5-88365d2fe730" providerId="ADAL" clId="{32EC7B62-025B-4D13-B4C9-33592B46C432}" dt="2023-10-01T21:37:07.413" v="5" actId="47"/>
        <pc:sldMkLst>
          <pc:docMk/>
          <pc:sldMk cId="3267589829" sldId="304"/>
        </pc:sldMkLst>
      </pc:sldChg>
      <pc:sldChg chg="del">
        <pc:chgData name="Lina Maria Sepulveda Cano" userId="4d10d8da-d459-4ce0-b4f5-88365d2fe730" providerId="ADAL" clId="{32EC7B62-025B-4D13-B4C9-33592B46C432}" dt="2023-10-01T21:37:07.747" v="6" actId="47"/>
        <pc:sldMkLst>
          <pc:docMk/>
          <pc:sldMk cId="3021531082" sldId="305"/>
        </pc:sldMkLst>
      </pc:sldChg>
      <pc:sldChg chg="del">
        <pc:chgData name="Lina Maria Sepulveda Cano" userId="4d10d8da-d459-4ce0-b4f5-88365d2fe730" providerId="ADAL" clId="{32EC7B62-025B-4D13-B4C9-33592B46C432}" dt="2023-10-01T21:37:08.187" v="7" actId="47"/>
        <pc:sldMkLst>
          <pc:docMk/>
          <pc:sldMk cId="3696192296" sldId="306"/>
        </pc:sldMkLst>
      </pc:sldChg>
      <pc:sldChg chg="del">
        <pc:chgData name="Lina Maria Sepulveda Cano" userId="4d10d8da-d459-4ce0-b4f5-88365d2fe730" providerId="ADAL" clId="{32EC7B62-025B-4D13-B4C9-33592B46C432}" dt="2023-10-01T21:37:08.461" v="8" actId="47"/>
        <pc:sldMkLst>
          <pc:docMk/>
          <pc:sldMk cId="2665177352" sldId="308"/>
        </pc:sldMkLst>
      </pc:sldChg>
      <pc:sldChg chg="modSp del mod">
        <pc:chgData name="Lina Maria Sepulveda Cano" userId="4d10d8da-d459-4ce0-b4f5-88365d2fe730" providerId="ADAL" clId="{32EC7B62-025B-4D13-B4C9-33592B46C432}" dt="2023-10-01T21:39:04.944" v="28" actId="47"/>
        <pc:sldMkLst>
          <pc:docMk/>
          <pc:sldMk cId="1915459853" sldId="366"/>
        </pc:sldMkLst>
        <pc:spChg chg="mod">
          <ac:chgData name="Lina Maria Sepulveda Cano" userId="4d10d8da-d459-4ce0-b4f5-88365d2fe730" providerId="ADAL" clId="{32EC7B62-025B-4D13-B4C9-33592B46C432}" dt="2023-10-01T21:37:32.309" v="27" actId="20577"/>
          <ac:spMkLst>
            <pc:docMk/>
            <pc:sldMk cId="1915459853" sldId="366"/>
            <ac:spMk id="3" creationId="{00000000-0000-0000-0000-000000000000}"/>
          </ac:spMkLst>
        </pc:spChg>
      </pc:sldChg>
      <pc:sldChg chg="addSp delSp modSp mod">
        <pc:chgData name="Lina Maria Sepulveda Cano" userId="4d10d8da-d459-4ce0-b4f5-88365d2fe730" providerId="ADAL" clId="{32EC7B62-025B-4D13-B4C9-33592B46C432}" dt="2023-10-01T21:39:51.870" v="33" actId="1076"/>
        <pc:sldMkLst>
          <pc:docMk/>
          <pc:sldMk cId="1866285208" sldId="367"/>
        </pc:sldMkLst>
        <pc:spChg chg="mod">
          <ac:chgData name="Lina Maria Sepulveda Cano" userId="4d10d8da-d459-4ce0-b4f5-88365d2fe730" providerId="ADAL" clId="{32EC7B62-025B-4D13-B4C9-33592B46C432}" dt="2023-10-01T21:39:26.390" v="31"/>
          <ac:spMkLst>
            <pc:docMk/>
            <pc:sldMk cId="1866285208" sldId="367"/>
            <ac:spMk id="3" creationId="{00000000-0000-0000-0000-000000000000}"/>
          </ac:spMkLst>
        </pc:spChg>
        <pc:spChg chg="mod">
          <ac:chgData name="Lina Maria Sepulveda Cano" userId="4d10d8da-d459-4ce0-b4f5-88365d2fe730" providerId="ADAL" clId="{32EC7B62-025B-4D13-B4C9-33592B46C432}" dt="2023-10-01T21:39:51.870" v="33" actId="1076"/>
          <ac:spMkLst>
            <pc:docMk/>
            <pc:sldMk cId="1866285208" sldId="367"/>
            <ac:spMk id="5" creationId="{0EF56C75-8DB2-2169-5D1C-3C8559F408BB}"/>
          </ac:spMkLst>
        </pc:spChg>
        <pc:graphicFrameChg chg="add del mod">
          <ac:chgData name="Lina Maria Sepulveda Cano" userId="4d10d8da-d459-4ce0-b4f5-88365d2fe730" providerId="ADAL" clId="{32EC7B62-025B-4D13-B4C9-33592B46C432}" dt="2023-10-01T21:39:23.597" v="30" actId="478"/>
          <ac:graphicFrameMkLst>
            <pc:docMk/>
            <pc:sldMk cId="1866285208" sldId="367"/>
            <ac:graphicFrameMk id="2" creationId="{A59A682E-2964-6180-EDC4-E2089F3F5C86}"/>
          </ac:graphicFrameMkLst>
        </pc:graphicFrameChg>
      </pc:sldChg>
      <pc:sldChg chg="addSp delSp del mod">
        <pc:chgData name="Lina Maria Sepulveda Cano" userId="4d10d8da-d459-4ce0-b4f5-88365d2fe730" providerId="ADAL" clId="{32EC7B62-025B-4D13-B4C9-33592B46C432}" dt="2023-10-01T21:40:36.201" v="38" actId="47"/>
        <pc:sldMkLst>
          <pc:docMk/>
          <pc:sldMk cId="3663869220" sldId="368"/>
        </pc:sldMkLst>
        <pc:spChg chg="add del">
          <ac:chgData name="Lina Maria Sepulveda Cano" userId="4d10d8da-d459-4ce0-b4f5-88365d2fe730" providerId="ADAL" clId="{32EC7B62-025B-4D13-B4C9-33592B46C432}" dt="2023-10-01T21:40:17.470" v="36" actId="478"/>
          <ac:spMkLst>
            <pc:docMk/>
            <pc:sldMk cId="3663869220" sldId="368"/>
            <ac:spMk id="3" creationId="{8996B5DA-4D2C-57C5-6D5B-256C25009C07}"/>
          </ac:spMkLst>
        </pc:spChg>
        <pc:picChg chg="del">
          <ac:chgData name="Lina Maria Sepulveda Cano" userId="4d10d8da-d459-4ce0-b4f5-88365d2fe730" providerId="ADAL" clId="{32EC7B62-025B-4D13-B4C9-33592B46C432}" dt="2023-10-01T21:39:54.840" v="34" actId="478"/>
          <ac:picMkLst>
            <pc:docMk/>
            <pc:sldMk cId="3663869220" sldId="368"/>
            <ac:picMk id="4" creationId="{20B043E3-DC7D-4FEA-D57B-7D7000CBADEF}"/>
          </ac:picMkLst>
        </pc:picChg>
      </pc:sldChg>
      <pc:sldChg chg="modSp mod">
        <pc:chgData name="Lina Maria Sepulveda Cano" userId="4d10d8da-d459-4ce0-b4f5-88365d2fe730" providerId="ADAL" clId="{32EC7B62-025B-4D13-B4C9-33592B46C432}" dt="2023-10-01T21:43:13.168" v="70" actId="1076"/>
        <pc:sldMkLst>
          <pc:docMk/>
          <pc:sldMk cId="3557728677" sldId="369"/>
        </pc:sldMkLst>
        <pc:spChg chg="mod">
          <ac:chgData name="Lina Maria Sepulveda Cano" userId="4d10d8da-d459-4ce0-b4f5-88365d2fe730" providerId="ADAL" clId="{32EC7B62-025B-4D13-B4C9-33592B46C432}" dt="2023-10-01T21:43:13.168" v="70" actId="1076"/>
          <ac:spMkLst>
            <pc:docMk/>
            <pc:sldMk cId="3557728677" sldId="369"/>
            <ac:spMk id="5" creationId="{D18F2038-DC0F-4BAE-975B-88B95A7F8C16}"/>
          </ac:spMkLst>
        </pc:spChg>
      </pc:sldChg>
      <pc:sldChg chg="del">
        <pc:chgData name="Lina Maria Sepulveda Cano" userId="4d10d8da-d459-4ce0-b4f5-88365d2fe730" providerId="ADAL" clId="{32EC7B62-025B-4D13-B4C9-33592B46C432}" dt="2023-10-01T21:43:17.127" v="71" actId="47"/>
        <pc:sldMkLst>
          <pc:docMk/>
          <pc:sldMk cId="3902893002" sldId="370"/>
        </pc:sldMkLst>
      </pc:sldChg>
      <pc:sldChg chg="del">
        <pc:chgData name="Lina Maria Sepulveda Cano" userId="4d10d8da-d459-4ce0-b4f5-88365d2fe730" providerId="ADAL" clId="{32EC7B62-025B-4D13-B4C9-33592B46C432}" dt="2023-10-01T21:43:19.252" v="72" actId="47"/>
        <pc:sldMkLst>
          <pc:docMk/>
          <pc:sldMk cId="969362926" sldId="371"/>
        </pc:sldMkLst>
      </pc:sldChg>
      <pc:sldChg chg="delSp modSp mod">
        <pc:chgData name="Lina Maria Sepulveda Cano" userId="4d10d8da-d459-4ce0-b4f5-88365d2fe730" providerId="ADAL" clId="{32EC7B62-025B-4D13-B4C9-33592B46C432}" dt="2023-10-01T21:45:17.722" v="130" actId="1076"/>
        <pc:sldMkLst>
          <pc:docMk/>
          <pc:sldMk cId="2400331383" sldId="372"/>
        </pc:sldMkLst>
        <pc:spChg chg="del">
          <ac:chgData name="Lina Maria Sepulveda Cano" userId="4d10d8da-d459-4ce0-b4f5-88365d2fe730" providerId="ADAL" clId="{32EC7B62-025B-4D13-B4C9-33592B46C432}" dt="2023-10-01T21:44:23.915" v="82" actId="478"/>
          <ac:spMkLst>
            <pc:docMk/>
            <pc:sldMk cId="2400331383" sldId="372"/>
            <ac:spMk id="2" creationId="{8C0DC975-82A4-247A-BDED-8305661711AE}"/>
          </ac:spMkLst>
        </pc:spChg>
        <pc:spChg chg="mod">
          <ac:chgData name="Lina Maria Sepulveda Cano" userId="4d10d8da-d459-4ce0-b4f5-88365d2fe730" providerId="ADAL" clId="{32EC7B62-025B-4D13-B4C9-33592B46C432}" dt="2023-10-01T21:43:57.719" v="80" actId="20577"/>
          <ac:spMkLst>
            <pc:docMk/>
            <pc:sldMk cId="2400331383" sldId="372"/>
            <ac:spMk id="3" creationId="{00000000-0000-0000-0000-000000000000}"/>
          </ac:spMkLst>
        </pc:spChg>
        <pc:spChg chg="mod">
          <ac:chgData name="Lina Maria Sepulveda Cano" userId="4d10d8da-d459-4ce0-b4f5-88365d2fe730" providerId="ADAL" clId="{32EC7B62-025B-4D13-B4C9-33592B46C432}" dt="2023-10-01T21:45:17.722" v="130" actId="1076"/>
          <ac:spMkLst>
            <pc:docMk/>
            <pc:sldMk cId="2400331383" sldId="372"/>
            <ac:spMk id="5" creationId="{0EF56C75-8DB2-2169-5D1C-3C8559F408BB}"/>
          </ac:spMkLst>
        </pc:spChg>
        <pc:spChg chg="del">
          <ac:chgData name="Lina Maria Sepulveda Cano" userId="4d10d8da-d459-4ce0-b4f5-88365d2fe730" providerId="ADAL" clId="{32EC7B62-025B-4D13-B4C9-33592B46C432}" dt="2023-10-01T21:44:22.331" v="81" actId="478"/>
          <ac:spMkLst>
            <pc:docMk/>
            <pc:sldMk cId="2400331383" sldId="372"/>
            <ac:spMk id="7" creationId="{BDE30F13-4EF6-E81A-5226-A601146FF030}"/>
          </ac:spMkLst>
        </pc:spChg>
        <pc:spChg chg="del mod">
          <ac:chgData name="Lina Maria Sepulveda Cano" userId="4d10d8da-d459-4ce0-b4f5-88365d2fe730" providerId="ADAL" clId="{32EC7B62-025B-4D13-B4C9-33592B46C432}" dt="2023-10-01T21:44:25.573" v="84" actId="478"/>
          <ac:spMkLst>
            <pc:docMk/>
            <pc:sldMk cId="2400331383" sldId="372"/>
            <ac:spMk id="8" creationId="{5EB7A800-F508-8C5D-8A89-6A460CD50A76}"/>
          </ac:spMkLst>
        </pc:spChg>
        <pc:spChg chg="del">
          <ac:chgData name="Lina Maria Sepulveda Cano" userId="4d10d8da-d459-4ce0-b4f5-88365d2fe730" providerId="ADAL" clId="{32EC7B62-025B-4D13-B4C9-33592B46C432}" dt="2023-10-01T21:44:27" v="85" actId="478"/>
          <ac:spMkLst>
            <pc:docMk/>
            <pc:sldMk cId="2400331383" sldId="372"/>
            <ac:spMk id="9" creationId="{BE3A248E-5BBF-16CC-D8B1-201ED1CF6B65}"/>
          </ac:spMkLst>
        </pc:spChg>
      </pc:sldChg>
      <pc:sldChg chg="del">
        <pc:chgData name="Lina Maria Sepulveda Cano" userId="4d10d8da-d459-4ce0-b4f5-88365d2fe730" providerId="ADAL" clId="{32EC7B62-025B-4D13-B4C9-33592B46C432}" dt="2023-10-01T21:45:59.862" v="131" actId="47"/>
        <pc:sldMkLst>
          <pc:docMk/>
          <pc:sldMk cId="3069731868" sldId="373"/>
        </pc:sldMkLst>
      </pc:sldChg>
      <pc:sldChg chg="addSp delSp modSp mod setBg">
        <pc:chgData name="Lina Maria Sepulveda Cano" userId="4d10d8da-d459-4ce0-b4f5-88365d2fe730" providerId="ADAL" clId="{32EC7B62-025B-4D13-B4C9-33592B46C432}" dt="2023-10-01T21:49:53.701" v="232" actId="1076"/>
        <pc:sldMkLst>
          <pc:docMk/>
          <pc:sldMk cId="2670495307" sldId="374"/>
        </pc:sldMkLst>
        <pc:spChg chg="mod">
          <ac:chgData name="Lina Maria Sepulveda Cano" userId="4d10d8da-d459-4ce0-b4f5-88365d2fe730" providerId="ADAL" clId="{32EC7B62-025B-4D13-B4C9-33592B46C432}" dt="2023-10-01T21:49:22.906" v="226" actId="26606"/>
          <ac:spMkLst>
            <pc:docMk/>
            <pc:sldMk cId="2670495307" sldId="374"/>
            <ac:spMk id="2" creationId="{4F45E2BA-074A-7D8E-6FF4-2D215103DE8D}"/>
          </ac:spMkLst>
        </pc:spChg>
        <pc:spChg chg="del mod">
          <ac:chgData name="Lina Maria Sepulveda Cano" userId="4d10d8da-d459-4ce0-b4f5-88365d2fe730" providerId="ADAL" clId="{32EC7B62-025B-4D13-B4C9-33592B46C432}" dt="2023-10-01T21:48:34.342" v="219" actId="478"/>
          <ac:spMkLst>
            <pc:docMk/>
            <pc:sldMk cId="2670495307" sldId="374"/>
            <ac:spMk id="5" creationId="{0EF56C75-8DB2-2169-5D1C-3C8559F408BB}"/>
          </ac:spMkLst>
        </pc:spChg>
        <pc:spChg chg="add del">
          <ac:chgData name="Lina Maria Sepulveda Cano" userId="4d10d8da-d459-4ce0-b4f5-88365d2fe730" providerId="ADAL" clId="{32EC7B62-025B-4D13-B4C9-33592B46C432}" dt="2023-10-01T21:49:22.906" v="226" actId="26606"/>
          <ac:spMkLst>
            <pc:docMk/>
            <pc:sldMk cId="2670495307" sldId="374"/>
            <ac:spMk id="9" creationId="{A4AC5506-6312-4701-8D3C-40187889A947}"/>
          </ac:spMkLst>
        </pc:spChg>
        <pc:picChg chg="add mod modCrop">
          <ac:chgData name="Lina Maria Sepulveda Cano" userId="4d10d8da-d459-4ce0-b4f5-88365d2fe730" providerId="ADAL" clId="{32EC7B62-025B-4D13-B4C9-33592B46C432}" dt="2023-10-01T21:49:53.701" v="232" actId="1076"/>
          <ac:picMkLst>
            <pc:docMk/>
            <pc:sldMk cId="2670495307" sldId="374"/>
            <ac:picMk id="4" creationId="{22162349-B1EC-5F42-B162-95EF469418A6}"/>
          </ac:picMkLst>
        </pc:picChg>
      </pc:sldChg>
      <pc:sldChg chg="delSp modSp mod">
        <pc:chgData name="Lina Maria Sepulveda Cano" userId="4d10d8da-d459-4ce0-b4f5-88365d2fe730" providerId="ADAL" clId="{32EC7B62-025B-4D13-B4C9-33592B46C432}" dt="2023-10-01T21:57:25.516" v="261" actId="1076"/>
        <pc:sldMkLst>
          <pc:docMk/>
          <pc:sldMk cId="1862896782" sldId="375"/>
        </pc:sldMkLst>
        <pc:spChg chg="del">
          <ac:chgData name="Lina Maria Sepulveda Cano" userId="4d10d8da-d459-4ce0-b4f5-88365d2fe730" providerId="ADAL" clId="{32EC7B62-025B-4D13-B4C9-33592B46C432}" dt="2023-10-01T21:54:33.838" v="242" actId="478"/>
          <ac:spMkLst>
            <pc:docMk/>
            <pc:sldMk cId="1862896782" sldId="375"/>
            <ac:spMk id="2" creationId="{4F45E2BA-074A-7D8E-6FF4-2D215103DE8D}"/>
          </ac:spMkLst>
        </pc:spChg>
        <pc:spChg chg="mod">
          <ac:chgData name="Lina Maria Sepulveda Cano" userId="4d10d8da-d459-4ce0-b4f5-88365d2fe730" providerId="ADAL" clId="{32EC7B62-025B-4D13-B4C9-33592B46C432}" dt="2023-10-01T21:57:25.516" v="261" actId="1076"/>
          <ac:spMkLst>
            <pc:docMk/>
            <pc:sldMk cId="1862896782" sldId="375"/>
            <ac:spMk id="5" creationId="{0EF56C75-8DB2-2169-5D1C-3C8559F408BB}"/>
          </ac:spMkLst>
        </pc:spChg>
      </pc:sldChg>
      <pc:sldChg chg="delSp modSp mod">
        <pc:chgData name="Lina Maria Sepulveda Cano" userId="4d10d8da-d459-4ce0-b4f5-88365d2fe730" providerId="ADAL" clId="{32EC7B62-025B-4D13-B4C9-33592B46C432}" dt="2023-10-01T22:08:45.997" v="439" actId="113"/>
        <pc:sldMkLst>
          <pc:docMk/>
          <pc:sldMk cId="567293301" sldId="376"/>
        </pc:sldMkLst>
        <pc:spChg chg="del">
          <ac:chgData name="Lina Maria Sepulveda Cano" userId="4d10d8da-d459-4ce0-b4f5-88365d2fe730" providerId="ADAL" clId="{32EC7B62-025B-4D13-B4C9-33592B46C432}" dt="2023-10-01T22:07:10.068" v="428" actId="478"/>
          <ac:spMkLst>
            <pc:docMk/>
            <pc:sldMk cId="567293301" sldId="376"/>
            <ac:spMk id="3" creationId="{A9AD89F6-07F7-B485-C87D-EEF729922338}"/>
          </ac:spMkLst>
        </pc:spChg>
        <pc:spChg chg="mod">
          <ac:chgData name="Lina Maria Sepulveda Cano" userId="4d10d8da-d459-4ce0-b4f5-88365d2fe730" providerId="ADAL" clId="{32EC7B62-025B-4D13-B4C9-33592B46C432}" dt="2023-10-01T22:08:45.997" v="439" actId="113"/>
          <ac:spMkLst>
            <pc:docMk/>
            <pc:sldMk cId="567293301" sldId="376"/>
            <ac:spMk id="5" creationId="{0EF56C75-8DB2-2169-5D1C-3C8559F408BB}"/>
          </ac:spMkLst>
        </pc:spChg>
        <pc:spChg chg="del">
          <ac:chgData name="Lina Maria Sepulveda Cano" userId="4d10d8da-d459-4ce0-b4f5-88365d2fe730" providerId="ADAL" clId="{32EC7B62-025B-4D13-B4C9-33592B46C432}" dt="2023-10-01T22:07:10.068" v="428" actId="478"/>
          <ac:spMkLst>
            <pc:docMk/>
            <pc:sldMk cId="567293301" sldId="376"/>
            <ac:spMk id="6" creationId="{BBE89BD5-9081-9E3A-E192-39001506F79A}"/>
          </ac:spMkLst>
        </pc:spChg>
        <pc:spChg chg="del">
          <ac:chgData name="Lina Maria Sepulveda Cano" userId="4d10d8da-d459-4ce0-b4f5-88365d2fe730" providerId="ADAL" clId="{32EC7B62-025B-4D13-B4C9-33592B46C432}" dt="2023-10-01T22:07:10.068" v="428" actId="478"/>
          <ac:spMkLst>
            <pc:docMk/>
            <pc:sldMk cId="567293301" sldId="376"/>
            <ac:spMk id="7" creationId="{3D3E57B7-B0EE-7064-3FB7-712F7A89F93A}"/>
          </ac:spMkLst>
        </pc:spChg>
        <pc:spChg chg="del">
          <ac:chgData name="Lina Maria Sepulveda Cano" userId="4d10d8da-d459-4ce0-b4f5-88365d2fe730" providerId="ADAL" clId="{32EC7B62-025B-4D13-B4C9-33592B46C432}" dt="2023-10-01T22:07:10.068" v="428" actId="478"/>
          <ac:spMkLst>
            <pc:docMk/>
            <pc:sldMk cId="567293301" sldId="376"/>
            <ac:spMk id="8" creationId="{981DE60D-7806-AFA8-44A8-A9112B78EDF6}"/>
          </ac:spMkLst>
        </pc:spChg>
      </pc:sldChg>
      <pc:sldChg chg="del">
        <pc:chgData name="Lina Maria Sepulveda Cano" userId="4d10d8da-d459-4ce0-b4f5-88365d2fe730" providerId="ADAL" clId="{32EC7B62-025B-4D13-B4C9-33592B46C432}" dt="2023-10-01T22:11:56.760" v="441" actId="47"/>
        <pc:sldMkLst>
          <pc:docMk/>
          <pc:sldMk cId="4172164065" sldId="377"/>
        </pc:sldMkLst>
      </pc:sldChg>
      <pc:sldChg chg="del">
        <pc:chgData name="Lina Maria Sepulveda Cano" userId="4d10d8da-d459-4ce0-b4f5-88365d2fe730" providerId="ADAL" clId="{32EC7B62-025B-4D13-B4C9-33592B46C432}" dt="2023-10-01T22:11:57.326" v="442" actId="47"/>
        <pc:sldMkLst>
          <pc:docMk/>
          <pc:sldMk cId="2728471195" sldId="378"/>
        </pc:sldMkLst>
      </pc:sldChg>
      <pc:sldChg chg="delSp modSp mod">
        <pc:chgData name="Lina Maria Sepulveda Cano" userId="4d10d8da-d459-4ce0-b4f5-88365d2fe730" providerId="ADAL" clId="{32EC7B62-025B-4D13-B4C9-33592B46C432}" dt="2023-10-01T22:13:30.495" v="593" actId="1076"/>
        <pc:sldMkLst>
          <pc:docMk/>
          <pc:sldMk cId="1807118246" sldId="379"/>
        </pc:sldMkLst>
        <pc:spChg chg="mod">
          <ac:chgData name="Lina Maria Sepulveda Cano" userId="4d10d8da-d459-4ce0-b4f5-88365d2fe730" providerId="ADAL" clId="{32EC7B62-025B-4D13-B4C9-33592B46C432}" dt="2023-10-01T22:12:06.928" v="483" actId="20577"/>
          <ac:spMkLst>
            <pc:docMk/>
            <pc:sldMk cId="1807118246" sldId="379"/>
            <ac:spMk id="2" creationId="{4F45E2BA-074A-7D8E-6FF4-2D215103DE8D}"/>
          </ac:spMkLst>
        </pc:spChg>
        <pc:spChg chg="mod">
          <ac:chgData name="Lina Maria Sepulveda Cano" userId="4d10d8da-d459-4ce0-b4f5-88365d2fe730" providerId="ADAL" clId="{32EC7B62-025B-4D13-B4C9-33592B46C432}" dt="2023-10-01T22:13:30.495" v="593" actId="1076"/>
          <ac:spMkLst>
            <pc:docMk/>
            <pc:sldMk cId="1807118246" sldId="379"/>
            <ac:spMk id="5" creationId="{0EF56C75-8DB2-2169-5D1C-3C8559F408BB}"/>
          </ac:spMkLst>
        </pc:spChg>
        <pc:spChg chg="del">
          <ac:chgData name="Lina Maria Sepulveda Cano" userId="4d10d8da-d459-4ce0-b4f5-88365d2fe730" providerId="ADAL" clId="{32EC7B62-025B-4D13-B4C9-33592B46C432}" dt="2023-10-01T22:12:38.131" v="484" actId="478"/>
          <ac:spMkLst>
            <pc:docMk/>
            <pc:sldMk cId="1807118246" sldId="379"/>
            <ac:spMk id="7" creationId="{C9DEE181-5FE9-ABE2-2FA0-92B9AA8675AB}"/>
          </ac:spMkLst>
        </pc:spChg>
      </pc:sldChg>
      <pc:sldChg chg="del">
        <pc:chgData name="Lina Maria Sepulveda Cano" userId="4d10d8da-d459-4ce0-b4f5-88365d2fe730" providerId="ADAL" clId="{32EC7B62-025B-4D13-B4C9-33592B46C432}" dt="2023-10-01T22:14:56.015" v="635" actId="47"/>
        <pc:sldMkLst>
          <pc:docMk/>
          <pc:sldMk cId="790503916" sldId="380"/>
        </pc:sldMkLst>
      </pc:sldChg>
      <pc:sldChg chg="del">
        <pc:chgData name="Lina Maria Sepulveda Cano" userId="4d10d8da-d459-4ce0-b4f5-88365d2fe730" providerId="ADAL" clId="{32EC7B62-025B-4D13-B4C9-33592B46C432}" dt="2023-10-01T22:14:56.963" v="636" actId="47"/>
        <pc:sldMkLst>
          <pc:docMk/>
          <pc:sldMk cId="1439061840" sldId="381"/>
        </pc:sldMkLst>
      </pc:sldChg>
      <pc:sldChg chg="del">
        <pc:chgData name="Lina Maria Sepulveda Cano" userId="4d10d8da-d459-4ce0-b4f5-88365d2fe730" providerId="ADAL" clId="{32EC7B62-025B-4D13-B4C9-33592B46C432}" dt="2023-10-01T22:14:57.658" v="637" actId="47"/>
        <pc:sldMkLst>
          <pc:docMk/>
          <pc:sldMk cId="938576685" sldId="382"/>
        </pc:sldMkLst>
      </pc:sldChg>
      <pc:sldChg chg="del">
        <pc:chgData name="Lina Maria Sepulveda Cano" userId="4d10d8da-d459-4ce0-b4f5-88365d2fe730" providerId="ADAL" clId="{32EC7B62-025B-4D13-B4C9-33592B46C432}" dt="2023-10-01T22:14:58.440" v="638" actId="47"/>
        <pc:sldMkLst>
          <pc:docMk/>
          <pc:sldMk cId="1015555124" sldId="383"/>
        </pc:sldMkLst>
      </pc:sldChg>
      <pc:sldChg chg="del">
        <pc:chgData name="Lina Maria Sepulveda Cano" userId="4d10d8da-d459-4ce0-b4f5-88365d2fe730" providerId="ADAL" clId="{32EC7B62-025B-4D13-B4C9-33592B46C432}" dt="2023-10-01T22:14:59.232" v="639" actId="47"/>
        <pc:sldMkLst>
          <pc:docMk/>
          <pc:sldMk cId="540676037" sldId="384"/>
        </pc:sldMkLst>
      </pc:sldChg>
      <pc:sldChg chg="del">
        <pc:chgData name="Lina Maria Sepulveda Cano" userId="4d10d8da-d459-4ce0-b4f5-88365d2fe730" providerId="ADAL" clId="{32EC7B62-025B-4D13-B4C9-33592B46C432}" dt="2023-10-01T22:15:00.108" v="640" actId="47"/>
        <pc:sldMkLst>
          <pc:docMk/>
          <pc:sldMk cId="2182376693" sldId="385"/>
        </pc:sldMkLst>
      </pc:sldChg>
      <pc:sldChg chg="delSp modSp add mod">
        <pc:chgData name="Lina Maria Sepulveda Cano" userId="4d10d8da-d459-4ce0-b4f5-88365d2fe730" providerId="ADAL" clId="{32EC7B62-025B-4D13-B4C9-33592B46C432}" dt="2023-10-01T21:42:03.880" v="47" actId="20577"/>
        <pc:sldMkLst>
          <pc:docMk/>
          <pc:sldMk cId="1538085647" sldId="386"/>
        </pc:sldMkLst>
        <pc:spChg chg="del">
          <ac:chgData name="Lina Maria Sepulveda Cano" userId="4d10d8da-d459-4ce0-b4f5-88365d2fe730" providerId="ADAL" clId="{32EC7B62-025B-4D13-B4C9-33592B46C432}" dt="2023-10-01T21:40:41.224" v="39" actId="478"/>
          <ac:spMkLst>
            <pc:docMk/>
            <pc:sldMk cId="1538085647" sldId="386"/>
            <ac:spMk id="3" creationId="{00000000-0000-0000-0000-000000000000}"/>
          </ac:spMkLst>
        </pc:spChg>
        <pc:spChg chg="mod">
          <ac:chgData name="Lina Maria Sepulveda Cano" userId="4d10d8da-d459-4ce0-b4f5-88365d2fe730" providerId="ADAL" clId="{32EC7B62-025B-4D13-B4C9-33592B46C432}" dt="2023-10-01T21:42:03.880" v="47" actId="20577"/>
          <ac:spMkLst>
            <pc:docMk/>
            <pc:sldMk cId="1538085647" sldId="386"/>
            <ac:spMk id="5" creationId="{0EF56C75-8DB2-2169-5D1C-3C8559F408BB}"/>
          </ac:spMkLst>
        </pc:spChg>
      </pc:sldChg>
      <pc:sldChg chg="addSp delSp modSp add mod">
        <pc:chgData name="Lina Maria Sepulveda Cano" userId="4d10d8da-d459-4ce0-b4f5-88365d2fe730" providerId="ADAL" clId="{32EC7B62-025B-4D13-B4C9-33592B46C432}" dt="2023-10-01T21:57:20.592" v="260" actId="1076"/>
        <pc:sldMkLst>
          <pc:docMk/>
          <pc:sldMk cId="230390476" sldId="387"/>
        </pc:sldMkLst>
        <pc:spChg chg="mod">
          <ac:chgData name="Lina Maria Sepulveda Cano" userId="4d10d8da-d459-4ce0-b4f5-88365d2fe730" providerId="ADAL" clId="{32EC7B62-025B-4D13-B4C9-33592B46C432}" dt="2023-10-01T21:57:20.592" v="260" actId="1076"/>
          <ac:spMkLst>
            <pc:docMk/>
            <pc:sldMk cId="230390476" sldId="387"/>
            <ac:spMk id="2" creationId="{4F45E2BA-074A-7D8E-6FF4-2D215103DE8D}"/>
          </ac:spMkLst>
        </pc:spChg>
        <pc:spChg chg="add mod">
          <ac:chgData name="Lina Maria Sepulveda Cano" userId="4d10d8da-d459-4ce0-b4f5-88365d2fe730" providerId="ADAL" clId="{32EC7B62-025B-4D13-B4C9-33592B46C432}" dt="2023-10-01T21:57:18.398" v="259" actId="1076"/>
          <ac:spMkLst>
            <pc:docMk/>
            <pc:sldMk cId="230390476" sldId="387"/>
            <ac:spMk id="5" creationId="{0D990572-791E-5D7E-1C52-D9CAF740AFD0}"/>
          </ac:spMkLst>
        </pc:spChg>
        <pc:picChg chg="del">
          <ac:chgData name="Lina Maria Sepulveda Cano" userId="4d10d8da-d459-4ce0-b4f5-88365d2fe730" providerId="ADAL" clId="{32EC7B62-025B-4D13-B4C9-33592B46C432}" dt="2023-10-01T21:51:23.587" v="234" actId="478"/>
          <ac:picMkLst>
            <pc:docMk/>
            <pc:sldMk cId="230390476" sldId="387"/>
            <ac:picMk id="4" creationId="{22162349-B1EC-5F42-B162-95EF469418A6}"/>
          </ac:picMkLst>
        </pc:picChg>
      </pc:sldChg>
      <pc:sldChg chg="modSp add mod">
        <pc:chgData name="Lina Maria Sepulveda Cano" userId="4d10d8da-d459-4ce0-b4f5-88365d2fe730" providerId="ADAL" clId="{32EC7B62-025B-4D13-B4C9-33592B46C432}" dt="2023-10-03T12:36:21.928" v="1479" actId="113"/>
        <pc:sldMkLst>
          <pc:docMk/>
          <pc:sldMk cId="2673607492" sldId="388"/>
        </pc:sldMkLst>
        <pc:spChg chg="mod">
          <ac:chgData name="Lina Maria Sepulveda Cano" userId="4d10d8da-d459-4ce0-b4f5-88365d2fe730" providerId="ADAL" clId="{32EC7B62-025B-4D13-B4C9-33592B46C432}" dt="2023-10-03T12:36:21.928" v="1479" actId="113"/>
          <ac:spMkLst>
            <pc:docMk/>
            <pc:sldMk cId="2673607492" sldId="388"/>
            <ac:spMk id="5" creationId="{0EF56C75-8DB2-2169-5D1C-3C8559F408BB}"/>
          </ac:spMkLst>
        </pc:spChg>
      </pc:sldChg>
      <pc:sldChg chg="modSp add mod">
        <pc:chgData name="Lina Maria Sepulveda Cano" userId="4d10d8da-d459-4ce0-b4f5-88365d2fe730" providerId="ADAL" clId="{32EC7B62-025B-4D13-B4C9-33592B46C432}" dt="2023-10-01T22:20:50.195" v="679" actId="1076"/>
        <pc:sldMkLst>
          <pc:docMk/>
          <pc:sldMk cId="787085120" sldId="389"/>
        </pc:sldMkLst>
        <pc:spChg chg="mod">
          <ac:chgData name="Lina Maria Sepulveda Cano" userId="4d10d8da-d459-4ce0-b4f5-88365d2fe730" providerId="ADAL" clId="{32EC7B62-025B-4D13-B4C9-33592B46C432}" dt="2023-10-01T22:14:53.408" v="634" actId="20577"/>
          <ac:spMkLst>
            <pc:docMk/>
            <pc:sldMk cId="787085120" sldId="389"/>
            <ac:spMk id="2" creationId="{4F45E2BA-074A-7D8E-6FF4-2D215103DE8D}"/>
          </ac:spMkLst>
        </pc:spChg>
        <pc:spChg chg="mod">
          <ac:chgData name="Lina Maria Sepulveda Cano" userId="4d10d8da-d459-4ce0-b4f5-88365d2fe730" providerId="ADAL" clId="{32EC7B62-025B-4D13-B4C9-33592B46C432}" dt="2023-10-01T22:20:50.195" v="679" actId="1076"/>
          <ac:spMkLst>
            <pc:docMk/>
            <pc:sldMk cId="787085120" sldId="389"/>
            <ac:spMk id="5" creationId="{0EF56C75-8DB2-2169-5D1C-3C8559F408BB}"/>
          </ac:spMkLst>
        </pc:spChg>
      </pc:sldChg>
      <pc:sldChg chg="delSp modSp add mod">
        <pc:chgData name="Lina Maria Sepulveda Cano" userId="4d10d8da-d459-4ce0-b4f5-88365d2fe730" providerId="ADAL" clId="{32EC7B62-025B-4D13-B4C9-33592B46C432}" dt="2023-10-01T22:22:18.313" v="694" actId="20577"/>
        <pc:sldMkLst>
          <pc:docMk/>
          <pc:sldMk cId="3942559305" sldId="390"/>
        </pc:sldMkLst>
        <pc:spChg chg="del">
          <ac:chgData name="Lina Maria Sepulveda Cano" userId="4d10d8da-d459-4ce0-b4f5-88365d2fe730" providerId="ADAL" clId="{32EC7B62-025B-4D13-B4C9-33592B46C432}" dt="2023-10-01T22:21:29.282" v="682" actId="478"/>
          <ac:spMkLst>
            <pc:docMk/>
            <pc:sldMk cId="3942559305" sldId="390"/>
            <ac:spMk id="2" creationId="{4F45E2BA-074A-7D8E-6FF4-2D215103DE8D}"/>
          </ac:spMkLst>
        </pc:spChg>
        <pc:spChg chg="mod">
          <ac:chgData name="Lina Maria Sepulveda Cano" userId="4d10d8da-d459-4ce0-b4f5-88365d2fe730" providerId="ADAL" clId="{32EC7B62-025B-4D13-B4C9-33592B46C432}" dt="2023-10-01T22:22:18.313" v="694" actId="20577"/>
          <ac:spMkLst>
            <pc:docMk/>
            <pc:sldMk cId="3942559305" sldId="390"/>
            <ac:spMk id="5" creationId="{0EF56C75-8DB2-2169-5D1C-3C8559F408BB}"/>
          </ac:spMkLst>
        </pc:spChg>
      </pc:sldChg>
      <pc:sldChg chg="modSp add mod">
        <pc:chgData name="Lina Maria Sepulveda Cano" userId="4d10d8da-d459-4ce0-b4f5-88365d2fe730" providerId="ADAL" clId="{32EC7B62-025B-4D13-B4C9-33592B46C432}" dt="2023-10-01T22:32:33.765" v="718" actId="20577"/>
        <pc:sldMkLst>
          <pc:docMk/>
          <pc:sldMk cId="773583481" sldId="391"/>
        </pc:sldMkLst>
        <pc:spChg chg="mod">
          <ac:chgData name="Lina Maria Sepulveda Cano" userId="4d10d8da-d459-4ce0-b4f5-88365d2fe730" providerId="ADAL" clId="{32EC7B62-025B-4D13-B4C9-33592B46C432}" dt="2023-10-01T22:32:33.765" v="718" actId="20577"/>
          <ac:spMkLst>
            <pc:docMk/>
            <pc:sldMk cId="773583481" sldId="391"/>
            <ac:spMk id="5" creationId="{0EF56C75-8DB2-2169-5D1C-3C8559F408BB}"/>
          </ac:spMkLst>
        </pc:spChg>
      </pc:sldChg>
      <pc:sldChg chg="addSp modSp add mod">
        <pc:chgData name="Lina Maria Sepulveda Cano" userId="4d10d8da-d459-4ce0-b4f5-88365d2fe730" providerId="ADAL" clId="{32EC7B62-025B-4D13-B4C9-33592B46C432}" dt="2023-10-01T22:55:03.610" v="939"/>
        <pc:sldMkLst>
          <pc:docMk/>
          <pc:sldMk cId="2621996097" sldId="392"/>
        </pc:sldMkLst>
        <pc:spChg chg="mod">
          <ac:chgData name="Lina Maria Sepulveda Cano" userId="4d10d8da-d459-4ce0-b4f5-88365d2fe730" providerId="ADAL" clId="{32EC7B62-025B-4D13-B4C9-33592B46C432}" dt="2023-10-01T22:34:11.385" v="767" actId="20577"/>
          <ac:spMkLst>
            <pc:docMk/>
            <pc:sldMk cId="2621996097" sldId="392"/>
            <ac:spMk id="2" creationId="{4F45E2BA-074A-7D8E-6FF4-2D215103DE8D}"/>
          </ac:spMkLst>
        </pc:spChg>
        <pc:spChg chg="add mod">
          <ac:chgData name="Lina Maria Sepulveda Cano" userId="4d10d8da-d459-4ce0-b4f5-88365d2fe730" providerId="ADAL" clId="{32EC7B62-025B-4D13-B4C9-33592B46C432}" dt="2023-10-01T22:37:55.205" v="918" actId="1076"/>
          <ac:spMkLst>
            <pc:docMk/>
            <pc:sldMk cId="2621996097" sldId="392"/>
            <ac:spMk id="3" creationId="{158DA7AF-A7F4-660C-41BD-6921633ECDFF}"/>
          </ac:spMkLst>
        </pc:spChg>
        <pc:spChg chg="add mod">
          <ac:chgData name="Lina Maria Sepulveda Cano" userId="4d10d8da-d459-4ce0-b4f5-88365d2fe730" providerId="ADAL" clId="{32EC7B62-025B-4D13-B4C9-33592B46C432}" dt="2023-10-01T22:37:59.232" v="919" actId="1076"/>
          <ac:spMkLst>
            <pc:docMk/>
            <pc:sldMk cId="2621996097" sldId="392"/>
            <ac:spMk id="4" creationId="{BEEDDD9D-8931-6859-728A-6B793FB08456}"/>
          </ac:spMkLst>
        </pc:spChg>
        <pc:spChg chg="mod">
          <ac:chgData name="Lina Maria Sepulveda Cano" userId="4d10d8da-d459-4ce0-b4f5-88365d2fe730" providerId="ADAL" clId="{32EC7B62-025B-4D13-B4C9-33592B46C432}" dt="2023-10-01T22:55:01.475" v="937" actId="20577"/>
          <ac:spMkLst>
            <pc:docMk/>
            <pc:sldMk cId="2621996097" sldId="392"/>
            <ac:spMk id="5" creationId="{0EF56C75-8DB2-2169-5D1C-3C8559F408BB}"/>
          </ac:spMkLst>
        </pc:spChg>
        <pc:graphicFrameChg chg="add mod">
          <ac:chgData name="Lina Maria Sepulveda Cano" userId="4d10d8da-d459-4ce0-b4f5-88365d2fe730" providerId="ADAL" clId="{32EC7B62-025B-4D13-B4C9-33592B46C432}" dt="2023-10-01T22:55:03.610" v="939"/>
          <ac:graphicFrameMkLst>
            <pc:docMk/>
            <pc:sldMk cId="2621996097" sldId="392"/>
            <ac:graphicFrameMk id="6" creationId="{D262FAB4-026A-D2AC-1793-4F54DFAF3C37}"/>
          </ac:graphicFrameMkLst>
        </pc:graphicFrameChg>
      </pc:sldChg>
      <pc:sldChg chg="addSp delSp modSp add mod">
        <pc:chgData name="Lina Maria Sepulveda Cano" userId="4d10d8da-d459-4ce0-b4f5-88365d2fe730" providerId="ADAL" clId="{32EC7B62-025B-4D13-B4C9-33592B46C432}" dt="2023-10-01T22:54:24.662" v="936" actId="1076"/>
        <pc:sldMkLst>
          <pc:docMk/>
          <pc:sldMk cId="785501566" sldId="393"/>
        </pc:sldMkLst>
        <pc:spChg chg="del">
          <ac:chgData name="Lina Maria Sepulveda Cano" userId="4d10d8da-d459-4ce0-b4f5-88365d2fe730" providerId="ADAL" clId="{32EC7B62-025B-4D13-B4C9-33592B46C432}" dt="2023-10-01T22:53:54.125" v="924" actId="478"/>
          <ac:spMkLst>
            <pc:docMk/>
            <pc:sldMk cId="785501566" sldId="393"/>
            <ac:spMk id="2" creationId="{4F45E2BA-074A-7D8E-6FF4-2D215103DE8D}"/>
          </ac:spMkLst>
        </pc:spChg>
        <pc:spChg chg="del">
          <ac:chgData name="Lina Maria Sepulveda Cano" userId="4d10d8da-d459-4ce0-b4f5-88365d2fe730" providerId="ADAL" clId="{32EC7B62-025B-4D13-B4C9-33592B46C432}" dt="2023-10-01T22:53:50.964" v="922" actId="478"/>
          <ac:spMkLst>
            <pc:docMk/>
            <pc:sldMk cId="785501566" sldId="393"/>
            <ac:spMk id="3" creationId="{158DA7AF-A7F4-660C-41BD-6921633ECDFF}"/>
          </ac:spMkLst>
        </pc:spChg>
        <pc:spChg chg="del">
          <ac:chgData name="Lina Maria Sepulveda Cano" userId="4d10d8da-d459-4ce0-b4f5-88365d2fe730" providerId="ADAL" clId="{32EC7B62-025B-4D13-B4C9-33592B46C432}" dt="2023-10-01T22:53:52.875" v="923" actId="478"/>
          <ac:spMkLst>
            <pc:docMk/>
            <pc:sldMk cId="785501566" sldId="393"/>
            <ac:spMk id="4" creationId="{BEEDDD9D-8931-6859-728A-6B793FB08456}"/>
          </ac:spMkLst>
        </pc:spChg>
        <pc:spChg chg="del">
          <ac:chgData name="Lina Maria Sepulveda Cano" userId="4d10d8da-d459-4ce0-b4f5-88365d2fe730" providerId="ADAL" clId="{32EC7B62-025B-4D13-B4C9-33592B46C432}" dt="2023-10-01T22:53:48.315" v="921" actId="478"/>
          <ac:spMkLst>
            <pc:docMk/>
            <pc:sldMk cId="785501566" sldId="393"/>
            <ac:spMk id="5" creationId="{0EF56C75-8DB2-2169-5D1C-3C8559F408BB}"/>
          </ac:spMkLst>
        </pc:spChg>
        <pc:graphicFrameChg chg="add mod">
          <ac:chgData name="Lina Maria Sepulveda Cano" userId="4d10d8da-d459-4ce0-b4f5-88365d2fe730" providerId="ADAL" clId="{32EC7B62-025B-4D13-B4C9-33592B46C432}" dt="2023-10-01T22:53:57.918" v="926"/>
          <ac:graphicFrameMkLst>
            <pc:docMk/>
            <pc:sldMk cId="785501566" sldId="393"/>
            <ac:graphicFrameMk id="6" creationId="{D262FAB4-026A-D2AC-1793-4F54DFAF3C37}"/>
          </ac:graphicFrameMkLst>
        </pc:graphicFrameChg>
        <pc:graphicFrameChg chg="add del mod">
          <ac:chgData name="Lina Maria Sepulveda Cano" userId="4d10d8da-d459-4ce0-b4f5-88365d2fe730" providerId="ADAL" clId="{32EC7B62-025B-4D13-B4C9-33592B46C432}" dt="2023-10-01T22:54:09.617" v="931" actId="478"/>
          <ac:graphicFrameMkLst>
            <pc:docMk/>
            <pc:sldMk cId="785501566" sldId="393"/>
            <ac:graphicFrameMk id="7" creationId="{D262FAB4-026A-D2AC-1793-4F54DFAF3C37}"/>
          </ac:graphicFrameMkLst>
        </pc:graphicFrameChg>
        <pc:picChg chg="add mod">
          <ac:chgData name="Lina Maria Sepulveda Cano" userId="4d10d8da-d459-4ce0-b4f5-88365d2fe730" providerId="ADAL" clId="{32EC7B62-025B-4D13-B4C9-33592B46C432}" dt="2023-10-01T22:54:24.662" v="936" actId="1076"/>
          <ac:picMkLst>
            <pc:docMk/>
            <pc:sldMk cId="785501566" sldId="393"/>
            <ac:picMk id="8" creationId="{A6483187-7815-7093-E17C-A1BFCCCFFB33}"/>
          </ac:picMkLst>
        </pc:picChg>
      </pc:sldChg>
      <pc:sldChg chg="addSp delSp modSp add del mod">
        <pc:chgData name="Lina Maria Sepulveda Cano" userId="4d10d8da-d459-4ce0-b4f5-88365d2fe730" providerId="ADAL" clId="{32EC7B62-025B-4D13-B4C9-33592B46C432}" dt="2023-10-01T23:02:54.211" v="1103" actId="47"/>
        <pc:sldMkLst>
          <pc:docMk/>
          <pc:sldMk cId="2713466204" sldId="394"/>
        </pc:sldMkLst>
        <pc:spChg chg="add mod">
          <ac:chgData name="Lina Maria Sepulveda Cano" userId="4d10d8da-d459-4ce0-b4f5-88365d2fe730" providerId="ADAL" clId="{32EC7B62-025B-4D13-B4C9-33592B46C432}" dt="2023-10-01T22:57:21.752" v="982" actId="20577"/>
          <ac:spMkLst>
            <pc:docMk/>
            <pc:sldMk cId="2713466204" sldId="394"/>
            <ac:spMk id="3" creationId="{CE4A54B8-B8E2-2C3A-E547-E2D4FE0F48BA}"/>
          </ac:spMkLst>
        </pc:spChg>
        <pc:picChg chg="del">
          <ac:chgData name="Lina Maria Sepulveda Cano" userId="4d10d8da-d459-4ce0-b4f5-88365d2fe730" providerId="ADAL" clId="{32EC7B62-025B-4D13-B4C9-33592B46C432}" dt="2023-10-01T22:55:31.190" v="941" actId="478"/>
          <ac:picMkLst>
            <pc:docMk/>
            <pc:sldMk cId="2713466204" sldId="394"/>
            <ac:picMk id="8" creationId="{A6483187-7815-7093-E17C-A1BFCCCFFB33}"/>
          </ac:picMkLst>
        </pc:picChg>
      </pc:sldChg>
      <pc:sldChg chg="add">
        <pc:chgData name="Lina Maria Sepulveda Cano" userId="4d10d8da-d459-4ce0-b4f5-88365d2fe730" providerId="ADAL" clId="{32EC7B62-025B-4D13-B4C9-33592B46C432}" dt="2023-10-01T23:00:32.780" v="983" actId="2890"/>
        <pc:sldMkLst>
          <pc:docMk/>
          <pc:sldMk cId="3324676250" sldId="395"/>
        </pc:sldMkLst>
      </pc:sldChg>
      <pc:sldChg chg="addSp delSp modSp add mod">
        <pc:chgData name="Lina Maria Sepulveda Cano" userId="4d10d8da-d459-4ce0-b4f5-88365d2fe730" providerId="ADAL" clId="{32EC7B62-025B-4D13-B4C9-33592B46C432}" dt="2023-10-01T23:10:09.226" v="1226" actId="20577"/>
        <pc:sldMkLst>
          <pc:docMk/>
          <pc:sldMk cId="821755617" sldId="396"/>
        </pc:sldMkLst>
        <pc:spChg chg="mod">
          <ac:chgData name="Lina Maria Sepulveda Cano" userId="4d10d8da-d459-4ce0-b4f5-88365d2fe730" providerId="ADAL" clId="{32EC7B62-025B-4D13-B4C9-33592B46C432}" dt="2023-10-01T23:10:09.226" v="1226" actId="20577"/>
          <ac:spMkLst>
            <pc:docMk/>
            <pc:sldMk cId="821755617" sldId="396"/>
            <ac:spMk id="3" creationId="{CE4A54B8-B8E2-2C3A-E547-E2D4FE0F48BA}"/>
          </ac:spMkLst>
        </pc:spChg>
        <pc:spChg chg="add del">
          <ac:chgData name="Lina Maria Sepulveda Cano" userId="4d10d8da-d459-4ce0-b4f5-88365d2fe730" providerId="ADAL" clId="{32EC7B62-025B-4D13-B4C9-33592B46C432}" dt="2023-10-01T23:06:29.934" v="1160" actId="22"/>
          <ac:spMkLst>
            <pc:docMk/>
            <pc:sldMk cId="821755617" sldId="396"/>
            <ac:spMk id="4" creationId="{276183A8-0EAB-E48A-4BE8-F891C129175D}"/>
          </ac:spMkLst>
        </pc:spChg>
      </pc:sldChg>
      <pc:sldChg chg="modSp add mod">
        <pc:chgData name="Lina Maria Sepulveda Cano" userId="4d10d8da-d459-4ce0-b4f5-88365d2fe730" providerId="ADAL" clId="{32EC7B62-025B-4D13-B4C9-33592B46C432}" dt="2023-10-01T23:10:33.300" v="1233" actId="20577"/>
        <pc:sldMkLst>
          <pc:docMk/>
          <pc:sldMk cId="1729451116" sldId="397"/>
        </pc:sldMkLst>
        <pc:spChg chg="mod">
          <ac:chgData name="Lina Maria Sepulveda Cano" userId="4d10d8da-d459-4ce0-b4f5-88365d2fe730" providerId="ADAL" clId="{32EC7B62-025B-4D13-B4C9-33592B46C432}" dt="2023-10-01T23:10:33.300" v="1233" actId="20577"/>
          <ac:spMkLst>
            <pc:docMk/>
            <pc:sldMk cId="1729451116" sldId="397"/>
            <ac:spMk id="3" creationId="{CE4A54B8-B8E2-2C3A-E547-E2D4FE0F48BA}"/>
          </ac:spMkLst>
        </pc:spChg>
      </pc:sldChg>
      <pc:sldChg chg="modSp add mod">
        <pc:chgData name="Lina Maria Sepulveda Cano" userId="4d10d8da-d459-4ce0-b4f5-88365d2fe730" providerId="ADAL" clId="{32EC7B62-025B-4D13-B4C9-33592B46C432}" dt="2023-10-01T23:15:45.833" v="1317" actId="1076"/>
        <pc:sldMkLst>
          <pc:docMk/>
          <pc:sldMk cId="958579741" sldId="398"/>
        </pc:sldMkLst>
        <pc:spChg chg="mod">
          <ac:chgData name="Lina Maria Sepulveda Cano" userId="4d10d8da-d459-4ce0-b4f5-88365d2fe730" providerId="ADAL" clId="{32EC7B62-025B-4D13-B4C9-33592B46C432}" dt="2023-10-01T23:15:45.833" v="1317" actId="1076"/>
          <ac:spMkLst>
            <pc:docMk/>
            <pc:sldMk cId="958579741" sldId="398"/>
            <ac:spMk id="3" creationId="{CE4A54B8-B8E2-2C3A-E547-E2D4FE0F48BA}"/>
          </ac:spMkLst>
        </pc:spChg>
      </pc:sldChg>
      <pc:sldChg chg="addSp modSp add mod">
        <pc:chgData name="Lina Maria Sepulveda Cano" userId="4d10d8da-d459-4ce0-b4f5-88365d2fe730" providerId="ADAL" clId="{32EC7B62-025B-4D13-B4C9-33592B46C432}" dt="2023-10-01T23:18:45.535" v="1400" actId="1076"/>
        <pc:sldMkLst>
          <pc:docMk/>
          <pc:sldMk cId="1821550672" sldId="399"/>
        </pc:sldMkLst>
        <pc:spChg chg="mod">
          <ac:chgData name="Lina Maria Sepulveda Cano" userId="4d10d8da-d459-4ce0-b4f5-88365d2fe730" providerId="ADAL" clId="{32EC7B62-025B-4D13-B4C9-33592B46C432}" dt="2023-10-01T23:18:30.142" v="1398" actId="1076"/>
          <ac:spMkLst>
            <pc:docMk/>
            <pc:sldMk cId="1821550672" sldId="399"/>
            <ac:spMk id="3" creationId="{CE4A54B8-B8E2-2C3A-E547-E2D4FE0F48BA}"/>
          </ac:spMkLst>
        </pc:spChg>
        <pc:spChg chg="add mod">
          <ac:chgData name="Lina Maria Sepulveda Cano" userId="4d10d8da-d459-4ce0-b4f5-88365d2fe730" providerId="ADAL" clId="{32EC7B62-025B-4D13-B4C9-33592B46C432}" dt="2023-10-01T23:18:24.912" v="1397" actId="1076"/>
          <ac:spMkLst>
            <pc:docMk/>
            <pc:sldMk cId="1821550672" sldId="399"/>
            <ac:spMk id="6" creationId="{2DCDBEDD-F03C-C231-7059-33B5CD1298B2}"/>
          </ac:spMkLst>
        </pc:spChg>
        <pc:picChg chg="add mod modCrop">
          <ac:chgData name="Lina Maria Sepulveda Cano" userId="4d10d8da-d459-4ce0-b4f5-88365d2fe730" providerId="ADAL" clId="{32EC7B62-025B-4D13-B4C9-33592B46C432}" dt="2023-10-01T23:18:45.535" v="1400" actId="1076"/>
          <ac:picMkLst>
            <pc:docMk/>
            <pc:sldMk cId="1821550672" sldId="399"/>
            <ac:picMk id="4" creationId="{BCC04701-6485-B7CA-63AA-758F6939AF2C}"/>
          </ac:picMkLst>
        </pc:picChg>
      </pc:sldChg>
      <pc:sldChg chg="addSp delSp modSp add mod">
        <pc:chgData name="Lina Maria Sepulveda Cano" userId="4d10d8da-d459-4ce0-b4f5-88365d2fe730" providerId="ADAL" clId="{32EC7B62-025B-4D13-B4C9-33592B46C432}" dt="2023-10-01T23:20:05.735" v="1414" actId="1076"/>
        <pc:sldMkLst>
          <pc:docMk/>
          <pc:sldMk cId="339747599" sldId="400"/>
        </pc:sldMkLst>
        <pc:spChg chg="del">
          <ac:chgData name="Lina Maria Sepulveda Cano" userId="4d10d8da-d459-4ce0-b4f5-88365d2fe730" providerId="ADAL" clId="{32EC7B62-025B-4D13-B4C9-33592B46C432}" dt="2023-10-01T23:19:35.326" v="1402" actId="478"/>
          <ac:spMkLst>
            <pc:docMk/>
            <pc:sldMk cId="339747599" sldId="400"/>
            <ac:spMk id="3" creationId="{CE4A54B8-B8E2-2C3A-E547-E2D4FE0F48BA}"/>
          </ac:spMkLst>
        </pc:spChg>
        <pc:spChg chg="del">
          <ac:chgData name="Lina Maria Sepulveda Cano" userId="4d10d8da-d459-4ce0-b4f5-88365d2fe730" providerId="ADAL" clId="{32EC7B62-025B-4D13-B4C9-33592B46C432}" dt="2023-10-01T23:19:37.658" v="1404" actId="478"/>
          <ac:spMkLst>
            <pc:docMk/>
            <pc:sldMk cId="339747599" sldId="400"/>
            <ac:spMk id="6" creationId="{2DCDBEDD-F03C-C231-7059-33B5CD1298B2}"/>
          </ac:spMkLst>
        </pc:spChg>
        <pc:picChg chg="del">
          <ac:chgData name="Lina Maria Sepulveda Cano" userId="4d10d8da-d459-4ce0-b4f5-88365d2fe730" providerId="ADAL" clId="{32EC7B62-025B-4D13-B4C9-33592B46C432}" dt="2023-10-01T23:19:35.901" v="1403" actId="478"/>
          <ac:picMkLst>
            <pc:docMk/>
            <pc:sldMk cId="339747599" sldId="400"/>
            <ac:picMk id="4" creationId="{BCC04701-6485-B7CA-63AA-758F6939AF2C}"/>
          </ac:picMkLst>
        </pc:picChg>
        <pc:picChg chg="add mod modCrop">
          <ac:chgData name="Lina Maria Sepulveda Cano" userId="4d10d8da-d459-4ce0-b4f5-88365d2fe730" providerId="ADAL" clId="{32EC7B62-025B-4D13-B4C9-33592B46C432}" dt="2023-10-01T23:20:05.735" v="1414" actId="1076"/>
          <ac:picMkLst>
            <pc:docMk/>
            <pc:sldMk cId="339747599" sldId="400"/>
            <ac:picMk id="5" creationId="{E22A6BD7-8006-B819-3CBD-A1FAE6EC3594}"/>
          </ac:picMkLst>
        </pc:picChg>
      </pc:sldChg>
      <pc:sldChg chg="add del">
        <pc:chgData name="Lina Maria Sepulveda Cano" userId="4d10d8da-d459-4ce0-b4f5-88365d2fe730" providerId="ADAL" clId="{32EC7B62-025B-4D13-B4C9-33592B46C432}" dt="2023-10-01T23:21:01.733" v="1416" actId="47"/>
        <pc:sldMkLst>
          <pc:docMk/>
          <pc:sldMk cId="2270593419" sldId="401"/>
        </pc:sldMkLst>
      </pc:sldChg>
      <pc:sldChg chg="addSp delSp modSp add mod">
        <pc:chgData name="Lina Maria Sepulveda Cano" userId="4d10d8da-d459-4ce0-b4f5-88365d2fe730" providerId="ADAL" clId="{32EC7B62-025B-4D13-B4C9-33592B46C432}" dt="2023-10-03T12:40:48.475" v="1506" actId="1076"/>
        <pc:sldMkLst>
          <pc:docMk/>
          <pc:sldMk cId="2738210433" sldId="401"/>
        </pc:sldMkLst>
        <pc:spChg chg="mod">
          <ac:chgData name="Lina Maria Sepulveda Cano" userId="4d10d8da-d459-4ce0-b4f5-88365d2fe730" providerId="ADAL" clId="{32EC7B62-025B-4D13-B4C9-33592B46C432}" dt="2023-10-03T12:40:48.475" v="1506" actId="1076"/>
          <ac:spMkLst>
            <pc:docMk/>
            <pc:sldMk cId="2738210433" sldId="401"/>
            <ac:spMk id="2" creationId="{4F45E2BA-074A-7D8E-6FF4-2D215103DE8D}"/>
          </ac:spMkLst>
        </pc:spChg>
        <pc:spChg chg="del mod">
          <ac:chgData name="Lina Maria Sepulveda Cano" userId="4d10d8da-d459-4ce0-b4f5-88365d2fe730" providerId="ADAL" clId="{32EC7B62-025B-4D13-B4C9-33592B46C432}" dt="2023-10-01T23:30:41.873" v="1445" actId="478"/>
          <ac:spMkLst>
            <pc:docMk/>
            <pc:sldMk cId="2738210433" sldId="401"/>
            <ac:spMk id="3" creationId="{158DA7AF-A7F4-660C-41BD-6921633ECDFF}"/>
          </ac:spMkLst>
        </pc:spChg>
        <pc:spChg chg="del">
          <ac:chgData name="Lina Maria Sepulveda Cano" userId="4d10d8da-d459-4ce0-b4f5-88365d2fe730" providerId="ADAL" clId="{32EC7B62-025B-4D13-B4C9-33592B46C432}" dt="2023-10-01T23:30:44.650" v="1448" actId="478"/>
          <ac:spMkLst>
            <pc:docMk/>
            <pc:sldMk cId="2738210433" sldId="401"/>
            <ac:spMk id="4" creationId="{BEEDDD9D-8931-6859-728A-6B793FB08456}"/>
          </ac:spMkLst>
        </pc:spChg>
        <pc:spChg chg="add mod">
          <ac:chgData name="Lina Maria Sepulveda Cano" userId="4d10d8da-d459-4ce0-b4f5-88365d2fe730" providerId="ADAL" clId="{32EC7B62-025B-4D13-B4C9-33592B46C432}" dt="2023-10-03T12:39:57.859" v="1497" actId="14100"/>
          <ac:spMkLst>
            <pc:docMk/>
            <pc:sldMk cId="2738210433" sldId="401"/>
            <ac:spMk id="4" creationId="{F05E722D-2580-730A-C642-785711493109}"/>
          </ac:spMkLst>
        </pc:spChg>
        <pc:spChg chg="del mod">
          <ac:chgData name="Lina Maria Sepulveda Cano" userId="4d10d8da-d459-4ce0-b4f5-88365d2fe730" providerId="ADAL" clId="{32EC7B62-025B-4D13-B4C9-33592B46C432}" dt="2023-10-01T23:30:41.876" v="1447"/>
          <ac:spMkLst>
            <pc:docMk/>
            <pc:sldMk cId="2738210433" sldId="401"/>
            <ac:spMk id="5" creationId="{0EF56C75-8DB2-2169-5D1C-3C8559F408BB}"/>
          </ac:spMkLst>
        </pc:spChg>
        <pc:picChg chg="add mod modCrop">
          <ac:chgData name="Lina Maria Sepulveda Cano" userId="4d10d8da-d459-4ce0-b4f5-88365d2fe730" providerId="ADAL" clId="{32EC7B62-025B-4D13-B4C9-33592B46C432}" dt="2023-10-03T12:40:43.319" v="1505" actId="1076"/>
          <ac:picMkLst>
            <pc:docMk/>
            <pc:sldMk cId="2738210433" sldId="401"/>
            <ac:picMk id="6" creationId="{F79DD19B-31B6-1FC3-6582-573E0A314CC6}"/>
          </ac:picMkLst>
        </pc:picChg>
      </pc:sldChg>
      <pc:sldChg chg="new del">
        <pc:chgData name="Lina Maria Sepulveda Cano" userId="4d10d8da-d459-4ce0-b4f5-88365d2fe730" providerId="ADAL" clId="{32EC7B62-025B-4D13-B4C9-33592B46C432}" dt="2023-10-01T23:30:51.974" v="1450" actId="2696"/>
        <pc:sldMkLst>
          <pc:docMk/>
          <pc:sldMk cId="958570979" sldId="402"/>
        </pc:sldMkLst>
      </pc:sldChg>
      <pc:sldChg chg="addSp modSp add mod">
        <pc:chgData name="Lina Maria Sepulveda Cano" userId="4d10d8da-d459-4ce0-b4f5-88365d2fe730" providerId="ADAL" clId="{32EC7B62-025B-4D13-B4C9-33592B46C432}" dt="2023-10-03T12:46:13.290" v="1547" actId="1076"/>
        <pc:sldMkLst>
          <pc:docMk/>
          <pc:sldMk cId="1686073351" sldId="402"/>
        </pc:sldMkLst>
        <pc:spChg chg="mod">
          <ac:chgData name="Lina Maria Sepulveda Cano" userId="4d10d8da-d459-4ce0-b4f5-88365d2fe730" providerId="ADAL" clId="{32EC7B62-025B-4D13-B4C9-33592B46C432}" dt="2023-10-03T12:45:49.026" v="1542" actId="1076"/>
          <ac:spMkLst>
            <pc:docMk/>
            <pc:sldMk cId="1686073351" sldId="402"/>
            <ac:spMk id="2" creationId="{4F45E2BA-074A-7D8E-6FF4-2D215103DE8D}"/>
          </ac:spMkLst>
        </pc:spChg>
        <pc:spChg chg="add mod">
          <ac:chgData name="Lina Maria Sepulveda Cano" userId="4d10d8da-d459-4ce0-b4f5-88365d2fe730" providerId="ADAL" clId="{32EC7B62-025B-4D13-B4C9-33592B46C432}" dt="2023-10-03T12:46:13.290" v="1547" actId="1076"/>
          <ac:spMkLst>
            <pc:docMk/>
            <pc:sldMk cId="1686073351" sldId="402"/>
            <ac:spMk id="4" creationId="{825DF16C-60A1-A206-AAD4-2415D32A2EE5}"/>
          </ac:spMkLst>
        </pc:spChg>
      </pc:sldChg>
      <pc:sldChg chg="addSp delSp modSp add mod">
        <pc:chgData name="Lina Maria Sepulveda Cano" userId="4d10d8da-d459-4ce0-b4f5-88365d2fe730" providerId="ADAL" clId="{32EC7B62-025B-4D13-B4C9-33592B46C432}" dt="2023-10-03T12:42:39.664" v="1518" actId="1076"/>
        <pc:sldMkLst>
          <pc:docMk/>
          <pc:sldMk cId="2231690249" sldId="403"/>
        </pc:sldMkLst>
        <pc:spChg chg="mod">
          <ac:chgData name="Lina Maria Sepulveda Cano" userId="4d10d8da-d459-4ce0-b4f5-88365d2fe730" providerId="ADAL" clId="{32EC7B62-025B-4D13-B4C9-33592B46C432}" dt="2023-10-03T12:41:19.294" v="1510" actId="20577"/>
          <ac:spMkLst>
            <pc:docMk/>
            <pc:sldMk cId="2231690249" sldId="403"/>
            <ac:spMk id="4" creationId="{F05E722D-2580-730A-C642-785711493109}"/>
          </ac:spMkLst>
        </pc:spChg>
        <pc:picChg chg="add mod modCrop">
          <ac:chgData name="Lina Maria Sepulveda Cano" userId="4d10d8da-d459-4ce0-b4f5-88365d2fe730" providerId="ADAL" clId="{32EC7B62-025B-4D13-B4C9-33592B46C432}" dt="2023-10-03T12:42:39.664" v="1518" actId="1076"/>
          <ac:picMkLst>
            <pc:docMk/>
            <pc:sldMk cId="2231690249" sldId="403"/>
            <ac:picMk id="5" creationId="{10A0D7F9-CC64-E9B5-A031-38C1EF9584A3}"/>
          </ac:picMkLst>
        </pc:picChg>
        <pc:picChg chg="del">
          <ac:chgData name="Lina Maria Sepulveda Cano" userId="4d10d8da-d459-4ce0-b4f5-88365d2fe730" providerId="ADAL" clId="{32EC7B62-025B-4D13-B4C9-33592B46C432}" dt="2023-10-03T12:41:14.965" v="1508" actId="478"/>
          <ac:picMkLst>
            <pc:docMk/>
            <pc:sldMk cId="2231690249" sldId="403"/>
            <ac:picMk id="6" creationId="{F79DD19B-31B6-1FC3-6582-573E0A314CC6}"/>
          </ac:picMkLst>
        </pc:picChg>
      </pc:sldChg>
      <pc:sldChg chg="delSp modSp add mod">
        <pc:chgData name="Lina Maria Sepulveda Cano" userId="4d10d8da-d459-4ce0-b4f5-88365d2fe730" providerId="ADAL" clId="{32EC7B62-025B-4D13-B4C9-33592B46C432}" dt="2023-10-03T12:50:15.296" v="1597" actId="478"/>
        <pc:sldMkLst>
          <pc:docMk/>
          <pc:sldMk cId="3279753635" sldId="404"/>
        </pc:sldMkLst>
        <pc:spChg chg="del">
          <ac:chgData name="Lina Maria Sepulveda Cano" userId="4d10d8da-d459-4ce0-b4f5-88365d2fe730" providerId="ADAL" clId="{32EC7B62-025B-4D13-B4C9-33592B46C432}" dt="2023-10-03T12:50:15.296" v="1597" actId="478"/>
          <ac:spMkLst>
            <pc:docMk/>
            <pc:sldMk cId="3279753635" sldId="404"/>
            <ac:spMk id="2" creationId="{4F45E2BA-074A-7D8E-6FF4-2D215103DE8D}"/>
          </ac:spMkLst>
        </pc:spChg>
        <pc:spChg chg="mod">
          <ac:chgData name="Lina Maria Sepulveda Cano" userId="4d10d8da-d459-4ce0-b4f5-88365d2fe730" providerId="ADAL" clId="{32EC7B62-025B-4D13-B4C9-33592B46C432}" dt="2023-10-03T12:46:53.040" v="1562" actId="20577"/>
          <ac:spMkLst>
            <pc:docMk/>
            <pc:sldMk cId="3279753635" sldId="404"/>
            <ac:spMk id="4" creationId="{825DF16C-60A1-A206-AAD4-2415D32A2EE5}"/>
          </ac:spMkLst>
        </pc:spChg>
      </pc:sldChg>
      <pc:sldChg chg="delSp modSp add mod">
        <pc:chgData name="Lina Maria Sepulveda Cano" userId="4d10d8da-d459-4ce0-b4f5-88365d2fe730" providerId="ADAL" clId="{32EC7B62-025B-4D13-B4C9-33592B46C432}" dt="2023-10-03T12:50:22.851" v="1599" actId="1076"/>
        <pc:sldMkLst>
          <pc:docMk/>
          <pc:sldMk cId="1411949501" sldId="405"/>
        </pc:sldMkLst>
        <pc:spChg chg="del">
          <ac:chgData name="Lina Maria Sepulveda Cano" userId="4d10d8da-d459-4ce0-b4f5-88365d2fe730" providerId="ADAL" clId="{32EC7B62-025B-4D13-B4C9-33592B46C432}" dt="2023-10-03T12:49:16.678" v="1564" actId="478"/>
          <ac:spMkLst>
            <pc:docMk/>
            <pc:sldMk cId="1411949501" sldId="405"/>
            <ac:spMk id="2" creationId="{4F45E2BA-074A-7D8E-6FF4-2D215103DE8D}"/>
          </ac:spMkLst>
        </pc:spChg>
        <pc:spChg chg="mod">
          <ac:chgData name="Lina Maria Sepulveda Cano" userId="4d10d8da-d459-4ce0-b4f5-88365d2fe730" providerId="ADAL" clId="{32EC7B62-025B-4D13-B4C9-33592B46C432}" dt="2023-10-03T12:50:22.851" v="1599" actId="1076"/>
          <ac:spMkLst>
            <pc:docMk/>
            <pc:sldMk cId="1411949501" sldId="405"/>
            <ac:spMk id="4" creationId="{825DF16C-60A1-A206-AAD4-2415D32A2EE5}"/>
          </ac:spMkLst>
        </pc:spChg>
      </pc:sldChg>
      <pc:sldChg chg="modSp add mod">
        <pc:chgData name="Lina Maria Sepulveda Cano" userId="4d10d8da-d459-4ce0-b4f5-88365d2fe730" providerId="ADAL" clId="{32EC7B62-025B-4D13-B4C9-33592B46C432}" dt="2023-10-03T13:06:11.705" v="1694" actId="1076"/>
        <pc:sldMkLst>
          <pc:docMk/>
          <pc:sldMk cId="2293307902" sldId="406"/>
        </pc:sldMkLst>
        <pc:spChg chg="mod">
          <ac:chgData name="Lina Maria Sepulveda Cano" userId="4d10d8da-d459-4ce0-b4f5-88365d2fe730" providerId="ADAL" clId="{32EC7B62-025B-4D13-B4C9-33592B46C432}" dt="2023-10-03T13:06:11.705" v="1694" actId="1076"/>
          <ac:spMkLst>
            <pc:docMk/>
            <pc:sldMk cId="2293307902" sldId="406"/>
            <ac:spMk id="4" creationId="{825DF16C-60A1-A206-AAD4-2415D32A2EE5}"/>
          </ac:spMkLst>
        </pc:spChg>
      </pc:sldChg>
      <pc:sldChg chg="modSp add mod">
        <pc:chgData name="Lina Maria Sepulveda Cano" userId="4d10d8da-d459-4ce0-b4f5-88365d2fe730" providerId="ADAL" clId="{32EC7B62-025B-4D13-B4C9-33592B46C432}" dt="2023-10-03T13:05:33.346" v="1691" actId="207"/>
        <pc:sldMkLst>
          <pc:docMk/>
          <pc:sldMk cId="1720054726" sldId="407"/>
        </pc:sldMkLst>
        <pc:spChg chg="mod">
          <ac:chgData name="Lina Maria Sepulveda Cano" userId="4d10d8da-d459-4ce0-b4f5-88365d2fe730" providerId="ADAL" clId="{32EC7B62-025B-4D13-B4C9-33592B46C432}" dt="2023-10-03T13:05:33.346" v="1691" actId="207"/>
          <ac:spMkLst>
            <pc:docMk/>
            <pc:sldMk cId="1720054726" sldId="407"/>
            <ac:spMk id="4" creationId="{825DF16C-60A1-A206-AAD4-2415D32A2EE5}"/>
          </ac:spMkLst>
        </pc:spChg>
      </pc:sldChg>
      <pc:sldChg chg="modSp add mod">
        <pc:chgData name="Lina Maria Sepulveda Cano" userId="4d10d8da-d459-4ce0-b4f5-88365d2fe730" providerId="ADAL" clId="{32EC7B62-025B-4D13-B4C9-33592B46C432}" dt="2023-10-03T13:13:35.316" v="1705" actId="1076"/>
        <pc:sldMkLst>
          <pc:docMk/>
          <pc:sldMk cId="1706915054" sldId="408"/>
        </pc:sldMkLst>
        <pc:spChg chg="mod">
          <ac:chgData name="Lina Maria Sepulveda Cano" userId="4d10d8da-d459-4ce0-b4f5-88365d2fe730" providerId="ADAL" clId="{32EC7B62-025B-4D13-B4C9-33592B46C432}" dt="2023-10-03T13:13:35.316" v="1705" actId="1076"/>
          <ac:spMkLst>
            <pc:docMk/>
            <pc:sldMk cId="1706915054" sldId="408"/>
            <ac:spMk id="4" creationId="{825DF16C-60A1-A206-AAD4-2415D32A2EE5}"/>
          </ac:spMkLst>
        </pc:spChg>
      </pc:sldChg>
      <pc:sldChg chg="modSp add mod">
        <pc:chgData name="Lina Maria Sepulveda Cano" userId="4d10d8da-d459-4ce0-b4f5-88365d2fe730" providerId="ADAL" clId="{32EC7B62-025B-4D13-B4C9-33592B46C432}" dt="2023-10-03T13:14:08.041" v="1713" actId="20577"/>
        <pc:sldMkLst>
          <pc:docMk/>
          <pc:sldMk cId="2138846443" sldId="409"/>
        </pc:sldMkLst>
        <pc:spChg chg="mod">
          <ac:chgData name="Lina Maria Sepulveda Cano" userId="4d10d8da-d459-4ce0-b4f5-88365d2fe730" providerId="ADAL" clId="{32EC7B62-025B-4D13-B4C9-33592B46C432}" dt="2023-10-03T13:14:08.041" v="1713" actId="20577"/>
          <ac:spMkLst>
            <pc:docMk/>
            <pc:sldMk cId="2138846443" sldId="409"/>
            <ac:spMk id="4" creationId="{825DF16C-60A1-A206-AAD4-2415D32A2EE5}"/>
          </ac:spMkLst>
        </pc:spChg>
      </pc:sldChg>
      <pc:sldMasterChg chg="delSldLayout">
        <pc:chgData name="Lina Maria Sepulveda Cano" userId="4d10d8da-d459-4ce0-b4f5-88365d2fe730" providerId="ADAL" clId="{32EC7B62-025B-4D13-B4C9-33592B46C432}" dt="2023-10-01T21:37:08.461" v="8" actId="47"/>
        <pc:sldMasterMkLst>
          <pc:docMk/>
          <pc:sldMasterMk cId="2281365920" sldId="2147483660"/>
        </pc:sldMasterMkLst>
        <pc:sldLayoutChg chg="del">
          <pc:chgData name="Lina Maria Sepulveda Cano" userId="4d10d8da-d459-4ce0-b4f5-88365d2fe730" providerId="ADAL" clId="{32EC7B62-025B-4D13-B4C9-33592B46C432}" dt="2023-10-01T21:37:08.461" v="8" actId="47"/>
          <pc:sldLayoutMkLst>
            <pc:docMk/>
            <pc:sldMasterMk cId="2281365920" sldId="2147483660"/>
            <pc:sldLayoutMk cId="3095565132" sldId="2147483672"/>
          </pc:sldLayoutMkLst>
        </pc:sldLayoutChg>
        <pc:sldLayoutChg chg="del">
          <pc:chgData name="Lina Maria Sepulveda Cano" userId="4d10d8da-d459-4ce0-b4f5-88365d2fe730" providerId="ADAL" clId="{32EC7B62-025B-4D13-B4C9-33592B46C432}" dt="2023-10-01T21:37:05.596" v="1" actId="47"/>
          <pc:sldLayoutMkLst>
            <pc:docMk/>
            <pc:sldMasterMk cId="2281365920" sldId="2147483660"/>
            <pc:sldLayoutMk cId="3270913409" sldId="2147483673"/>
          </pc:sldLayoutMkLst>
        </pc:sldLayoutChg>
        <pc:sldLayoutChg chg="del">
          <pc:chgData name="Lina Maria Sepulveda Cano" userId="4d10d8da-d459-4ce0-b4f5-88365d2fe730" providerId="ADAL" clId="{32EC7B62-025B-4D13-B4C9-33592B46C432}" dt="2023-10-01T21:37:06.461" v="3" actId="47"/>
          <pc:sldLayoutMkLst>
            <pc:docMk/>
            <pc:sldMasterMk cId="2281365920" sldId="2147483660"/>
            <pc:sldLayoutMk cId="3697433399"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A796B-E63E-4CC5-A164-648B3E4FA827}" type="datetimeFigureOut">
              <a:rPr lang="es-CO" smtClean="0"/>
              <a:t>3/10/2023</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6A43F-3D95-4D1C-B097-C3738706F0CD}" type="slidenum">
              <a:rPr lang="es-CO" smtClean="0"/>
              <a:t>‹Nº›</a:t>
            </a:fld>
            <a:endParaRPr lang="es-CO"/>
          </a:p>
        </p:txBody>
      </p:sp>
    </p:spTree>
    <p:extLst>
      <p:ext uri="{BB962C8B-B14F-4D97-AF65-F5344CB8AC3E}">
        <p14:creationId xmlns:p14="http://schemas.microsoft.com/office/powerpoint/2010/main" val="42922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03/10/2023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03/10/2023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03/10/2023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03/10/2023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03/10/2023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03/10/2023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03/10/2023</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C3D4C-AFFE-5B7D-1B4A-B15BDA0427DA}"/>
              </a:ext>
            </a:extLst>
          </p:cNvPr>
          <p:cNvSpPr>
            <a:spLocks noGrp="1"/>
          </p:cNvSpPr>
          <p:nvPr>
            <p:ph type="ctrTitle"/>
          </p:nvPr>
        </p:nvSpPr>
        <p:spPr>
          <a:xfrm>
            <a:off x="685800" y="2343752"/>
            <a:ext cx="7772400" cy="2387600"/>
          </a:xfrm>
        </p:spPr>
        <p:txBody>
          <a:bodyPr>
            <a:normAutofit/>
          </a:bodyPr>
          <a:lstStyle/>
          <a:p>
            <a:r>
              <a:rPr lang="es-ES" sz="4000" b="1" dirty="0">
                <a:solidFill>
                  <a:schemeClr val="accent5">
                    <a:lumMod val="75000"/>
                  </a:schemeClr>
                </a:solidFill>
                <a:latin typeface="Helvetica" panose="020B0604020202030204" pitchFamily="34" charset="0"/>
                <a:ea typeface="+mn-ea"/>
                <a:cs typeface="+mn-cs"/>
              </a:rPr>
              <a:t>¿Preguntas?</a:t>
            </a:r>
            <a:br>
              <a:rPr lang="es-ES" sz="4000" b="1" i="1" dirty="0">
                <a:solidFill>
                  <a:schemeClr val="accent5">
                    <a:lumMod val="75000"/>
                  </a:schemeClr>
                </a:solidFill>
                <a:latin typeface="Helvetica" panose="020B0604020202030204" pitchFamily="34" charset="0"/>
                <a:ea typeface="+mn-ea"/>
                <a:cs typeface="+mn-cs"/>
              </a:rPr>
            </a:br>
            <a:br>
              <a:rPr lang="es-ES" sz="4000" b="1" i="1" dirty="0">
                <a:solidFill>
                  <a:schemeClr val="accent5">
                    <a:lumMod val="75000"/>
                  </a:schemeClr>
                </a:solidFill>
                <a:latin typeface="Helvetica" panose="020B0604020202030204" pitchFamily="34" charset="0"/>
                <a:ea typeface="+mn-ea"/>
                <a:cs typeface="+mn-cs"/>
              </a:rPr>
            </a:br>
            <a:endParaRPr lang="es-CO" sz="4000" dirty="0">
              <a:solidFill>
                <a:schemeClr val="accent5">
                  <a:lumMod val="75000"/>
                </a:schemeClr>
              </a:solidFill>
              <a:latin typeface="Helvetica" panose="020B0604020202030204" pitchFamily="34" charset="0"/>
              <a:ea typeface="+mn-ea"/>
              <a:cs typeface="+mn-cs"/>
            </a:endParaRPr>
          </a:p>
        </p:txBody>
      </p:sp>
    </p:spTree>
    <p:extLst>
      <p:ext uri="{BB962C8B-B14F-4D97-AF65-F5344CB8AC3E}">
        <p14:creationId xmlns:p14="http://schemas.microsoft.com/office/powerpoint/2010/main" val="281659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C3D4C-AFFE-5B7D-1B4A-B15BDA0427DA}"/>
              </a:ext>
            </a:extLst>
          </p:cNvPr>
          <p:cNvSpPr>
            <a:spLocks noGrp="1"/>
          </p:cNvSpPr>
          <p:nvPr>
            <p:ph type="ctrTitle"/>
          </p:nvPr>
        </p:nvSpPr>
        <p:spPr>
          <a:xfrm>
            <a:off x="781050" y="1792958"/>
            <a:ext cx="7772400" cy="2387600"/>
          </a:xfrm>
        </p:spPr>
        <p:txBody>
          <a:bodyPr>
            <a:normAutofit fontScale="90000"/>
          </a:bodyPr>
          <a:lstStyle/>
          <a:p>
            <a:r>
              <a:rPr lang="es-ES" sz="4000" b="1" dirty="0">
                <a:solidFill>
                  <a:schemeClr val="accent5">
                    <a:lumMod val="75000"/>
                  </a:schemeClr>
                </a:solidFill>
                <a:latin typeface="Helvetica" panose="020B0604020202030204" pitchFamily="34" charset="0"/>
                <a:ea typeface="+mn-ea"/>
                <a:cs typeface="+mn-cs"/>
              </a:rPr>
              <a:t>Fundamentos de </a:t>
            </a:r>
            <a:r>
              <a:rPr lang="es-ES" sz="4000" b="1" i="1" dirty="0">
                <a:solidFill>
                  <a:schemeClr val="accent5">
                    <a:lumMod val="75000"/>
                  </a:schemeClr>
                </a:solidFill>
                <a:latin typeface="Helvetica" panose="020B0604020202030204" pitchFamily="34" charset="0"/>
                <a:ea typeface="+mn-ea"/>
                <a:cs typeface="+mn-cs"/>
              </a:rPr>
              <a:t>Machine </a:t>
            </a:r>
            <a:r>
              <a:rPr lang="es-ES" sz="4000" b="1" i="1" dirty="0" err="1">
                <a:solidFill>
                  <a:schemeClr val="accent5">
                    <a:lumMod val="75000"/>
                  </a:schemeClr>
                </a:solidFill>
                <a:latin typeface="Helvetica" panose="020B0604020202030204" pitchFamily="34" charset="0"/>
                <a:ea typeface="+mn-ea"/>
                <a:cs typeface="+mn-cs"/>
              </a:rPr>
              <a:t>Learning</a:t>
            </a:r>
            <a:br>
              <a:rPr lang="es-ES" sz="4000" b="1" i="1" dirty="0">
                <a:solidFill>
                  <a:schemeClr val="accent5">
                    <a:lumMod val="75000"/>
                  </a:schemeClr>
                </a:solidFill>
                <a:latin typeface="Helvetica" panose="020B0604020202030204" pitchFamily="34" charset="0"/>
                <a:ea typeface="+mn-ea"/>
                <a:cs typeface="+mn-cs"/>
              </a:rPr>
            </a:br>
            <a:br>
              <a:rPr lang="es-ES" sz="4000" b="1" i="1" dirty="0">
                <a:solidFill>
                  <a:schemeClr val="accent5">
                    <a:lumMod val="75000"/>
                  </a:schemeClr>
                </a:solidFill>
                <a:latin typeface="Helvetica" panose="020B0604020202030204" pitchFamily="34" charset="0"/>
                <a:ea typeface="+mn-ea"/>
                <a:cs typeface="+mn-cs"/>
              </a:rPr>
            </a:br>
            <a:r>
              <a:rPr lang="es-ES" sz="4000" b="1" i="1" dirty="0" err="1">
                <a:solidFill>
                  <a:schemeClr val="accent5">
                    <a:lumMod val="75000"/>
                  </a:schemeClr>
                </a:solidFill>
                <a:latin typeface="Helvetica" panose="020B0604020202030204" pitchFamily="34" charset="0"/>
                <a:ea typeface="+mn-ea"/>
                <a:cs typeface="+mn-cs"/>
              </a:rPr>
              <a:t>Clustering</a:t>
            </a:r>
            <a:br>
              <a:rPr lang="es-ES" sz="4000" b="1" i="1" dirty="0">
                <a:solidFill>
                  <a:schemeClr val="accent5">
                    <a:lumMod val="75000"/>
                  </a:schemeClr>
                </a:solidFill>
                <a:latin typeface="Helvetica" panose="020B0604020202030204" pitchFamily="34" charset="0"/>
                <a:ea typeface="+mn-ea"/>
                <a:cs typeface="+mn-cs"/>
              </a:rPr>
            </a:br>
            <a:br>
              <a:rPr lang="es-ES" sz="4000" b="1" i="1" dirty="0">
                <a:solidFill>
                  <a:schemeClr val="accent5">
                    <a:lumMod val="75000"/>
                  </a:schemeClr>
                </a:solidFill>
                <a:latin typeface="Helvetica" panose="020B0604020202030204" pitchFamily="34" charset="0"/>
                <a:ea typeface="+mn-ea"/>
                <a:cs typeface="+mn-cs"/>
              </a:rPr>
            </a:br>
            <a:r>
              <a:rPr lang="es-ES" sz="4000" dirty="0">
                <a:solidFill>
                  <a:schemeClr val="accent5">
                    <a:lumMod val="75000"/>
                  </a:schemeClr>
                </a:solidFill>
                <a:latin typeface="Helvetica" panose="020B0604020202030204" pitchFamily="34" charset="0"/>
                <a:ea typeface="+mn-ea"/>
                <a:cs typeface="+mn-cs"/>
              </a:rPr>
              <a:t>Sesión 5</a:t>
            </a:r>
            <a:endParaRPr lang="es-CO" sz="4000" dirty="0">
              <a:solidFill>
                <a:schemeClr val="accent5">
                  <a:lumMod val="75000"/>
                </a:schemeClr>
              </a:solidFill>
              <a:latin typeface="Helvetica" panose="020B0604020202030204" pitchFamily="34" charset="0"/>
              <a:ea typeface="+mn-ea"/>
              <a:cs typeface="+mn-cs"/>
            </a:endParaRPr>
          </a:p>
        </p:txBody>
      </p:sp>
      <p:sp>
        <p:nvSpPr>
          <p:cNvPr id="3" name="Subtítulo 2">
            <a:extLst>
              <a:ext uri="{FF2B5EF4-FFF2-40B4-BE49-F238E27FC236}">
                <a16:creationId xmlns:a16="http://schemas.microsoft.com/office/drawing/2014/main" id="{2F641CDC-11B6-F35A-6E4A-913FEBC6A305}"/>
              </a:ext>
            </a:extLst>
          </p:cNvPr>
          <p:cNvSpPr>
            <a:spLocks noGrp="1"/>
          </p:cNvSpPr>
          <p:nvPr>
            <p:ph type="subTitle" idx="1"/>
          </p:nvPr>
        </p:nvSpPr>
        <p:spPr>
          <a:xfrm>
            <a:off x="1238250" y="4372340"/>
            <a:ext cx="6858000" cy="1655762"/>
          </a:xfrm>
        </p:spPr>
        <p:txBody>
          <a:bodyPr/>
          <a:lstStyle/>
          <a:p>
            <a:r>
              <a:rPr lang="es-ES" sz="1800" dirty="0">
                <a:solidFill>
                  <a:schemeClr val="accent5">
                    <a:lumMod val="75000"/>
                  </a:schemeClr>
                </a:solidFill>
                <a:latin typeface="Helvetica" panose="020B0604020202030204" pitchFamily="34" charset="0"/>
              </a:rPr>
              <a:t>Juan Alejandro Peña Palacio, PhD</a:t>
            </a:r>
          </a:p>
          <a:p>
            <a:r>
              <a:rPr lang="es-ES" sz="1800" dirty="0">
                <a:solidFill>
                  <a:schemeClr val="accent5">
                    <a:lumMod val="75000"/>
                  </a:schemeClr>
                </a:solidFill>
                <a:latin typeface="Helvetica" panose="020B0604020202030204" pitchFamily="34" charset="0"/>
              </a:rPr>
              <a:t>Lina María Sepúlveda Cano, PhD</a:t>
            </a:r>
          </a:p>
          <a:p>
            <a:endParaRPr lang="es-CO" dirty="0"/>
          </a:p>
        </p:txBody>
      </p:sp>
    </p:spTree>
    <p:extLst>
      <p:ext uri="{BB962C8B-B14F-4D97-AF65-F5344CB8AC3E}">
        <p14:creationId xmlns:p14="http://schemas.microsoft.com/office/powerpoint/2010/main" val="82928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12106" y="452611"/>
            <a:ext cx="6919783" cy="1077218"/>
          </a:xfrm>
          <a:prstGeom prst="rect">
            <a:avLst/>
          </a:prstGeom>
          <a:noFill/>
        </p:spPr>
        <p:txBody>
          <a:bodyPr wrap="square" rtlCol="0">
            <a:spAutoFit/>
          </a:bodyPr>
          <a:lstStyle/>
          <a:p>
            <a:pPr algn="ctr"/>
            <a:r>
              <a:rPr lang="es-ES" sz="3200" b="1" dirty="0" err="1">
                <a:solidFill>
                  <a:schemeClr val="accent5">
                    <a:lumMod val="75000"/>
                  </a:schemeClr>
                </a:solidFill>
                <a:latin typeface="Helvetica" panose="020B0604020202030204" pitchFamily="34" charset="0"/>
              </a:rPr>
              <a:t>Clustering</a:t>
            </a:r>
            <a:r>
              <a:rPr lang="es-ES" sz="3200" b="1" dirty="0">
                <a:solidFill>
                  <a:schemeClr val="accent5">
                    <a:lumMod val="75000"/>
                  </a:schemeClr>
                </a:solidFill>
                <a:latin typeface="Helvetica" panose="020B0604020202030204" pitchFamily="34" charset="0"/>
              </a:rPr>
              <a:t>, conglomerados o</a:t>
            </a:r>
          </a:p>
          <a:p>
            <a:pPr algn="ctr"/>
            <a:r>
              <a:rPr lang="es-ES" sz="3200" b="1" dirty="0">
                <a:solidFill>
                  <a:schemeClr val="accent5">
                    <a:lumMod val="75000"/>
                  </a:schemeClr>
                </a:solidFill>
                <a:latin typeface="Helvetica" panose="020B0604020202030204" pitchFamily="34" charset="0"/>
              </a:rPr>
              <a:t>agrupamiento</a:t>
            </a:r>
          </a:p>
        </p:txBody>
      </p:sp>
      <p:sp>
        <p:nvSpPr>
          <p:cNvPr id="5" name="CuadroTexto 4">
            <a:extLst>
              <a:ext uri="{FF2B5EF4-FFF2-40B4-BE49-F238E27FC236}">
                <a16:creationId xmlns:a16="http://schemas.microsoft.com/office/drawing/2014/main" id="{0EF56C75-8DB2-2169-5D1C-3C8559F408BB}"/>
              </a:ext>
            </a:extLst>
          </p:cNvPr>
          <p:cNvSpPr txBox="1"/>
          <p:nvPr/>
        </p:nvSpPr>
        <p:spPr>
          <a:xfrm>
            <a:off x="402669" y="2532122"/>
            <a:ext cx="8338656" cy="2031325"/>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El análisis de </a:t>
            </a:r>
            <a:r>
              <a:rPr lang="es-ES" dirty="0" err="1">
                <a:solidFill>
                  <a:schemeClr val="accent5">
                    <a:lumMod val="75000"/>
                  </a:schemeClr>
                </a:solidFill>
                <a:latin typeface="Helvetica" panose="020B0604020202030204" pitchFamily="34" charset="0"/>
              </a:rPr>
              <a:t>clusters</a:t>
            </a:r>
            <a:r>
              <a:rPr lang="es-ES" dirty="0">
                <a:solidFill>
                  <a:schemeClr val="accent5">
                    <a:lumMod val="75000"/>
                  </a:schemeClr>
                </a:solidFill>
                <a:latin typeface="Helvetica" panose="020B0604020202030204" pitchFamily="34" charset="0"/>
              </a:rPr>
              <a:t> encuentra similitudes entre las observaciones (o registros) y forma grupos de observaciones que comparten características similares. Los </a:t>
            </a:r>
            <a:r>
              <a:rPr lang="es-ES" dirty="0" err="1">
                <a:solidFill>
                  <a:schemeClr val="accent5">
                    <a:lumMod val="75000"/>
                  </a:schemeClr>
                </a:solidFill>
                <a:latin typeface="Helvetica" panose="020B0604020202030204" pitchFamily="34" charset="0"/>
              </a:rPr>
              <a:t>clusters</a:t>
            </a:r>
            <a:r>
              <a:rPr lang="es-ES" dirty="0">
                <a:solidFill>
                  <a:schemeClr val="accent5">
                    <a:lumMod val="75000"/>
                  </a:schemeClr>
                </a:solidFill>
                <a:latin typeface="Helvetica" panose="020B0604020202030204" pitchFamily="34" charset="0"/>
              </a:rPr>
              <a:t> se forman de modo que las observaciones son similares dentro de un grupo, pero diferentes entre los grupos. Este análisis es valioso, por ejemplo, para los especialistas en marketing que identifican distintos segmentos en sus bases de clientes y luego utilizan este conocimiento para desarrollar programas de marketing dirigidos.</a:t>
            </a:r>
            <a:endParaRPr lang="es-CO"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86628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12106" y="452611"/>
            <a:ext cx="6919783" cy="584775"/>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Caso de estudio</a:t>
            </a:r>
          </a:p>
        </p:txBody>
      </p:sp>
      <p:sp>
        <p:nvSpPr>
          <p:cNvPr id="5" name="CuadroTexto 4">
            <a:extLst>
              <a:ext uri="{FF2B5EF4-FFF2-40B4-BE49-F238E27FC236}">
                <a16:creationId xmlns:a16="http://schemas.microsoft.com/office/drawing/2014/main" id="{0EF56C75-8DB2-2169-5D1C-3C8559F408BB}"/>
              </a:ext>
            </a:extLst>
          </p:cNvPr>
          <p:cNvSpPr txBox="1"/>
          <p:nvPr/>
        </p:nvSpPr>
        <p:spPr>
          <a:xfrm>
            <a:off x="516969" y="1703447"/>
            <a:ext cx="8338656" cy="3139321"/>
          </a:xfrm>
          <a:prstGeom prst="rect">
            <a:avLst/>
          </a:prstGeom>
          <a:noFill/>
        </p:spPr>
        <p:txBody>
          <a:bodyPr wrap="square">
            <a:spAutoFit/>
          </a:bodyPr>
          <a:lstStyle/>
          <a:p>
            <a:pPr algn="just"/>
            <a:r>
              <a:rPr lang="es-ES" dirty="0" err="1">
                <a:solidFill>
                  <a:schemeClr val="accent5">
                    <a:lumMod val="75000"/>
                  </a:schemeClr>
                </a:solidFill>
                <a:latin typeface="Helvetica" panose="020B0604020202030204" pitchFamily="34" charset="0"/>
              </a:rPr>
              <a:t>Aliyah</a:t>
            </a:r>
            <a:r>
              <a:rPr lang="es-ES" dirty="0">
                <a:solidFill>
                  <a:schemeClr val="accent5">
                    <a:lumMod val="75000"/>
                  </a:schemeClr>
                </a:solidFill>
                <a:latin typeface="Helvetica" panose="020B0604020202030204" pitchFamily="34" charset="0"/>
              </a:rPr>
              <a:t> Williams es una estudiante de excelencia en una prestigiosa escuela de negocios en el sur de California. También es una empresaria novata y posee un negocio de máquinas expendedoras. La mayoría de sus máquinas expendedoras están ubicadas en el campus y en el centro de la ciudad, y cuentan con una variedad de bocadillos, incluida una gran selección de barras de chocolate. </a:t>
            </a:r>
            <a:r>
              <a:rPr lang="es-ES" dirty="0" err="1">
                <a:solidFill>
                  <a:schemeClr val="accent5">
                    <a:lumMod val="75000"/>
                  </a:schemeClr>
                </a:solidFill>
                <a:latin typeface="Helvetica" panose="020B0604020202030204" pitchFamily="34" charset="0"/>
              </a:rPr>
              <a:t>Aliyah</a:t>
            </a:r>
            <a:r>
              <a:rPr lang="es-ES" dirty="0">
                <a:solidFill>
                  <a:schemeClr val="accent5">
                    <a:lumMod val="75000"/>
                  </a:schemeClr>
                </a:solidFill>
                <a:latin typeface="Helvetica" panose="020B0604020202030204" pitchFamily="34" charset="0"/>
              </a:rPr>
              <a:t> está consciente de que los consumidores de California están cada vez más pendientes de su salud cuando se trata de comprar alimentos. En su clase de investigación del consumidor aprendió que el Departamento de Agricultura de Estados Unidos (USDA, por sus siglas en inglés) tiene un sitio web en el que presenta una base de datos con información nutricional sobre productos alimenticios, incluidas las barras de caramelo.</a:t>
            </a:r>
            <a:endParaRPr lang="es-CO"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035722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7490B78-ACBE-2411-FC54-8DD841F53A6A}"/>
              </a:ext>
            </a:extLst>
          </p:cNvPr>
          <p:cNvPicPr>
            <a:picLocks noChangeAspect="1"/>
          </p:cNvPicPr>
          <p:nvPr/>
        </p:nvPicPr>
        <p:blipFill rotWithShape="1">
          <a:blip r:embed="rId2"/>
          <a:srcRect l="18854" t="16482" r="30625" b="19074"/>
          <a:stretch/>
        </p:blipFill>
        <p:spPr>
          <a:xfrm>
            <a:off x="1371599" y="609599"/>
            <a:ext cx="6400801" cy="4592741"/>
          </a:xfrm>
          <a:prstGeom prst="rect">
            <a:avLst/>
          </a:prstGeom>
        </p:spPr>
      </p:pic>
    </p:spTree>
    <p:extLst>
      <p:ext uri="{BB962C8B-B14F-4D97-AF65-F5344CB8AC3E}">
        <p14:creationId xmlns:p14="http://schemas.microsoft.com/office/powerpoint/2010/main" val="18216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18F2038-DC0F-4BAE-975B-88B95A7F8C16}"/>
              </a:ext>
            </a:extLst>
          </p:cNvPr>
          <p:cNvSpPr txBox="1"/>
          <p:nvPr/>
        </p:nvSpPr>
        <p:spPr>
          <a:xfrm>
            <a:off x="561975" y="843677"/>
            <a:ext cx="7753350" cy="4801314"/>
          </a:xfrm>
          <a:prstGeom prst="rect">
            <a:avLst/>
          </a:prstGeom>
          <a:noFill/>
        </p:spPr>
        <p:txBody>
          <a:bodyPr wrap="square">
            <a:spAutoFit/>
          </a:bodyPr>
          <a:lstStyle/>
          <a:p>
            <a:pPr algn="just"/>
            <a:r>
              <a:rPr lang="es-ES" dirty="0" err="1">
                <a:solidFill>
                  <a:schemeClr val="accent5">
                    <a:lumMod val="75000"/>
                  </a:schemeClr>
                </a:solidFill>
                <a:latin typeface="Helvetica" panose="020B0604020202030204" pitchFamily="34" charset="0"/>
              </a:rPr>
              <a:t>Aliyah</a:t>
            </a:r>
            <a:r>
              <a:rPr lang="es-ES" dirty="0">
                <a:solidFill>
                  <a:schemeClr val="accent5">
                    <a:lumMod val="75000"/>
                  </a:schemeClr>
                </a:solidFill>
                <a:latin typeface="Helvetica" panose="020B0604020202030204" pitchFamily="34" charset="0"/>
              </a:rPr>
              <a:t> quiere contar con una mejor selección de barras de caramelo y agruparlas estratégicamente para exhibirlas en sus máquinas expendedoras. También quiere destacar determinados productos en diferentes lugares, según el tipo de consumidores que tienden a frecuentar estos lugares. </a:t>
            </a:r>
            <a:r>
              <a:rPr lang="es-ES" dirty="0" err="1">
                <a:solidFill>
                  <a:schemeClr val="accent5">
                    <a:lumMod val="75000"/>
                  </a:schemeClr>
                </a:solidFill>
                <a:latin typeface="Helvetica" panose="020B0604020202030204" pitchFamily="34" charset="0"/>
              </a:rPr>
              <a:t>Aliyah</a:t>
            </a:r>
            <a:r>
              <a:rPr lang="es-ES" dirty="0">
                <a:solidFill>
                  <a:schemeClr val="accent5">
                    <a:lumMod val="75000"/>
                  </a:schemeClr>
                </a:solidFill>
                <a:latin typeface="Helvetica" panose="020B0604020202030204" pitchFamily="34" charset="0"/>
              </a:rPr>
              <a:t> ha descargado del sitio web del USDA una tabla con la siguiente información: Para cada barra de caramelo se enlistan las calorías por porción (</a:t>
            </a:r>
            <a:r>
              <a:rPr lang="es-ES" dirty="0" err="1">
                <a:solidFill>
                  <a:schemeClr val="accent5">
                    <a:lumMod val="75000"/>
                  </a:schemeClr>
                </a:solidFill>
                <a:latin typeface="Helvetica" panose="020B0604020202030204" pitchFamily="34" charset="0"/>
              </a:rPr>
              <a:t>Calories</a:t>
            </a:r>
            <a:r>
              <a:rPr lang="es-ES" dirty="0">
                <a:solidFill>
                  <a:schemeClr val="accent5">
                    <a:lumMod val="75000"/>
                  </a:schemeClr>
                </a:solidFill>
                <a:latin typeface="Helvetica" panose="020B0604020202030204" pitchFamily="34" charset="0"/>
              </a:rPr>
              <a:t>), la grasa total (</a:t>
            </a:r>
            <a:r>
              <a:rPr lang="es-ES" dirty="0" err="1">
                <a:solidFill>
                  <a:schemeClr val="accent5">
                    <a:lumMod val="75000"/>
                  </a:schemeClr>
                </a:solidFill>
                <a:latin typeface="Helvetica" panose="020B0604020202030204" pitchFamily="34" charset="0"/>
              </a:rPr>
              <a:t>Fat</a:t>
            </a:r>
            <a:r>
              <a:rPr lang="es-ES" dirty="0">
                <a:solidFill>
                  <a:schemeClr val="accent5">
                    <a:lumMod val="75000"/>
                  </a:schemeClr>
                </a:solidFill>
                <a:latin typeface="Helvetica" panose="020B0604020202030204" pitchFamily="34" charset="0"/>
              </a:rPr>
              <a:t>, en gramos), la proteína (</a:t>
            </a:r>
            <a:r>
              <a:rPr lang="es-ES" dirty="0" err="1">
                <a:solidFill>
                  <a:schemeClr val="accent5">
                    <a:lumMod val="75000"/>
                  </a:schemeClr>
                </a:solidFill>
                <a:latin typeface="Helvetica" panose="020B0604020202030204" pitchFamily="34" charset="0"/>
              </a:rPr>
              <a:t>Protein</a:t>
            </a:r>
            <a:r>
              <a:rPr lang="es-ES" dirty="0">
                <a:solidFill>
                  <a:schemeClr val="accent5">
                    <a:lumMod val="75000"/>
                  </a:schemeClr>
                </a:solidFill>
                <a:latin typeface="Helvetica" panose="020B0604020202030204" pitchFamily="34" charset="0"/>
              </a:rPr>
              <a:t>, en gramos) y los carbohidratos (</a:t>
            </a:r>
            <a:r>
              <a:rPr lang="es-ES" dirty="0" err="1">
                <a:solidFill>
                  <a:schemeClr val="accent5">
                    <a:lumMod val="75000"/>
                  </a:schemeClr>
                </a:solidFill>
                <a:latin typeface="Helvetica" panose="020B0604020202030204" pitchFamily="34" charset="0"/>
              </a:rPr>
              <a:t>Carb</a:t>
            </a:r>
            <a:r>
              <a:rPr lang="es-ES" dirty="0">
                <a:solidFill>
                  <a:schemeClr val="accent5">
                    <a:lumMod val="75000"/>
                  </a:schemeClr>
                </a:solidFill>
                <a:latin typeface="Helvetica" panose="020B0604020202030204" pitchFamily="34" charset="0"/>
              </a:rPr>
              <a:t>, en gramos).</a:t>
            </a:r>
          </a:p>
          <a:p>
            <a:pPr algn="just"/>
            <a:endParaRPr lang="es-ES" b="1" i="1" dirty="0">
              <a:solidFill>
                <a:schemeClr val="accent5">
                  <a:lumMod val="75000"/>
                </a:schemeClr>
              </a:solidFill>
              <a:latin typeface="Helvetica" panose="020B0604020202030204" pitchFamily="34" charset="0"/>
            </a:endParaRPr>
          </a:p>
          <a:p>
            <a:pPr algn="just"/>
            <a:r>
              <a:rPr lang="es-ES" dirty="0" err="1">
                <a:solidFill>
                  <a:schemeClr val="accent5">
                    <a:lumMod val="75000"/>
                  </a:schemeClr>
                </a:solidFill>
                <a:latin typeface="Helvetica" panose="020B0604020202030204" pitchFamily="34" charset="0"/>
              </a:rPr>
              <a:t>Aliyah</a:t>
            </a:r>
            <a:r>
              <a:rPr lang="es-ES" dirty="0">
                <a:solidFill>
                  <a:schemeClr val="accent5">
                    <a:lumMod val="75000"/>
                  </a:schemeClr>
                </a:solidFill>
                <a:latin typeface="Helvetica" panose="020B0604020202030204" pitchFamily="34" charset="0"/>
              </a:rPr>
              <a:t> quiere usar la información de la :            </a:t>
            </a:r>
          </a:p>
          <a:p>
            <a:pPr algn="just"/>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Analizar los datos nutricionales y agrupar las barras de caramelo según su contenido nutricional.        </a:t>
            </a: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Seleccionar una variedad de barras de caramelo de cada grupo para satisfacer mejor el gusto de los consumidores actuales.</a:t>
            </a: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Seleccionar y mostrar las barras de caramelo en sus máquinas expendedoras según la agrupación y las ubicaciones de las máquinas.</a:t>
            </a:r>
          </a:p>
        </p:txBody>
      </p:sp>
    </p:spTree>
    <p:extLst>
      <p:ext uri="{BB962C8B-B14F-4D97-AF65-F5344CB8AC3E}">
        <p14:creationId xmlns:p14="http://schemas.microsoft.com/office/powerpoint/2010/main" val="3557728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12107" y="836923"/>
            <a:ext cx="6919783" cy="1077218"/>
          </a:xfrm>
          <a:prstGeom prst="rect">
            <a:avLst/>
          </a:prstGeom>
          <a:noFill/>
        </p:spPr>
        <p:txBody>
          <a:bodyPr wrap="square" rtlCol="0">
            <a:spAutoFit/>
          </a:bodyPr>
          <a:lstStyle/>
          <a:p>
            <a:pPr algn="ctr"/>
            <a:r>
              <a:rPr lang="es-ES" sz="3200" b="1" dirty="0" err="1">
                <a:solidFill>
                  <a:schemeClr val="accent5">
                    <a:lumMod val="75000"/>
                  </a:schemeClr>
                </a:solidFill>
                <a:latin typeface="Helvetica" panose="020B0604020202030204" pitchFamily="34" charset="0"/>
              </a:rPr>
              <a:t>Clustiring</a:t>
            </a:r>
            <a:r>
              <a:rPr lang="es-ES" sz="3200" b="1" dirty="0">
                <a:solidFill>
                  <a:schemeClr val="accent5">
                    <a:lumMod val="75000"/>
                  </a:schemeClr>
                </a:solidFill>
                <a:latin typeface="Helvetica" panose="020B0604020202030204" pitchFamily="34" charset="0"/>
              </a:rPr>
              <a:t> por</a:t>
            </a:r>
          </a:p>
          <a:p>
            <a:pPr algn="ctr"/>
            <a:r>
              <a:rPr lang="es-ES" sz="3200" b="1" dirty="0">
                <a:solidFill>
                  <a:schemeClr val="accent5">
                    <a:lumMod val="75000"/>
                  </a:schemeClr>
                </a:solidFill>
                <a:latin typeface="Helvetica" panose="020B0604020202030204" pitchFamily="34" charset="0"/>
              </a:rPr>
              <a:t>K-</a:t>
            </a:r>
            <a:r>
              <a:rPr lang="es-ES" sz="3200" b="1" dirty="0" err="1">
                <a:solidFill>
                  <a:schemeClr val="accent5">
                    <a:lumMod val="75000"/>
                  </a:schemeClr>
                </a:solidFill>
                <a:latin typeface="Helvetica" panose="020B0604020202030204" pitchFamily="34" charset="0"/>
              </a:rPr>
              <a:t>Means</a:t>
            </a:r>
            <a:r>
              <a:rPr lang="es-ES" sz="3200" b="1" dirty="0">
                <a:solidFill>
                  <a:schemeClr val="accent5">
                    <a:lumMod val="75000"/>
                  </a:schemeClr>
                </a:solidFill>
                <a:latin typeface="Helvetica" panose="020B0604020202030204" pitchFamily="34" charset="0"/>
              </a:rPr>
              <a:t> o K-Medias</a:t>
            </a:r>
          </a:p>
        </p:txBody>
      </p:sp>
      <p:sp>
        <p:nvSpPr>
          <p:cNvPr id="5" name="CuadroTexto 4">
            <a:extLst>
              <a:ext uri="{FF2B5EF4-FFF2-40B4-BE49-F238E27FC236}">
                <a16:creationId xmlns:a16="http://schemas.microsoft.com/office/drawing/2014/main" id="{0EF56C75-8DB2-2169-5D1C-3C8559F408BB}"/>
              </a:ext>
            </a:extLst>
          </p:cNvPr>
          <p:cNvSpPr txBox="1"/>
          <p:nvPr/>
        </p:nvSpPr>
        <p:spPr>
          <a:xfrm>
            <a:off x="516294" y="2204561"/>
            <a:ext cx="8265755" cy="3416320"/>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A diferencia del análisis de </a:t>
            </a:r>
            <a:r>
              <a:rPr lang="es-ES" dirty="0" err="1">
                <a:solidFill>
                  <a:schemeClr val="accent5">
                    <a:lumMod val="75000"/>
                  </a:schemeClr>
                </a:solidFill>
                <a:latin typeface="Helvetica" panose="020B0604020202030204" pitchFamily="34" charset="0"/>
              </a:rPr>
              <a:t>clustering</a:t>
            </a:r>
            <a:r>
              <a:rPr lang="es-ES" dirty="0">
                <a:solidFill>
                  <a:schemeClr val="accent5">
                    <a:lumMod val="75000"/>
                  </a:schemeClr>
                </a:solidFill>
                <a:latin typeface="Helvetica" panose="020B0604020202030204" pitchFamily="34" charset="0"/>
              </a:rPr>
              <a:t> jerárquico, el algoritmo de k medias requiere que se especifique el número de </a:t>
            </a:r>
            <a:r>
              <a:rPr lang="es-ES" dirty="0" err="1">
                <a:solidFill>
                  <a:schemeClr val="accent5">
                    <a:lumMod val="75000"/>
                  </a:schemeClr>
                </a:solidFill>
                <a:latin typeface="Helvetica" panose="020B0604020202030204" pitchFamily="34" charset="0"/>
              </a:rPr>
              <a:t>clusters</a:t>
            </a:r>
            <a:r>
              <a:rPr lang="es-ES" dirty="0">
                <a:solidFill>
                  <a:schemeClr val="accent5">
                    <a:lumMod val="75000"/>
                  </a:schemeClr>
                </a:solidFill>
                <a:latin typeface="Helvetica" panose="020B0604020202030204" pitchFamily="34" charset="0"/>
              </a:rPr>
              <a:t> (el valor de k) antes de realizar el análisis. </a:t>
            </a:r>
          </a:p>
          <a:p>
            <a:pPr algn="just"/>
            <a:endParaRPr lang="es-ES" dirty="0">
              <a:solidFill>
                <a:schemeClr val="accent5">
                  <a:lumMod val="75000"/>
                </a:schemeClr>
              </a:solidFill>
              <a:latin typeface="Helvetica" panose="020B0604020202030204" pitchFamily="34" charset="0"/>
            </a:endParaRPr>
          </a:p>
          <a:p>
            <a:pPr algn="just"/>
            <a:r>
              <a:rPr lang="es-ES" dirty="0">
                <a:solidFill>
                  <a:schemeClr val="accent5">
                    <a:lumMod val="75000"/>
                  </a:schemeClr>
                </a:solidFill>
                <a:latin typeface="Helvetica" panose="020B0604020202030204" pitchFamily="34" charset="0"/>
              </a:rPr>
              <a:t>El objetivo es dividir la muestra en un número k de grupos no superpuestos —especificado previamente— para que cada uno sea lo más homogéneo posible en su interior. En la práctica, podemos experimentar con diferentes valores de k hasta obtener el resultado deseado, o usar métodos de agrupamiento jerárquico para ayudar a determinar el valor adecuado de k. Además, podemos tener conocimientos previos o teorías sobre los temas bajo estudio y determinar el número adecuado de conglomerados en función del conocimiento del dominio. </a:t>
            </a:r>
          </a:p>
        </p:txBody>
      </p:sp>
    </p:spTree>
    <p:extLst>
      <p:ext uri="{BB962C8B-B14F-4D97-AF65-F5344CB8AC3E}">
        <p14:creationId xmlns:p14="http://schemas.microsoft.com/office/powerpoint/2010/main" val="240033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573444" y="832961"/>
            <a:ext cx="8265755" cy="4247317"/>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La mayoría de los algoritmos de k medias siguen un proceso iterativo de asignación y reasignación de observaciones en un número predeterminado de conglomerados. </a:t>
            </a:r>
          </a:p>
          <a:p>
            <a:pPr algn="just"/>
            <a:endParaRPr lang="es-ES" dirty="0">
              <a:solidFill>
                <a:schemeClr val="accent5">
                  <a:lumMod val="75000"/>
                </a:schemeClr>
              </a:solidFill>
              <a:latin typeface="Helvetica" panose="020B0604020202030204" pitchFamily="34" charset="0"/>
            </a:endParaRPr>
          </a:p>
          <a:p>
            <a:pPr algn="just"/>
            <a:r>
              <a:rPr lang="es-ES" dirty="0">
                <a:solidFill>
                  <a:schemeClr val="accent5">
                    <a:lumMod val="75000"/>
                  </a:schemeClr>
                </a:solidFill>
                <a:latin typeface="Helvetica" panose="020B0604020202030204" pitchFamily="34" charset="0"/>
              </a:rPr>
              <a:t>Una vez que se determina el número k de </a:t>
            </a:r>
            <a:r>
              <a:rPr lang="es-ES" dirty="0" err="1">
                <a:solidFill>
                  <a:schemeClr val="accent5">
                    <a:lumMod val="75000"/>
                  </a:schemeClr>
                </a:solidFill>
                <a:latin typeface="Helvetica" panose="020B0604020202030204" pitchFamily="34" charset="0"/>
              </a:rPr>
              <a:t>clusters</a:t>
            </a:r>
            <a:r>
              <a:rPr lang="es-ES" dirty="0">
                <a:solidFill>
                  <a:schemeClr val="accent5">
                    <a:lumMod val="75000"/>
                  </a:schemeClr>
                </a:solidFill>
                <a:latin typeface="Helvetica" panose="020B0604020202030204" pitchFamily="34" charset="0"/>
              </a:rPr>
              <a:t>, el algoritmo de k medias generalmente comienza asignando observaciones en k grupos según su proximidad a los centros de los </a:t>
            </a:r>
            <a:r>
              <a:rPr lang="es-ES" dirty="0" err="1">
                <a:solidFill>
                  <a:schemeClr val="accent5">
                    <a:lumMod val="75000"/>
                  </a:schemeClr>
                </a:solidFill>
                <a:latin typeface="Helvetica" panose="020B0604020202030204" pitchFamily="34" charset="0"/>
              </a:rPr>
              <a:t>clusters</a:t>
            </a:r>
            <a:r>
              <a:rPr lang="es-ES" dirty="0">
                <a:solidFill>
                  <a:schemeClr val="accent5">
                    <a:lumMod val="75000"/>
                  </a:schemeClr>
                </a:solidFill>
                <a:latin typeface="Helvetica" panose="020B0604020202030204" pitchFamily="34" charset="0"/>
              </a:rPr>
              <a:t> iniciales. Estos centros se pueden encontrar de varias formas. Un enfoque popular es iniciar el algoritmo seleccionando aleatoriamente k observaciones de los datos para que sirvan como centros de los </a:t>
            </a:r>
            <a:r>
              <a:rPr lang="es-ES" dirty="0" err="1">
                <a:solidFill>
                  <a:schemeClr val="accent5">
                    <a:lumMod val="75000"/>
                  </a:schemeClr>
                </a:solidFill>
                <a:latin typeface="Helvetica" panose="020B0604020202030204" pitchFamily="34" charset="0"/>
              </a:rPr>
              <a:t>clusters</a:t>
            </a:r>
            <a:r>
              <a:rPr lang="es-ES" dirty="0">
                <a:solidFill>
                  <a:schemeClr val="accent5">
                    <a:lumMod val="75000"/>
                  </a:schemeClr>
                </a:solidFill>
                <a:latin typeface="Helvetica" panose="020B0604020202030204" pitchFamily="34" charset="0"/>
              </a:rPr>
              <a:t> iniciales. Luego, cada observación restante se asigna al centro de grupo más cercano, con lo que se forman los </a:t>
            </a:r>
            <a:r>
              <a:rPr lang="es-ES" dirty="0" err="1">
                <a:solidFill>
                  <a:schemeClr val="accent5">
                    <a:lumMod val="75000"/>
                  </a:schemeClr>
                </a:solidFill>
                <a:latin typeface="Helvetica" panose="020B0604020202030204" pitchFamily="34" charset="0"/>
              </a:rPr>
              <a:t>clusters</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niniciales</a:t>
            </a:r>
            <a:r>
              <a:rPr lang="es-ES" dirty="0">
                <a:solidFill>
                  <a:schemeClr val="accent5">
                    <a:lumMod val="75000"/>
                  </a:schemeClr>
                </a:solidFill>
                <a:latin typeface="Helvetica" panose="020B0604020202030204" pitchFamily="34" charset="0"/>
              </a:rPr>
              <a:t>. Luego, el algoritmo calcula los centroides del </a:t>
            </a:r>
            <a:r>
              <a:rPr lang="es-ES" dirty="0" err="1">
                <a:solidFill>
                  <a:schemeClr val="accent5">
                    <a:lumMod val="75000"/>
                  </a:schemeClr>
                </a:solidFill>
                <a:latin typeface="Helvetica" panose="020B0604020202030204" pitchFamily="34" charset="0"/>
              </a:rPr>
              <a:t>cluster</a:t>
            </a:r>
            <a:r>
              <a:rPr lang="es-ES" dirty="0">
                <a:solidFill>
                  <a:schemeClr val="accent5">
                    <a:lumMod val="75000"/>
                  </a:schemeClr>
                </a:solidFill>
                <a:latin typeface="Helvetica" panose="020B0604020202030204" pitchFamily="34" charset="0"/>
              </a:rPr>
              <a:t> (las medias de las variables) y los usa como los nuevos centros. A esto le sigue la reasignación de cada observación a su centro de </a:t>
            </a:r>
            <a:r>
              <a:rPr lang="es-ES" dirty="0" err="1">
                <a:solidFill>
                  <a:schemeClr val="accent5">
                    <a:lumMod val="75000"/>
                  </a:schemeClr>
                </a:solidFill>
                <a:latin typeface="Helvetica" panose="020B0604020202030204" pitchFamily="34" charset="0"/>
              </a:rPr>
              <a:t>cluster</a:t>
            </a:r>
            <a:r>
              <a:rPr lang="es-ES" dirty="0">
                <a:solidFill>
                  <a:schemeClr val="accent5">
                    <a:lumMod val="75000"/>
                  </a:schemeClr>
                </a:solidFill>
                <a:latin typeface="Helvetica" panose="020B0604020202030204" pitchFamily="34" charset="0"/>
              </a:rPr>
              <a:t> más cercano y el cálculo nuevamente de los centroides.</a:t>
            </a:r>
          </a:p>
        </p:txBody>
      </p:sp>
    </p:spTree>
    <p:extLst>
      <p:ext uri="{BB962C8B-B14F-4D97-AF65-F5344CB8AC3E}">
        <p14:creationId xmlns:p14="http://schemas.microsoft.com/office/powerpoint/2010/main" val="4000711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573444" y="832961"/>
            <a:ext cx="8265755" cy="4801314"/>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El proceso general del algoritmo de agrupamiento de k medias se puede resumir de la siguiente manera:            </a:t>
            </a:r>
          </a:p>
          <a:p>
            <a:pPr algn="just"/>
            <a:endParaRPr lang="es-ES" dirty="0">
              <a:solidFill>
                <a:schemeClr val="accent5">
                  <a:lumMod val="75000"/>
                </a:schemeClr>
              </a:solidFill>
              <a:latin typeface="Helvetica" panose="020B0604020202030204" pitchFamily="34" charset="0"/>
            </a:endParaRPr>
          </a:p>
          <a:p>
            <a:pPr marL="342900" indent="-342900" algn="just">
              <a:buFont typeface="+mj-lt"/>
              <a:buAutoNum type="arabicPeriod"/>
            </a:pPr>
            <a:r>
              <a:rPr lang="es-ES" dirty="0">
                <a:solidFill>
                  <a:schemeClr val="accent5">
                    <a:lumMod val="75000"/>
                  </a:schemeClr>
                </a:solidFill>
                <a:latin typeface="Helvetica" panose="020B0604020202030204" pitchFamily="34" charset="0"/>
              </a:rPr>
              <a:t>Especifique el valor k.      </a:t>
            </a:r>
          </a:p>
          <a:p>
            <a:pPr algn="just"/>
            <a:r>
              <a:rPr lang="es-ES" dirty="0">
                <a:solidFill>
                  <a:schemeClr val="accent5">
                    <a:lumMod val="75000"/>
                  </a:schemeClr>
                </a:solidFill>
                <a:latin typeface="Helvetica" panose="020B0604020202030204" pitchFamily="34" charset="0"/>
              </a:rPr>
              <a:t> </a:t>
            </a:r>
          </a:p>
          <a:p>
            <a:pPr marL="342900" indent="-342900" algn="just">
              <a:buFont typeface="+mj-lt"/>
              <a:buAutoNum type="arabicPeriod" startAt="2"/>
            </a:pPr>
            <a:r>
              <a:rPr lang="es-ES" dirty="0">
                <a:solidFill>
                  <a:schemeClr val="accent5">
                    <a:lumMod val="75000"/>
                  </a:schemeClr>
                </a:solidFill>
                <a:latin typeface="Helvetica" panose="020B0604020202030204" pitchFamily="34" charset="0"/>
              </a:rPr>
              <a:t>Asigne aleatoriamente k observaciones como centros de los </a:t>
            </a:r>
            <a:r>
              <a:rPr lang="es-ES" dirty="0" err="1">
                <a:solidFill>
                  <a:schemeClr val="accent5">
                    <a:lumMod val="75000"/>
                  </a:schemeClr>
                </a:solidFill>
                <a:latin typeface="Helvetica" panose="020B0604020202030204" pitchFamily="34" charset="0"/>
              </a:rPr>
              <a:t>cluster</a:t>
            </a:r>
            <a:r>
              <a:rPr lang="es-ES" dirty="0">
                <a:solidFill>
                  <a:schemeClr val="accent5">
                    <a:lumMod val="75000"/>
                  </a:schemeClr>
                </a:solidFill>
                <a:latin typeface="Helvetica" panose="020B0604020202030204" pitchFamily="34" charset="0"/>
              </a:rPr>
              <a:t>.</a:t>
            </a:r>
          </a:p>
          <a:p>
            <a:pPr algn="just"/>
            <a:endParaRPr lang="es-ES" dirty="0">
              <a:solidFill>
                <a:schemeClr val="accent5">
                  <a:lumMod val="75000"/>
                </a:schemeClr>
              </a:solidFill>
              <a:latin typeface="Helvetica" panose="020B0604020202030204" pitchFamily="34" charset="0"/>
            </a:endParaRPr>
          </a:p>
          <a:p>
            <a:pPr marL="342900" indent="-342900" algn="just">
              <a:buFont typeface="+mj-lt"/>
              <a:buAutoNum type="arabicPeriod" startAt="3"/>
            </a:pPr>
            <a:r>
              <a:rPr lang="es-ES" dirty="0">
                <a:solidFill>
                  <a:schemeClr val="accent5">
                    <a:lumMod val="75000"/>
                  </a:schemeClr>
                </a:solidFill>
                <a:latin typeface="Helvetica" panose="020B0604020202030204" pitchFamily="34" charset="0"/>
              </a:rPr>
              <a:t>Asigne cada observación a su centro de grupo más cercano.     </a:t>
            </a:r>
          </a:p>
          <a:p>
            <a:pPr algn="just"/>
            <a:r>
              <a:rPr lang="es-ES" dirty="0">
                <a:solidFill>
                  <a:schemeClr val="accent5">
                    <a:lumMod val="75000"/>
                  </a:schemeClr>
                </a:solidFill>
                <a:latin typeface="Helvetica" panose="020B0604020202030204" pitchFamily="34" charset="0"/>
              </a:rPr>
              <a:t>   </a:t>
            </a:r>
          </a:p>
          <a:p>
            <a:pPr marL="342900" indent="-342900" algn="just">
              <a:buFont typeface="+mj-lt"/>
              <a:buAutoNum type="arabicPeriod" startAt="4"/>
            </a:pPr>
            <a:r>
              <a:rPr lang="es-ES" dirty="0">
                <a:solidFill>
                  <a:schemeClr val="accent5">
                    <a:lumMod val="75000"/>
                  </a:schemeClr>
                </a:solidFill>
                <a:latin typeface="Helvetica" panose="020B0604020202030204" pitchFamily="34" charset="0"/>
              </a:rPr>
              <a:t>Calcule los centroides.       </a:t>
            </a:r>
          </a:p>
          <a:p>
            <a:pPr algn="just"/>
            <a:r>
              <a:rPr lang="es-ES" dirty="0">
                <a:solidFill>
                  <a:schemeClr val="accent5">
                    <a:lumMod val="75000"/>
                  </a:schemeClr>
                </a:solidFill>
                <a:latin typeface="Helvetica" panose="020B0604020202030204" pitchFamily="34" charset="0"/>
              </a:rPr>
              <a:t> </a:t>
            </a:r>
          </a:p>
          <a:p>
            <a:pPr marL="342900" indent="-342900" algn="just">
              <a:buFont typeface="+mj-lt"/>
              <a:buAutoNum type="arabicPeriod" startAt="5"/>
            </a:pPr>
            <a:r>
              <a:rPr lang="es-ES" dirty="0">
                <a:solidFill>
                  <a:schemeClr val="accent5">
                    <a:lumMod val="75000"/>
                  </a:schemeClr>
                </a:solidFill>
                <a:latin typeface="Helvetica" panose="020B0604020202030204" pitchFamily="34" charset="0"/>
              </a:rPr>
              <a:t>Reasigne cada observación a un grupo con el centroide más cercano.</a:t>
            </a:r>
          </a:p>
          <a:p>
            <a:pPr algn="just"/>
            <a:endParaRPr lang="es-ES" dirty="0">
              <a:solidFill>
                <a:schemeClr val="accent5">
                  <a:lumMod val="75000"/>
                </a:schemeClr>
              </a:solidFill>
              <a:latin typeface="Helvetica" panose="020B0604020202030204" pitchFamily="34" charset="0"/>
            </a:endParaRPr>
          </a:p>
          <a:p>
            <a:pPr marL="342900" indent="-342900" algn="just">
              <a:buFont typeface="+mj-lt"/>
              <a:buAutoNum type="arabicPeriod" startAt="6"/>
            </a:pPr>
            <a:r>
              <a:rPr lang="es-ES" dirty="0">
                <a:solidFill>
                  <a:schemeClr val="accent5">
                    <a:lumMod val="75000"/>
                  </a:schemeClr>
                </a:solidFill>
                <a:latin typeface="Helvetica" panose="020B0604020202030204" pitchFamily="34" charset="0"/>
              </a:rPr>
              <a:t>Vuelva a calcular los centroides y repita el paso 5.        </a:t>
            </a:r>
          </a:p>
          <a:p>
            <a:pPr algn="just"/>
            <a:endParaRPr lang="es-ES" dirty="0">
              <a:solidFill>
                <a:schemeClr val="accent5">
                  <a:lumMod val="75000"/>
                </a:schemeClr>
              </a:solidFill>
              <a:latin typeface="Helvetica" panose="020B0604020202030204" pitchFamily="34" charset="0"/>
            </a:endParaRPr>
          </a:p>
          <a:p>
            <a:pPr marL="342900" indent="-342900" algn="just">
              <a:buFont typeface="+mj-lt"/>
              <a:buAutoNum type="arabicPeriod" startAt="7"/>
            </a:pPr>
            <a:r>
              <a:rPr lang="es-ES" dirty="0">
                <a:solidFill>
                  <a:schemeClr val="accent5">
                    <a:lumMod val="75000"/>
                  </a:schemeClr>
                </a:solidFill>
                <a:latin typeface="Helvetica" panose="020B0604020202030204" pitchFamily="34" charset="0"/>
              </a:rPr>
              <a:t>Detenga el procedimiento cuando la reasignación de observaciones ya no pueda mejorar la dispersión dentro de los </a:t>
            </a:r>
            <a:r>
              <a:rPr lang="es-ES" dirty="0" err="1">
                <a:solidFill>
                  <a:schemeClr val="accent5">
                    <a:lumMod val="75000"/>
                  </a:schemeClr>
                </a:solidFill>
                <a:latin typeface="Helvetica" panose="020B0604020202030204" pitchFamily="34" charset="0"/>
              </a:rPr>
              <a:t>clusters</a:t>
            </a:r>
            <a:r>
              <a:rPr lang="es-ES" dirty="0">
                <a:solidFill>
                  <a:schemeClr val="accent5">
                    <a:lumMod val="75000"/>
                  </a:schemeClr>
                </a:solidFill>
                <a:latin typeface="Helvetica" panose="020B0604020202030204" pitchFamily="34" charset="0"/>
              </a:rPr>
              <a:t>.</a:t>
            </a:r>
          </a:p>
        </p:txBody>
      </p:sp>
    </p:spTree>
    <p:extLst>
      <p:ext uri="{BB962C8B-B14F-4D97-AF65-F5344CB8AC3E}">
        <p14:creationId xmlns:p14="http://schemas.microsoft.com/office/powerpoint/2010/main" val="282219247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955263290692D4784D72EA0A35C6260" ma:contentTypeVersion="1" ma:contentTypeDescription="Crear nuevo documento." ma:contentTypeScope="" ma:versionID="7b374f48909a5a7944979300fafd586a">
  <xsd:schema xmlns:xsd="http://www.w3.org/2001/XMLSchema" xmlns:xs="http://www.w3.org/2001/XMLSchema" xmlns:p="http://schemas.microsoft.com/office/2006/metadata/properties" xmlns:ns1="http://schemas.microsoft.com/sharepoint/v3" targetNamespace="http://schemas.microsoft.com/office/2006/metadata/properties" ma:root="true" ma:fieldsID="6e802e10b1a5f1b8ba27729af0405d06"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 ma:hidden="true" ma:internalName="PublishingStartDate">
      <xsd:simpleType>
        <xsd:restriction base="dms:Unknown"/>
      </xsd:simpleType>
    </xsd:element>
    <xsd:element name="PublishingExpirationDate" ma:index="9" nillable="true" ma:displayName="Fecha de finalización programada"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0B88D0-EBA5-419B-80B1-6C528E7903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E1218E-F2BF-43CE-97F0-76A6D1305AB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BF1BE622-BA61-471F-AA2F-3651AC9CFC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498</TotalTime>
  <Words>803</Words>
  <Application>Microsoft Office PowerPoint</Application>
  <PresentationFormat>Presentación en pantalla (4:3)</PresentationFormat>
  <Paragraphs>39</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Helvetica</vt:lpstr>
      <vt:lpstr>Tema de Office</vt:lpstr>
      <vt:lpstr>Presentación de PowerPoint</vt:lpstr>
      <vt:lpstr>Fundamentos de Machine Learning  Clustering  Sesión 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Lina Maria Sepulveda Cano</cp:lastModifiedBy>
  <cp:revision>13</cp:revision>
  <dcterms:created xsi:type="dcterms:W3CDTF">2015-01-20T20:40:07Z</dcterms:created>
  <dcterms:modified xsi:type="dcterms:W3CDTF">2023-10-03T17:28:01Z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0x010100F955263290692D4784D72EA0A35C6260</vt:lpwstr>
  </property>
</Properties>
</file>