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5"/>
    <p:sldMasterId id="2147483720" r:id="rId6"/>
  </p:sldMasterIdLst>
  <p:notesMasterIdLst>
    <p:notesMasterId r:id="rId13"/>
  </p:notesMasterIdLst>
  <p:sldIdLst>
    <p:sldId id="267" r:id="rId7"/>
    <p:sldId id="883" r:id="rId8"/>
    <p:sldId id="833" r:id="rId9"/>
    <p:sldId id="884" r:id="rId10"/>
    <p:sldId id="844" r:id="rId11"/>
    <p:sldId id="25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9999"/>
    <a:srgbClr val="006666"/>
    <a:srgbClr val="006699"/>
    <a:srgbClr val="0066FF"/>
    <a:srgbClr val="FF33CC"/>
    <a:srgbClr val="3333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CAC2F-CECE-4775-A28F-10DE062678DA}" v="148" dt="2023-10-03T11:21:04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3971" autoAdjust="0"/>
  </p:normalViewPr>
  <p:slideViewPr>
    <p:cSldViewPr snapToGrid="0" snapToObjects="1">
      <p:cViewPr varScale="1">
        <p:scale>
          <a:sx n="77" d="100"/>
          <a:sy n="77" d="100"/>
        </p:scale>
        <p:origin x="58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1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0FCCAC2F-CECE-4775-A28F-10DE062678DA}"/>
    <pc:docChg chg="undo custSel addSld delSld modSld sldOrd delMainMaster">
      <pc:chgData name="Juan Alejandro Peña Palacio" userId="9bc1ebb5-3bea-4794-be41-2d309de71ac8" providerId="ADAL" clId="{0FCCAC2F-CECE-4775-A28F-10DE062678DA}" dt="2023-10-03T11:21:19.360" v="1872" actId="47"/>
      <pc:docMkLst>
        <pc:docMk/>
      </pc:docMkLst>
      <pc:sldChg chg="modSp mod">
        <pc:chgData name="Juan Alejandro Peña Palacio" userId="9bc1ebb5-3bea-4794-be41-2d309de71ac8" providerId="ADAL" clId="{0FCCAC2F-CECE-4775-A28F-10DE062678DA}" dt="2023-10-02T16:37:03.835" v="1227" actId="20577"/>
        <pc:sldMkLst>
          <pc:docMk/>
          <pc:sldMk cId="875908096" sldId="267"/>
        </pc:sldMkLst>
        <pc:spChg chg="mod">
          <ac:chgData name="Juan Alejandro Peña Palacio" userId="9bc1ebb5-3bea-4794-be41-2d309de71ac8" providerId="ADAL" clId="{0FCCAC2F-CECE-4775-A28F-10DE062678DA}" dt="2023-10-02T16:37:03.835" v="1227" actId="20577"/>
          <ac:spMkLst>
            <pc:docMk/>
            <pc:sldMk cId="875908096" sldId="267"/>
            <ac:spMk id="4" creationId="{5A8D3470-F6E8-3A05-1CEE-16633E13FAB0}"/>
          </ac:spMkLst>
        </pc:spChg>
      </pc:sldChg>
      <pc:sldChg chg="add del ord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570193049" sldId="287"/>
        </pc:sldMkLst>
      </pc:sldChg>
      <pc:sldChg chg="del">
        <pc:chgData name="Juan Alejandro Peña Palacio" userId="9bc1ebb5-3bea-4794-be41-2d309de71ac8" providerId="ADAL" clId="{0FCCAC2F-CECE-4775-A28F-10DE062678DA}" dt="2023-10-02T16:39:01.742" v="1228" actId="2696"/>
        <pc:sldMkLst>
          <pc:docMk/>
          <pc:sldMk cId="1052703918" sldId="287"/>
        </pc:sldMkLst>
      </pc:sldChg>
      <pc:sldChg chg="del">
        <pc:chgData name="Juan Alejandro Peña Palacio" userId="9bc1ebb5-3bea-4794-be41-2d309de71ac8" providerId="ADAL" clId="{0FCCAC2F-CECE-4775-A28F-10DE062678DA}" dt="2023-10-02T16:34:45.645" v="1157" actId="47"/>
        <pc:sldMkLst>
          <pc:docMk/>
          <pc:sldMk cId="2242413355" sldId="358"/>
        </pc:sldMkLst>
      </pc:sldChg>
      <pc:sldChg chg="del">
        <pc:chgData name="Juan Alejandro Peña Palacio" userId="9bc1ebb5-3bea-4794-be41-2d309de71ac8" providerId="ADAL" clId="{0FCCAC2F-CECE-4775-A28F-10DE062678DA}" dt="2023-10-02T16:35:43.048" v="1162" actId="47"/>
        <pc:sldMkLst>
          <pc:docMk/>
          <pc:sldMk cId="2197136849" sldId="382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905240911" sldId="810"/>
        </pc:sldMkLst>
      </pc:sldChg>
      <pc:sldChg chg="del">
        <pc:chgData name="Juan Alejandro Peña Palacio" userId="9bc1ebb5-3bea-4794-be41-2d309de71ac8" providerId="ADAL" clId="{0FCCAC2F-CECE-4775-A28F-10DE062678DA}" dt="2023-10-02T16:35:02.146" v="1158" actId="47"/>
        <pc:sldMkLst>
          <pc:docMk/>
          <pc:sldMk cId="1489033613" sldId="828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605689910" sldId="831"/>
        </pc:sldMkLst>
      </pc:sldChg>
      <pc:sldChg chg="del">
        <pc:chgData name="Juan Alejandro Peña Palacio" userId="9bc1ebb5-3bea-4794-be41-2d309de71ac8" providerId="ADAL" clId="{0FCCAC2F-CECE-4775-A28F-10DE062678DA}" dt="2023-10-02T16:35:07.809" v="1160" actId="47"/>
        <pc:sldMkLst>
          <pc:docMk/>
          <pc:sldMk cId="2819068974" sldId="832"/>
        </pc:sldMkLst>
      </pc:sldChg>
      <pc:sldChg chg="ord">
        <pc:chgData name="Juan Alejandro Peña Palacio" userId="9bc1ebb5-3bea-4794-be41-2d309de71ac8" providerId="ADAL" clId="{0FCCAC2F-CECE-4775-A28F-10DE062678DA}" dt="2023-10-03T11:01:29.192" v="1410"/>
        <pc:sldMkLst>
          <pc:docMk/>
          <pc:sldMk cId="2144044669" sldId="833"/>
        </pc:sldMkLst>
      </pc:sldChg>
      <pc:sldChg chg="addSp delSp modSp del mod">
        <pc:chgData name="Juan Alejandro Peña Palacio" userId="9bc1ebb5-3bea-4794-be41-2d309de71ac8" providerId="ADAL" clId="{0FCCAC2F-CECE-4775-A28F-10DE062678DA}" dt="2023-10-03T11:21:19.360" v="1872" actId="47"/>
        <pc:sldMkLst>
          <pc:docMk/>
          <pc:sldMk cId="3318958491" sldId="835"/>
        </pc:sldMkLst>
        <pc:spChg chg="add mod">
          <ac:chgData name="Juan Alejandro Peña Palacio" userId="9bc1ebb5-3bea-4794-be41-2d309de71ac8" providerId="ADAL" clId="{0FCCAC2F-CECE-4775-A28F-10DE062678DA}" dt="2023-10-03T11:03:35.369" v="1501" actId="1076"/>
          <ac:spMkLst>
            <pc:docMk/>
            <pc:sldMk cId="3318958491" sldId="835"/>
            <ac:spMk id="2" creationId="{0BEAD62F-1E89-354D-E45A-F66BAD86630E}"/>
          </ac:spMkLst>
        </pc:spChg>
        <pc:spChg chg="add mod">
          <ac:chgData name="Juan Alejandro Peña Palacio" userId="9bc1ebb5-3bea-4794-be41-2d309de71ac8" providerId="ADAL" clId="{0FCCAC2F-CECE-4775-A28F-10DE062678DA}" dt="2023-10-03T11:03:17.771" v="1493" actId="14100"/>
          <ac:spMkLst>
            <pc:docMk/>
            <pc:sldMk cId="3318958491" sldId="835"/>
            <ac:spMk id="3" creationId="{8095E6A8-DD82-07DC-64B4-A14F3746A531}"/>
          </ac:spMkLst>
        </pc:spChg>
        <pc:spChg chg="add mod">
          <ac:chgData name="Juan Alejandro Peña Palacio" userId="9bc1ebb5-3bea-4794-be41-2d309de71ac8" providerId="ADAL" clId="{0FCCAC2F-CECE-4775-A28F-10DE062678DA}" dt="2023-10-03T11:03:28.945" v="1500" actId="20577"/>
          <ac:spMkLst>
            <pc:docMk/>
            <pc:sldMk cId="3318958491" sldId="835"/>
            <ac:spMk id="4" creationId="{34D4AF01-F525-E729-7CD5-1D5438385974}"/>
          </ac:spMkLst>
        </pc:spChg>
        <pc:grpChg chg="del">
          <ac:chgData name="Juan Alejandro Peña Palacio" userId="9bc1ebb5-3bea-4794-be41-2d309de71ac8" providerId="ADAL" clId="{0FCCAC2F-CECE-4775-A28F-10DE062678DA}" dt="2023-10-03T11:01:22.512" v="1408" actId="478"/>
          <ac:grpSpMkLst>
            <pc:docMk/>
            <pc:sldMk cId="3318958491" sldId="835"/>
            <ac:grpSpMk id="7" creationId="{3CA8039D-BFB7-481C-9D1C-5739CE5AD9ED}"/>
          </ac:grpSpMkLst>
        </pc:grpChg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458715308" sldId="836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962460894" sldId="838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305301470" sldId="839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478469475" sldId="840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396356547" sldId="841"/>
        </pc:sldMkLst>
      </pc:sldChg>
      <pc:sldChg chg="del">
        <pc:chgData name="Juan Alejandro Peña Palacio" userId="9bc1ebb5-3bea-4794-be41-2d309de71ac8" providerId="ADAL" clId="{0FCCAC2F-CECE-4775-A28F-10DE062678DA}" dt="2023-10-02T16:35:05.222" v="1159" actId="47"/>
        <pc:sldMkLst>
          <pc:docMk/>
          <pc:sldMk cId="4055863340" sldId="842"/>
        </pc:sldMkLst>
      </pc:sldChg>
      <pc:sldChg chg="del">
        <pc:chgData name="Juan Alejandro Peña Palacio" userId="9bc1ebb5-3bea-4794-be41-2d309de71ac8" providerId="ADAL" clId="{0FCCAC2F-CECE-4775-A28F-10DE062678DA}" dt="2023-10-02T16:35:10.906" v="1161" actId="47"/>
        <pc:sldMkLst>
          <pc:docMk/>
          <pc:sldMk cId="4120075182" sldId="843"/>
        </pc:sldMkLst>
      </pc:sldChg>
      <pc:sldChg chg="del">
        <pc:chgData name="Juan Alejandro Peña Palacio" userId="9bc1ebb5-3bea-4794-be41-2d309de71ac8" providerId="ADAL" clId="{0FCCAC2F-CECE-4775-A28F-10DE062678DA}" dt="2023-10-02T16:35:44.920" v="1163" actId="47"/>
        <pc:sldMkLst>
          <pc:docMk/>
          <pc:sldMk cId="1802566827" sldId="880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3122545821" sldId="881"/>
        </pc:sldMkLst>
      </pc:sldChg>
      <pc:sldChg chg="del">
        <pc:chgData name="Juan Alejandro Peña Palacio" userId="9bc1ebb5-3bea-4794-be41-2d309de71ac8" providerId="ADAL" clId="{0FCCAC2F-CECE-4775-A28F-10DE062678DA}" dt="2023-10-02T16:35:55.130" v="1164" actId="47"/>
        <pc:sldMkLst>
          <pc:docMk/>
          <pc:sldMk cId="2845710415" sldId="882"/>
        </pc:sldMkLst>
      </pc:sldChg>
      <pc:sldChg chg="addSp modSp mod ord">
        <pc:chgData name="Juan Alejandro Peña Palacio" userId="9bc1ebb5-3bea-4794-be41-2d309de71ac8" providerId="ADAL" clId="{0FCCAC2F-CECE-4775-A28F-10DE062678DA}" dt="2023-10-03T11:00:53.840" v="1407" actId="20577"/>
        <pc:sldMkLst>
          <pc:docMk/>
          <pc:sldMk cId="1072506330" sldId="883"/>
        </pc:sldMkLst>
        <pc:spChg chg="mod">
          <ac:chgData name="Juan Alejandro Peña Palacio" userId="9bc1ebb5-3bea-4794-be41-2d309de71ac8" providerId="ADAL" clId="{0FCCAC2F-CECE-4775-A28F-10DE062678DA}" dt="2023-10-03T11:00:53.840" v="1407" actId="20577"/>
          <ac:spMkLst>
            <pc:docMk/>
            <pc:sldMk cId="1072506330" sldId="883"/>
            <ac:spMk id="3074" creationId="{00000000-0000-0000-0000-000000000000}"/>
          </ac:spMkLst>
        </pc:spChg>
        <pc:graphicFrameChg chg="mod modGraphic">
          <ac:chgData name="Juan Alejandro Peña Palacio" userId="9bc1ebb5-3bea-4794-be41-2d309de71ac8" providerId="ADAL" clId="{0FCCAC2F-CECE-4775-A28F-10DE062678DA}" dt="2023-10-03T11:00:48.193" v="1395" actId="20577"/>
          <ac:graphicFrameMkLst>
            <pc:docMk/>
            <pc:sldMk cId="1072506330" sldId="883"/>
            <ac:graphicFrameMk id="7" creationId="{00000000-0000-0000-0000-000000000000}"/>
          </ac:graphicFrameMkLst>
        </pc:graphicFrameChg>
        <pc:picChg chg="add mod">
          <ac:chgData name="Juan Alejandro Peña Palacio" userId="9bc1ebb5-3bea-4794-be41-2d309de71ac8" providerId="ADAL" clId="{0FCCAC2F-CECE-4775-A28F-10DE062678DA}" dt="2023-10-02T16:33:28.553" v="1148" actId="14100"/>
          <ac:picMkLst>
            <pc:docMk/>
            <pc:sldMk cId="1072506330" sldId="883"/>
            <ac:picMk id="5" creationId="{4C26104C-BD43-B7F3-B20B-A4DC72DAD20A}"/>
          </ac:picMkLst>
        </pc:picChg>
        <pc:picChg chg="add mod">
          <ac:chgData name="Juan Alejandro Peña Palacio" userId="9bc1ebb5-3bea-4794-be41-2d309de71ac8" providerId="ADAL" clId="{0FCCAC2F-CECE-4775-A28F-10DE062678DA}" dt="2023-10-02T16:33:31.981" v="1149" actId="1076"/>
          <ac:picMkLst>
            <pc:docMk/>
            <pc:sldMk cId="1072506330" sldId="883"/>
            <ac:picMk id="6" creationId="{3937F00F-F269-30D2-F226-D87747F9FBDD}"/>
          </ac:picMkLst>
        </pc:picChg>
        <pc:picChg chg="add mod">
          <ac:chgData name="Juan Alejandro Peña Palacio" userId="9bc1ebb5-3bea-4794-be41-2d309de71ac8" providerId="ADAL" clId="{0FCCAC2F-CECE-4775-A28F-10DE062678DA}" dt="2023-10-02T16:33:39.337" v="1150" actId="1076"/>
          <ac:picMkLst>
            <pc:docMk/>
            <pc:sldMk cId="1072506330" sldId="883"/>
            <ac:picMk id="8" creationId="{FFBF2A43-2693-0C27-60C0-044EEFA4DF21}"/>
          </ac:picMkLst>
        </pc:picChg>
      </pc:sldChg>
      <pc:sldChg chg="addSp delSp modSp add mod modAnim">
        <pc:chgData name="Juan Alejandro Peña Palacio" userId="9bc1ebb5-3bea-4794-be41-2d309de71ac8" providerId="ADAL" clId="{0FCCAC2F-CECE-4775-A28F-10DE062678DA}" dt="2023-10-03T11:21:04.258" v="1871"/>
        <pc:sldMkLst>
          <pc:docMk/>
          <pc:sldMk cId="513472988" sldId="884"/>
        </pc:sldMkLst>
        <pc:spChg chg="del">
          <ac:chgData name="Juan Alejandro Peña Palacio" userId="9bc1ebb5-3bea-4794-be41-2d309de71ac8" providerId="ADAL" clId="{0FCCAC2F-CECE-4775-A28F-10DE062678DA}" dt="2023-10-03T11:03:45.869" v="1505" actId="478"/>
          <ac:spMkLst>
            <pc:docMk/>
            <pc:sldMk cId="513472988" sldId="884"/>
            <ac:spMk id="2" creationId="{0BEAD62F-1E89-354D-E45A-F66BAD86630E}"/>
          </ac:spMkLst>
        </pc:spChg>
        <pc:spChg chg="del">
          <ac:chgData name="Juan Alejandro Peña Palacio" userId="9bc1ebb5-3bea-4794-be41-2d309de71ac8" providerId="ADAL" clId="{0FCCAC2F-CECE-4775-A28F-10DE062678DA}" dt="2023-10-03T11:03:44.353" v="1503" actId="478"/>
          <ac:spMkLst>
            <pc:docMk/>
            <pc:sldMk cId="513472988" sldId="884"/>
            <ac:spMk id="3" creationId="{8095E6A8-DD82-07DC-64B4-A14F3746A531}"/>
          </ac:spMkLst>
        </pc:spChg>
        <pc:spChg chg="del">
          <ac:chgData name="Juan Alejandro Peña Palacio" userId="9bc1ebb5-3bea-4794-be41-2d309de71ac8" providerId="ADAL" clId="{0FCCAC2F-CECE-4775-A28F-10DE062678DA}" dt="2023-10-03T11:03:45.224" v="1504" actId="478"/>
          <ac:spMkLst>
            <pc:docMk/>
            <pc:sldMk cId="513472988" sldId="884"/>
            <ac:spMk id="4" creationId="{34D4AF01-F525-E729-7CD5-1D5438385974}"/>
          </ac:spMkLst>
        </pc:spChg>
        <pc:spChg chg="add mod">
          <ac:chgData name="Juan Alejandro Peña Palacio" userId="9bc1ebb5-3bea-4794-be41-2d309de71ac8" providerId="ADAL" clId="{0FCCAC2F-CECE-4775-A28F-10DE062678DA}" dt="2023-10-03T11:16:13.234" v="1839" actId="403"/>
          <ac:spMkLst>
            <pc:docMk/>
            <pc:sldMk cId="513472988" sldId="884"/>
            <ac:spMk id="6" creationId="{CBC810DC-D3F5-FF23-AF51-7AB754D7FDC1}"/>
          </ac:spMkLst>
        </pc:spChg>
        <pc:spChg chg="add mod">
          <ac:chgData name="Juan Alejandro Peña Palacio" userId="9bc1ebb5-3bea-4794-be41-2d309de71ac8" providerId="ADAL" clId="{0FCCAC2F-CECE-4775-A28F-10DE062678DA}" dt="2023-10-03T11:17:29.040" v="1847" actId="1076"/>
          <ac:spMkLst>
            <pc:docMk/>
            <pc:sldMk cId="513472988" sldId="884"/>
            <ac:spMk id="8" creationId="{12481F97-3FF6-32EC-8DB5-7176B5547099}"/>
          </ac:spMkLst>
        </pc:spChg>
        <pc:spChg chg="add mod">
          <ac:chgData name="Juan Alejandro Peña Palacio" userId="9bc1ebb5-3bea-4794-be41-2d309de71ac8" providerId="ADAL" clId="{0FCCAC2F-CECE-4775-A28F-10DE062678DA}" dt="2023-10-03T11:19:22.173" v="1858" actId="164"/>
          <ac:spMkLst>
            <pc:docMk/>
            <pc:sldMk cId="513472988" sldId="884"/>
            <ac:spMk id="9" creationId="{2ECC0914-FBC4-BD11-FB6A-6C2B4606B52C}"/>
          </ac:spMkLst>
        </pc:spChg>
        <pc:spChg chg="add del mod">
          <ac:chgData name="Juan Alejandro Peña Palacio" userId="9bc1ebb5-3bea-4794-be41-2d309de71ac8" providerId="ADAL" clId="{0FCCAC2F-CECE-4775-A28F-10DE062678DA}" dt="2023-10-03T11:08:54.141" v="1677" actId="478"/>
          <ac:spMkLst>
            <pc:docMk/>
            <pc:sldMk cId="513472988" sldId="884"/>
            <ac:spMk id="10" creationId="{7065F8FB-0146-9F6D-FE18-92962934177D}"/>
          </ac:spMkLst>
        </pc:spChg>
        <pc:spChg chg="add mod">
          <ac:chgData name="Juan Alejandro Peña Palacio" userId="9bc1ebb5-3bea-4794-be41-2d309de71ac8" providerId="ADAL" clId="{0FCCAC2F-CECE-4775-A28F-10DE062678DA}" dt="2023-10-03T11:19:26.686" v="1859" actId="164"/>
          <ac:spMkLst>
            <pc:docMk/>
            <pc:sldMk cId="513472988" sldId="884"/>
            <ac:spMk id="16" creationId="{026ABD35-595D-4690-5AEC-2976A97F447C}"/>
          </ac:spMkLst>
        </pc:spChg>
        <pc:spChg chg="add mod">
          <ac:chgData name="Juan Alejandro Peña Palacio" userId="9bc1ebb5-3bea-4794-be41-2d309de71ac8" providerId="ADAL" clId="{0FCCAC2F-CECE-4775-A28F-10DE062678DA}" dt="2023-10-03T11:18:37.460" v="1854" actId="688"/>
          <ac:spMkLst>
            <pc:docMk/>
            <pc:sldMk cId="513472988" sldId="884"/>
            <ac:spMk id="17" creationId="{832A0627-D56B-9002-CF74-AA23956920CE}"/>
          </ac:spMkLst>
        </pc:spChg>
        <pc:spChg chg="add mod">
          <ac:chgData name="Juan Alejandro Peña Palacio" userId="9bc1ebb5-3bea-4794-be41-2d309de71ac8" providerId="ADAL" clId="{0FCCAC2F-CECE-4775-A28F-10DE062678DA}" dt="2023-10-03T11:18:31.111" v="1853" actId="688"/>
          <ac:spMkLst>
            <pc:docMk/>
            <pc:sldMk cId="513472988" sldId="884"/>
            <ac:spMk id="18" creationId="{3E4C5A29-974E-82CA-A06D-E555A10A6814}"/>
          </ac:spMkLst>
        </pc:spChg>
        <pc:spChg chg="add mod">
          <ac:chgData name="Juan Alejandro Peña Palacio" userId="9bc1ebb5-3bea-4794-be41-2d309de71ac8" providerId="ADAL" clId="{0FCCAC2F-CECE-4775-A28F-10DE062678DA}" dt="2023-10-03T11:19:22.173" v="1858" actId="164"/>
          <ac:spMkLst>
            <pc:docMk/>
            <pc:sldMk cId="513472988" sldId="884"/>
            <ac:spMk id="19" creationId="{C6CC4950-1826-E721-75B9-D20667D2E749}"/>
          </ac:spMkLst>
        </pc:spChg>
        <pc:spChg chg="add mod">
          <ac:chgData name="Juan Alejandro Peña Palacio" userId="9bc1ebb5-3bea-4794-be41-2d309de71ac8" providerId="ADAL" clId="{0FCCAC2F-CECE-4775-A28F-10DE062678DA}" dt="2023-10-03T11:19:26.686" v="1859" actId="164"/>
          <ac:spMkLst>
            <pc:docMk/>
            <pc:sldMk cId="513472988" sldId="884"/>
            <ac:spMk id="20" creationId="{842A6B80-0B7F-3FB9-A99F-7E34957DD40A}"/>
          </ac:spMkLst>
        </pc:spChg>
        <pc:spChg chg="mod">
          <ac:chgData name="Juan Alejandro Peña Palacio" userId="9bc1ebb5-3bea-4794-be41-2d309de71ac8" providerId="ADAL" clId="{0FCCAC2F-CECE-4775-A28F-10DE062678DA}" dt="2023-10-03T11:13:34.138" v="1779" actId="1076"/>
          <ac:spMkLst>
            <pc:docMk/>
            <pc:sldMk cId="513472988" sldId="884"/>
            <ac:spMk id="29" creationId="{B5966CCE-FDF9-4717-9744-266D7EFF38B0}"/>
          </ac:spMkLst>
        </pc:spChg>
        <pc:grpChg chg="add mod">
          <ac:chgData name="Juan Alejandro Peña Palacio" userId="9bc1ebb5-3bea-4794-be41-2d309de71ac8" providerId="ADAL" clId="{0FCCAC2F-CECE-4775-A28F-10DE062678DA}" dt="2023-10-03T11:06:56.929" v="1625" actId="1036"/>
          <ac:grpSpMkLst>
            <pc:docMk/>
            <pc:sldMk cId="513472988" sldId="884"/>
            <ac:grpSpMk id="7" creationId="{C920C200-7A15-3971-1783-F5B2BFBED2CD}"/>
          </ac:grpSpMkLst>
        </pc:grpChg>
        <pc:grpChg chg="add mod">
          <ac:chgData name="Juan Alejandro Peña Palacio" userId="9bc1ebb5-3bea-4794-be41-2d309de71ac8" providerId="ADAL" clId="{0FCCAC2F-CECE-4775-A28F-10DE062678DA}" dt="2023-10-03T11:19:22.173" v="1858" actId="164"/>
          <ac:grpSpMkLst>
            <pc:docMk/>
            <pc:sldMk cId="513472988" sldId="884"/>
            <ac:grpSpMk id="22" creationId="{F8812440-BB55-4C9D-7BC1-FC14C934ED72}"/>
          </ac:grpSpMkLst>
        </pc:grpChg>
        <pc:grpChg chg="add mod">
          <ac:chgData name="Juan Alejandro Peña Palacio" userId="9bc1ebb5-3bea-4794-be41-2d309de71ac8" providerId="ADAL" clId="{0FCCAC2F-CECE-4775-A28F-10DE062678DA}" dt="2023-10-03T11:19:26.686" v="1859" actId="164"/>
          <ac:grpSpMkLst>
            <pc:docMk/>
            <pc:sldMk cId="513472988" sldId="884"/>
            <ac:grpSpMk id="23" creationId="{BF66CCEA-6757-116D-D74C-252D661A2477}"/>
          </ac:grpSpMkLst>
        </pc:grpChg>
        <pc:graphicFrameChg chg="add mod modGraphic">
          <ac:chgData name="Juan Alejandro Peña Palacio" userId="9bc1ebb5-3bea-4794-be41-2d309de71ac8" providerId="ADAL" clId="{0FCCAC2F-CECE-4775-A28F-10DE062678DA}" dt="2023-10-03T11:15:19.320" v="1828"/>
          <ac:graphicFrameMkLst>
            <pc:docMk/>
            <pc:sldMk cId="513472988" sldId="884"/>
            <ac:graphicFrameMk id="5" creationId="{058B5B49-738E-282B-B7EA-0F0BFB865854}"/>
          </ac:graphicFrameMkLst>
        </pc:graphicFrameChg>
        <pc:picChg chg="del">
          <ac:chgData name="Juan Alejandro Peña Palacio" userId="9bc1ebb5-3bea-4794-be41-2d309de71ac8" providerId="ADAL" clId="{0FCCAC2F-CECE-4775-A28F-10DE062678DA}" dt="2023-10-03T11:07:21.912" v="1631" actId="478"/>
          <ac:picMkLst>
            <pc:docMk/>
            <pc:sldMk cId="513472988" sldId="884"/>
            <ac:picMk id="13" creationId="{ED6463CF-FD57-4B5A-9A18-7AA8C381077A}"/>
          </ac:picMkLst>
        </pc:picChg>
        <pc:picChg chg="mod">
          <ac:chgData name="Juan Alejandro Peña Palacio" userId="9bc1ebb5-3bea-4794-be41-2d309de71ac8" providerId="ADAL" clId="{0FCCAC2F-CECE-4775-A28F-10DE062678DA}" dt="2023-10-03T11:13:38.959" v="1781" actId="1076"/>
          <ac:picMkLst>
            <pc:docMk/>
            <pc:sldMk cId="513472988" sldId="884"/>
            <ac:picMk id="14" creationId="{3E2E0079-BD8A-4F62-8E2F-282121011894}"/>
          </ac:picMkLst>
        </pc:picChg>
        <pc:picChg chg="mod">
          <ac:chgData name="Juan Alejandro Peña Palacio" userId="9bc1ebb5-3bea-4794-be41-2d309de71ac8" providerId="ADAL" clId="{0FCCAC2F-CECE-4775-A28F-10DE062678DA}" dt="2023-10-03T11:07:47.531" v="1636" actId="14100"/>
          <ac:picMkLst>
            <pc:docMk/>
            <pc:sldMk cId="513472988" sldId="884"/>
            <ac:picMk id="15" creationId="{9FA2A7AD-2FA2-478C-A86E-0FC4F833EDB2}"/>
          </ac:picMkLst>
        </pc:picChg>
        <pc:picChg chg="add mod">
          <ac:chgData name="Juan Alejandro Peña Palacio" userId="9bc1ebb5-3bea-4794-be41-2d309de71ac8" providerId="ADAL" clId="{0FCCAC2F-CECE-4775-A28F-10DE062678DA}" dt="2023-10-03T11:17:16.370" v="1846" actId="14100"/>
          <ac:picMkLst>
            <pc:docMk/>
            <pc:sldMk cId="513472988" sldId="884"/>
            <ac:picMk id="21" creationId="{A33C01A0-2671-16AE-4DC3-BC348DA20891}"/>
          </ac:picMkLst>
        </pc:picChg>
      </pc:sldChg>
      <pc:sldChg chg="modSp del mod">
        <pc:chgData name="Juan Alejandro Peña Palacio" userId="9bc1ebb5-3bea-4794-be41-2d309de71ac8" providerId="ADAL" clId="{0FCCAC2F-CECE-4775-A28F-10DE062678DA}" dt="2023-10-02T16:39:07.473" v="1230" actId="47"/>
        <pc:sldMkLst>
          <pc:docMk/>
          <pc:sldMk cId="2323287891" sldId="884"/>
        </pc:sldMkLst>
        <pc:spChg chg="mod">
          <ac:chgData name="Juan Alejandro Peña Palacio" userId="9bc1ebb5-3bea-4794-be41-2d309de71ac8" providerId="ADAL" clId="{0FCCAC2F-CECE-4775-A28F-10DE062678DA}" dt="2023-10-02T16:36:22.696" v="1167" actId="6549"/>
          <ac:spMkLst>
            <pc:docMk/>
            <pc:sldMk cId="2323287891" sldId="884"/>
            <ac:spMk id="16" creationId="{AD41AC28-E133-4940-A01C-F9CC61BADAD6}"/>
          </ac:spMkLst>
        </pc:spChg>
      </pc:sldChg>
      <pc:sldChg chg="add del">
        <pc:chgData name="Juan Alejandro Peña Palacio" userId="9bc1ebb5-3bea-4794-be41-2d309de71ac8" providerId="ADAL" clId="{0FCCAC2F-CECE-4775-A28F-10DE062678DA}" dt="2023-10-02T16:36:16.155" v="1166"/>
        <pc:sldMkLst>
          <pc:docMk/>
          <pc:sldMk cId="4269160202" sldId="884"/>
        </pc:sldMkLst>
      </pc:sldChg>
      <pc:sldMasterChg chg="del delSldLayout">
        <pc:chgData name="Juan Alejandro Peña Palacio" userId="9bc1ebb5-3bea-4794-be41-2d309de71ac8" providerId="ADAL" clId="{0FCCAC2F-CECE-4775-A28F-10DE062678DA}" dt="2023-10-03T01:11:01.429" v="1367" actId="47"/>
        <pc:sldMasterMkLst>
          <pc:docMk/>
          <pc:sldMasterMk cId="2077650844" sldId="2147483708"/>
        </pc:sldMasterMkLst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266830836" sldId="2147483709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919120406" sldId="2147483710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694704889" sldId="2147483711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972950014" sldId="2147483712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619354694" sldId="2147483713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416849303" sldId="2147483714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601081476" sldId="2147483715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3218413994" sldId="2147483716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3712951719" sldId="2147483717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641684149" sldId="2147483718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965988000" sldId="2147483719"/>
          </pc:sldLayoutMkLst>
        </pc:sldLayoutChg>
      </pc:sldMasterChg>
      <pc:sldMasterChg chg="del delSldLayout">
        <pc:chgData name="Juan Alejandro Peña Palacio" userId="9bc1ebb5-3bea-4794-be41-2d309de71ac8" providerId="ADAL" clId="{0FCCAC2F-CECE-4775-A28F-10DE062678DA}" dt="2023-10-02T16:35:55.130" v="1164" actId="47"/>
        <pc:sldMasterMkLst>
          <pc:docMk/>
          <pc:sldMasterMk cId="4260016052" sldId="2147483732"/>
        </pc:sldMasterMkLst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3035679032" sldId="2147483733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736863601" sldId="2147483734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3666132891" sldId="2147483735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722446347" sldId="2147483736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901808320" sldId="2147483737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588569355" sldId="2147483738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493271012" sldId="2147483739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203505124" sldId="2147483740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461884721" sldId="2147483741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254514112" sldId="2147483742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426158692" sldId="214748374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E547D-9814-48CB-BD85-3F8FEEFA92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0004AF9-8232-4DBF-973A-C3186ADE3A2E}">
      <dgm:prSet phldrT="[Texto]"/>
      <dgm:spPr>
        <a:solidFill>
          <a:schemeClr val="accent2"/>
        </a:solidFill>
      </dgm:spPr>
      <dgm:t>
        <a:bodyPr/>
        <a:lstStyle/>
        <a:p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Preaprobación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46ADD88-3D37-4E13-8BB4-D729E5FF3C08}" type="parTrans" cxnId="{2266504A-18D3-42E1-838B-C4116D9C202F}">
      <dgm:prSet/>
      <dgm:spPr/>
      <dgm:t>
        <a:bodyPr/>
        <a:lstStyle/>
        <a:p>
          <a:endParaRPr lang="en-GB"/>
        </a:p>
      </dgm:t>
    </dgm:pt>
    <dgm:pt modelId="{F104F0BC-8DC1-40D6-BDEE-F76AF9150CC7}" type="sibTrans" cxnId="{2266504A-18D3-42E1-838B-C4116D9C202F}">
      <dgm:prSet/>
      <dgm:spPr/>
      <dgm:t>
        <a:bodyPr/>
        <a:lstStyle/>
        <a:p>
          <a:endParaRPr lang="en-GB"/>
        </a:p>
      </dgm:t>
    </dgm:pt>
    <dgm:pt modelId="{D24B7080-6145-47C3-A44E-242B4C8BA1A9}">
      <dgm:prSet phldrT="[Texto]"/>
      <dgm:spPr>
        <a:solidFill>
          <a:schemeClr val="accent3"/>
        </a:solidFill>
      </dgm:spPr>
      <dgm:t>
        <a:bodyPr/>
        <a:lstStyle/>
        <a:p>
          <a:pPr>
            <a:spcAft>
              <a:spcPts val="0"/>
            </a:spcAft>
          </a:pPr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Calificación</a:t>
          </a:r>
        </a:p>
        <a:p>
          <a:pPr>
            <a:spcAft>
              <a:spcPct val="35000"/>
            </a:spcAft>
          </a:pPr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s-CO" dirty="0" err="1">
              <a:latin typeface="Arial" panose="020B0604020202020204" pitchFamily="34" charset="0"/>
              <a:cs typeface="Arial" panose="020B0604020202020204" pitchFamily="34" charset="0"/>
            </a:rPr>
            <a:t>Scoring</a:t>
          </a:r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40128B-C89A-41D2-A0F5-D7E103E0A44C}" type="parTrans" cxnId="{E030DCC1-7D92-443E-9164-0E283E4F3BFF}">
      <dgm:prSet/>
      <dgm:spPr/>
      <dgm:t>
        <a:bodyPr/>
        <a:lstStyle/>
        <a:p>
          <a:endParaRPr lang="en-GB"/>
        </a:p>
      </dgm:t>
    </dgm:pt>
    <dgm:pt modelId="{94BC3106-FE02-4295-83F2-FCE03AE23216}" type="sibTrans" cxnId="{E030DCC1-7D92-443E-9164-0E283E4F3BFF}">
      <dgm:prSet/>
      <dgm:spPr/>
      <dgm:t>
        <a:bodyPr/>
        <a:lstStyle/>
        <a:p>
          <a:endParaRPr lang="en-GB"/>
        </a:p>
      </dgm:t>
    </dgm:pt>
    <dgm:pt modelId="{A99A2415-4344-4317-9F44-7E90506FE760}">
      <dgm:prSet phldrT="[Texto]"/>
      <dgm:spPr>
        <a:solidFill>
          <a:schemeClr val="accent6"/>
        </a:solidFill>
      </dgm:spPr>
      <dgm:t>
        <a:bodyPr/>
        <a:lstStyle/>
        <a:p>
          <a:pPr>
            <a:spcAft>
              <a:spcPts val="0"/>
            </a:spcAft>
          </a:pPr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Otorgamiento</a:t>
          </a:r>
        </a:p>
        <a:p>
          <a:pPr>
            <a:spcAft>
              <a:spcPct val="35000"/>
            </a:spcAft>
          </a:pPr>
          <a:r>
            <a:rPr lang="es-CO" dirty="0">
              <a:latin typeface="Arial" panose="020B0604020202020204" pitchFamily="34" charset="0"/>
              <a:cs typeface="Arial" panose="020B0604020202020204" pitchFamily="34" charset="0"/>
            </a:rPr>
            <a:t>(Default)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1D47DC-BF38-4F1F-A102-6279CA7C70DC}" type="parTrans" cxnId="{F8A91EA0-1852-4006-A35A-EDDF22331414}">
      <dgm:prSet/>
      <dgm:spPr/>
      <dgm:t>
        <a:bodyPr/>
        <a:lstStyle/>
        <a:p>
          <a:endParaRPr lang="en-GB"/>
        </a:p>
      </dgm:t>
    </dgm:pt>
    <dgm:pt modelId="{319ADE21-36CD-4494-AECD-22C0AFA20625}" type="sibTrans" cxnId="{F8A91EA0-1852-4006-A35A-EDDF22331414}">
      <dgm:prSet/>
      <dgm:spPr/>
      <dgm:t>
        <a:bodyPr/>
        <a:lstStyle/>
        <a:p>
          <a:endParaRPr lang="en-GB"/>
        </a:p>
      </dgm:t>
    </dgm:pt>
    <dgm:pt modelId="{B6753DA2-021E-4FCA-943A-724D43286CD5}" type="pres">
      <dgm:prSet presAssocID="{209E547D-9814-48CB-BD85-3F8FEEFA92DB}" presName="Name0" presStyleCnt="0">
        <dgm:presLayoutVars>
          <dgm:dir/>
          <dgm:animLvl val="lvl"/>
          <dgm:resizeHandles val="exact"/>
        </dgm:presLayoutVars>
      </dgm:prSet>
      <dgm:spPr/>
    </dgm:pt>
    <dgm:pt modelId="{974FF2FB-B260-49BD-97D6-5AE3F552F7D4}" type="pres">
      <dgm:prSet presAssocID="{E0004AF9-8232-4DBF-973A-C3186ADE3A2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60893F5-DCE9-4EA7-B954-6BC53443BD0E}" type="pres">
      <dgm:prSet presAssocID="{F104F0BC-8DC1-40D6-BDEE-F76AF9150CC7}" presName="parTxOnlySpace" presStyleCnt="0"/>
      <dgm:spPr/>
    </dgm:pt>
    <dgm:pt modelId="{9AFDE0FC-9DF2-49E4-8B6A-09DE942B0712}" type="pres">
      <dgm:prSet presAssocID="{D24B7080-6145-47C3-A44E-242B4C8BA1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09B0330-BC87-4541-8BBF-C82CAE42AD76}" type="pres">
      <dgm:prSet presAssocID="{94BC3106-FE02-4295-83F2-FCE03AE23216}" presName="parTxOnlySpace" presStyleCnt="0"/>
      <dgm:spPr/>
    </dgm:pt>
    <dgm:pt modelId="{E1426947-F7ED-4CD4-87DE-EE04F71C3FF6}" type="pres">
      <dgm:prSet presAssocID="{A99A2415-4344-4317-9F44-7E90506FE76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266504A-18D3-42E1-838B-C4116D9C202F}" srcId="{209E547D-9814-48CB-BD85-3F8FEEFA92DB}" destId="{E0004AF9-8232-4DBF-973A-C3186ADE3A2E}" srcOrd="0" destOrd="0" parTransId="{246ADD88-3D37-4E13-8BB4-D729E5FF3C08}" sibTransId="{F104F0BC-8DC1-40D6-BDEE-F76AF9150CC7}"/>
    <dgm:cxn modelId="{22509D72-F1CA-4EE5-8B6A-244788582064}" type="presOf" srcId="{209E547D-9814-48CB-BD85-3F8FEEFA92DB}" destId="{B6753DA2-021E-4FCA-943A-724D43286CD5}" srcOrd="0" destOrd="0" presId="urn:microsoft.com/office/officeart/2005/8/layout/chevron1"/>
    <dgm:cxn modelId="{D2695E92-C333-4045-8F22-1464A4C7677E}" type="presOf" srcId="{A99A2415-4344-4317-9F44-7E90506FE760}" destId="{E1426947-F7ED-4CD4-87DE-EE04F71C3FF6}" srcOrd="0" destOrd="0" presId="urn:microsoft.com/office/officeart/2005/8/layout/chevron1"/>
    <dgm:cxn modelId="{F8A91EA0-1852-4006-A35A-EDDF22331414}" srcId="{209E547D-9814-48CB-BD85-3F8FEEFA92DB}" destId="{A99A2415-4344-4317-9F44-7E90506FE760}" srcOrd="2" destOrd="0" parTransId="{B01D47DC-BF38-4F1F-A102-6279CA7C70DC}" sibTransId="{319ADE21-36CD-4494-AECD-22C0AFA20625}"/>
    <dgm:cxn modelId="{A1AEDDAE-1B1C-4BA5-98F9-9608B3A430D6}" type="presOf" srcId="{E0004AF9-8232-4DBF-973A-C3186ADE3A2E}" destId="{974FF2FB-B260-49BD-97D6-5AE3F552F7D4}" srcOrd="0" destOrd="0" presId="urn:microsoft.com/office/officeart/2005/8/layout/chevron1"/>
    <dgm:cxn modelId="{E030DCC1-7D92-443E-9164-0E283E4F3BFF}" srcId="{209E547D-9814-48CB-BD85-3F8FEEFA92DB}" destId="{D24B7080-6145-47C3-A44E-242B4C8BA1A9}" srcOrd="1" destOrd="0" parTransId="{5140128B-C89A-41D2-A0F5-D7E103E0A44C}" sibTransId="{94BC3106-FE02-4295-83F2-FCE03AE23216}"/>
    <dgm:cxn modelId="{84D632D9-B332-48FA-9F74-EBDDC977E252}" type="presOf" srcId="{D24B7080-6145-47C3-A44E-242B4C8BA1A9}" destId="{9AFDE0FC-9DF2-49E4-8B6A-09DE942B0712}" srcOrd="0" destOrd="0" presId="urn:microsoft.com/office/officeart/2005/8/layout/chevron1"/>
    <dgm:cxn modelId="{95D6BF52-93BF-413C-BC29-AE617E5DC404}" type="presParOf" srcId="{B6753DA2-021E-4FCA-943A-724D43286CD5}" destId="{974FF2FB-B260-49BD-97D6-5AE3F552F7D4}" srcOrd="0" destOrd="0" presId="urn:microsoft.com/office/officeart/2005/8/layout/chevron1"/>
    <dgm:cxn modelId="{8A876D47-D006-40D9-9B65-5718FB3D2A55}" type="presParOf" srcId="{B6753DA2-021E-4FCA-943A-724D43286CD5}" destId="{460893F5-DCE9-4EA7-B954-6BC53443BD0E}" srcOrd="1" destOrd="0" presId="urn:microsoft.com/office/officeart/2005/8/layout/chevron1"/>
    <dgm:cxn modelId="{F8F64C08-58DB-42EB-BF2C-B1A22669BF9E}" type="presParOf" srcId="{B6753DA2-021E-4FCA-943A-724D43286CD5}" destId="{9AFDE0FC-9DF2-49E4-8B6A-09DE942B0712}" srcOrd="2" destOrd="0" presId="urn:microsoft.com/office/officeart/2005/8/layout/chevron1"/>
    <dgm:cxn modelId="{2BD51E88-2FF5-4062-99EE-500E994E9EE1}" type="presParOf" srcId="{B6753DA2-021E-4FCA-943A-724D43286CD5}" destId="{509B0330-BC87-4541-8BBF-C82CAE42AD76}" srcOrd="3" destOrd="0" presId="urn:microsoft.com/office/officeart/2005/8/layout/chevron1"/>
    <dgm:cxn modelId="{861D2A36-FD8C-4FB4-A69A-1E2FA5225328}" type="presParOf" srcId="{B6753DA2-021E-4FCA-943A-724D43286CD5}" destId="{E1426947-F7ED-4CD4-87DE-EE04F71C3F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FF2FB-B260-49BD-97D6-5AE3F552F7D4}">
      <dsp:nvSpPr>
        <dsp:cNvPr id="0" name=""/>
        <dsp:cNvSpPr/>
      </dsp:nvSpPr>
      <dsp:spPr>
        <a:xfrm>
          <a:off x="1907" y="1453292"/>
          <a:ext cx="2323492" cy="92939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Preaprobación</a:t>
          </a:r>
          <a:endParaRPr lang="en-GB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6605" y="1453292"/>
        <a:ext cx="1394096" cy="929396"/>
      </dsp:txXfrm>
    </dsp:sp>
    <dsp:sp modelId="{9AFDE0FC-9DF2-49E4-8B6A-09DE942B0712}">
      <dsp:nvSpPr>
        <dsp:cNvPr id="0" name=""/>
        <dsp:cNvSpPr/>
      </dsp:nvSpPr>
      <dsp:spPr>
        <a:xfrm>
          <a:off x="2093049" y="1453292"/>
          <a:ext cx="2323492" cy="929396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Calificación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s-CO" sz="1500" kern="1200" dirty="0" err="1">
              <a:latin typeface="Arial" panose="020B0604020202020204" pitchFamily="34" charset="0"/>
              <a:cs typeface="Arial" panose="020B0604020202020204" pitchFamily="34" charset="0"/>
            </a:rPr>
            <a:t>Scoring</a:t>
          </a: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) </a:t>
          </a:r>
          <a:endParaRPr lang="en-GB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57747" y="1453292"/>
        <a:ext cx="1394096" cy="929396"/>
      </dsp:txXfrm>
    </dsp:sp>
    <dsp:sp modelId="{E1426947-F7ED-4CD4-87DE-EE04F71C3FF6}">
      <dsp:nvSpPr>
        <dsp:cNvPr id="0" name=""/>
        <dsp:cNvSpPr/>
      </dsp:nvSpPr>
      <dsp:spPr>
        <a:xfrm>
          <a:off x="4184192" y="1453292"/>
          <a:ext cx="2323492" cy="929396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Otorgamiento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latin typeface="Arial" panose="020B0604020202020204" pitchFamily="34" charset="0"/>
              <a:cs typeface="Arial" panose="020B0604020202020204" pitchFamily="34" charset="0"/>
            </a:rPr>
            <a:t>(Default)</a:t>
          </a:r>
          <a:endParaRPr lang="en-GB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648890" y="1453292"/>
        <a:ext cx="1394096" cy="92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2993-C7B9-4A32-A66D-6CE667A61065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5E56-5738-48BE-8566-04FCF94F5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0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4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81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A5967-EC53-4796-8C39-AF51B6D8071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F0FE-59E4-423A-A160-5EA3194828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7B7A-E469-40B8-8F2C-207B7F99E2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2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6CE38-6E7E-4AFA-B080-B479F53C6E0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8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AC7A-4E8D-4AD1-A8F0-E72829D44A9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78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B75F-76ED-4D6D-B290-19E54CDCD02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45B9B-7662-4473-A7FC-EE03FE5497B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6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759EC-1509-43BB-8D59-39123290471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7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15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53AE-9CD1-4AE2-9F06-3C85B0CBC8E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86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3CC28-76C2-4B86-AED2-5915685F44C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34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29CA7-FEFA-4149-84A5-64065B0A910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6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0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93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8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9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03/10/2023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ángulo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ángulo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ángulo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ángulo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960FF-C30D-43AC-B0B2-A4AC20AAA704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s://engineeringx.raeng.org.uk/media/gdyi1ynm/iapp-case-studies_web_colombia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/LearningRiskModelling" TargetMode="External"/><Relationship Id="rId12" Type="http://schemas.openxmlformats.org/officeDocument/2006/relationships/hyperlink" Target="https://www.raeng.org.uk/global/international-partnerships/engineering-x/transforming-systems-through-partnership-tsp/case-studies-previous-awarde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gineeringx.raeng.org.uk/programmes/transforming-systems-through-partnerships/case-studies" TargetMode="External"/><Relationship Id="rId5" Type="http://schemas.openxmlformats.org/officeDocument/2006/relationships/image" Target="../media/image3.png"/><Relationship Id="rId10" Type="http://schemas.openxmlformats.org/officeDocument/2006/relationships/hyperlink" Target="mailto:lmsepulvec@eafit.edu.co" TargetMode="External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mailto:japena@eafit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jpeg"/><Relationship Id="rId2" Type="http://schemas.openxmlformats.org/officeDocument/2006/relationships/hyperlink" Target="DatosRiesgoCredito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www.iadb.org/es/sectores/iniciativas/digital-finance-innovation/fintech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lrtjrjyrljyg.tk/ProductDetail.aspx?iid=88959660&amp;pr=45.88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376965"/>
            <a:ext cx="8634816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Taller de Minería </a:t>
            </a:r>
            <a:r>
              <a:rPr kumimoji="0" lang="es-E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 Datos</a:t>
            </a:r>
            <a:endParaRPr lang="es-ES" sz="32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Caso de Estudio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 de Crédito – 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 (NIIF 9)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1222135-2238-4E15-883D-6963C8D168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60000"/>
          </a:blip>
          <a:srcRect l="21894" t="43367" r="57424" b="20673"/>
          <a:stretch/>
        </p:blipFill>
        <p:spPr>
          <a:xfrm>
            <a:off x="925451" y="3070440"/>
            <a:ext cx="1251504" cy="1224000"/>
          </a:xfrm>
          <a:prstGeom prst="rect">
            <a:avLst/>
          </a:prstGeom>
        </p:spPr>
      </p:pic>
      <p:pic>
        <p:nvPicPr>
          <p:cNvPr id="22" name="Picture 2" descr="Resultado de imagen para Simbolo de You tube">
            <a:hlinkClick r:id="rId7"/>
            <a:extLst>
              <a:ext uri="{FF2B5EF4-FFF2-40B4-BE49-F238E27FC236}">
                <a16:creationId xmlns:a16="http://schemas.microsoft.com/office/drawing/2014/main" id="{E49137D5-5D4C-4569-9DC9-15F31203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64" y="3591687"/>
            <a:ext cx="1145843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D3470-F6E8-3A05-1CEE-16633E13FAB0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– Lina María Sepúlveda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japena@eafit.edu.co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lmsepulvec@eafit.edu.co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</a:t>
            </a:r>
            <a:r>
              <a:rPr lang="es-ES" sz="20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algn="ctr" defTabSz="914400">
              <a:defRPr/>
            </a:pPr>
            <a:r>
              <a:rPr lang="es-CO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algn="ctr" defTabSz="914400">
              <a:defRPr/>
            </a:pPr>
            <a:r>
              <a:rPr lang="es-CO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Visiting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Researcher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– DeMontfort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Royal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Academy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–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Legacy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74391" y="0"/>
            <a:ext cx="10028254" cy="6858000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800" b="1" dirty="0">
                <a:solidFill>
                  <a:srgbClr val="00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Caso de Estudio – Ficha BI</a:t>
            </a:r>
            <a:endParaRPr lang="es-ES" sz="2400" b="1" dirty="0">
              <a:solidFill>
                <a:srgbClr val="00339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72143"/>
              </p:ext>
            </p:extLst>
          </p:nvPr>
        </p:nvGraphicFramePr>
        <p:xfrm>
          <a:off x="607570" y="933257"/>
          <a:ext cx="9184841" cy="4731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Caso de Estudio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Caracterización de Solicitantes de Crédito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871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Objetivos del Negocio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Mejorar la </a:t>
                      </a:r>
                      <a:r>
                        <a:rPr lang="es-ES" sz="1600" b="0" i="1" kern="1200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estión del Riesgo 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en las diferentes etapas del crédito en una FINTECH: E1: Pre-</a:t>
                      </a:r>
                      <a:r>
                        <a:rPr lang="es-ES" sz="1600" b="0" kern="1200" baseline="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Aprobacion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, E2: Calificación (</a:t>
                      </a:r>
                      <a:r>
                        <a:rPr lang="es-ES" sz="1600" b="0" kern="1200" baseline="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Scoring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), E3: Otorgamiento (Recuperación).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72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Abstracción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Para la </a:t>
                      </a: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Gestión del Riesgo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en las diferentes etapas del crédito, las variables de referencia son las siguientes: E1: </a:t>
                      </a:r>
                      <a:r>
                        <a:rPr lang="es-ES" sz="160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PreAprobación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(Bivariada), E2: Score (0-1000), E3: Otorgamiento (Probabilidad de Recuperación).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587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Técnica</a:t>
                      </a:r>
                      <a:r>
                        <a:rPr lang="es-ES" sz="1600" b="1" i="0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a utilizar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i="1" dirty="0" err="1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Naive</a:t>
                      </a:r>
                      <a:r>
                        <a:rPr lang="es-ES" sz="1600" i="1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Bayes</a:t>
                      </a:r>
                      <a:r>
                        <a:rPr lang="es-ES" sz="1600" i="1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:</a:t>
                      </a:r>
                      <a:r>
                        <a:rPr lang="es-ES" sz="1600" i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es-ES" sz="1600" dirty="0">
                          <a:ea typeface="Arial Unicode MS" pitchFamily="34" charset="-128"/>
                        </a:rPr>
                        <a:t>es un modelo Machine Learning (ML) por aprendizaje supervisado para la clasificación de los datos en términos de una variable categórica de referencia</a:t>
                      </a:r>
                      <a:r>
                        <a:rPr lang="es-ES" sz="1600" i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Redes Neuronales (</a:t>
                      </a:r>
                      <a:r>
                        <a:rPr lang="es-ES" sz="1600" i="1" kern="1200" dirty="0" err="1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Tensorflow</a:t>
                      </a:r>
                      <a:r>
                        <a:rPr lang="es-ES" sz="1600" i="0" kern="12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): Un modelo neuronal, es un modelo por adaptación y aprendizaje que permite establecer la relación entre una serie de variables socioeconómicas de un solicitante de crédito y una variable de caracterización del crédito (E1,E2,E3).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587">
                <a:tc>
                  <a:txBody>
                    <a:bodyPr/>
                    <a:lstStyle/>
                    <a:p>
                      <a:pPr algn="l"/>
                      <a:r>
                        <a:rPr lang="es-CO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Archivos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 SolicitudCrédito(USD).xlsx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6763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5D89C406-E1D2-8587-28CF-B7A0070BE231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3" name="Cuadro de texto 9">
              <a:extLst>
                <a:ext uri="{FF2B5EF4-FFF2-40B4-BE49-F238E27FC236}">
                  <a16:creationId xmlns:a16="http://schemas.microsoft.com/office/drawing/2014/main" id="{D351AE86-FCB8-0841-2AA6-7A0B7F6B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Monitoreo &amp; Gobernanza del Dato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de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Gobernanza del Dato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Concepto Big Data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Business Intelligence &amp; Business Analytics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Mining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DataWarehouse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DataMarts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Proceso BI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Madurez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Risk</a:t>
              </a: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&amp;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Insights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Dashoboards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" name="Picture 2" descr="El Ágora">
              <a:extLst>
                <a:ext uri="{FF2B5EF4-FFF2-40B4-BE49-F238E27FC236}">
                  <a16:creationId xmlns:a16="http://schemas.microsoft.com/office/drawing/2014/main" id="{D7D0D8B2-198D-A999-C57C-57EC593962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C26104C-BD43-B7F3-B20B-A4DC72DAD2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9331" b="52482"/>
          <a:stretch/>
        </p:blipFill>
        <p:spPr>
          <a:xfrm>
            <a:off x="8333811" y="5837141"/>
            <a:ext cx="1458599" cy="862541"/>
          </a:xfrm>
          <a:prstGeom prst="rect">
            <a:avLst/>
          </a:prstGeom>
        </p:spPr>
      </p:pic>
      <p:pic>
        <p:nvPicPr>
          <p:cNvPr id="6" name="Picture 2" descr="Lulo bank - El primer banco 100% digital de Colombia">
            <a:extLst>
              <a:ext uri="{FF2B5EF4-FFF2-40B4-BE49-F238E27FC236}">
                <a16:creationId xmlns:a16="http://schemas.microsoft.com/office/drawing/2014/main" id="{3937F00F-F269-30D2-F226-D87747F9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39" y="5837141"/>
            <a:ext cx="1371343" cy="8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FFBF2A43-2693-0C27-60C0-044EEFA4D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418554" y="5788382"/>
            <a:ext cx="1493285" cy="97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0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hlinkClick r:id="rId2" action="ppaction://hlinkfile"/>
            <a:extLst>
              <a:ext uri="{FF2B5EF4-FFF2-40B4-BE49-F238E27FC236}">
                <a16:creationId xmlns:a16="http://schemas.microsoft.com/office/drawing/2014/main" id="{C7FC9447-21D1-457A-BF98-7AEA7CEA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44" y="295896"/>
            <a:ext cx="7703379" cy="5065675"/>
          </a:xfrm>
          <a:prstGeom prst="rect">
            <a:avLst/>
          </a:prstGeom>
        </p:spPr>
      </p:pic>
      <p:sp>
        <p:nvSpPr>
          <p:cNvPr id="2" name="Rectángulo 2"/>
          <p:cNvSpPr txBox="1">
            <a:spLocks noChangeArrowheads="1"/>
          </p:cNvSpPr>
          <p:nvPr/>
        </p:nvSpPr>
        <p:spPr>
          <a:xfrm>
            <a:off x="643467" y="643467"/>
            <a:ext cx="3363974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Riesgos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Agrícolas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3840335"/>
            <a:ext cx="3363974" cy="1520284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Operacionales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del Negocio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(Fitosanitarios - Agroclimáticos)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Financieros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(Estructura de Capital –Mercado)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2096739"/>
            <a:ext cx="3363974" cy="1458295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Estratégicos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Política Gubernamental &amp; Macroeconómica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Dinámica Industrial &amp; Competitividad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C5BED3-7103-41A8-9E9F-AF82CA76BA9B}"/>
              </a:ext>
            </a:extLst>
          </p:cNvPr>
          <p:cNvSpPr/>
          <p:nvPr/>
        </p:nvSpPr>
        <p:spPr>
          <a:xfrm>
            <a:off x="-1" y="-562"/>
            <a:ext cx="4235499" cy="68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1C542D-E1BE-4BC5-9F40-E0F6CFA8FE08}"/>
              </a:ext>
            </a:extLst>
          </p:cNvPr>
          <p:cNvSpPr/>
          <p:nvPr/>
        </p:nvSpPr>
        <p:spPr>
          <a:xfrm>
            <a:off x="-1694" y="-9655"/>
            <a:ext cx="4237192" cy="6912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67EC5E0-F18D-4313-B97A-97BDB45665F4}"/>
              </a:ext>
            </a:extLst>
          </p:cNvPr>
          <p:cNvSpPr>
            <a:spLocks/>
          </p:cNvSpPr>
          <p:nvPr/>
        </p:nvSpPr>
        <p:spPr>
          <a:xfrm>
            <a:off x="323884" y="2262869"/>
            <a:ext cx="3689742" cy="32778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Crear 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 sistema para la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estimación del riesgo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 el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otorgamiento de créditos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una FINTECH mediante: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Caracterización de las variables socioeconómicas de los solicitantes de un crédito (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Proceso ETL-LDA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Estimación de las pérdidas de acuerdo con los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perfiles de crédito 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 los solicitantes.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Evolución de las pérdidas esperadas de acuerdo con la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evolución de los perfiles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crédito</a:t>
            </a: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Rectángulo 2">
            <a:extLst>
              <a:ext uri="{FF2B5EF4-FFF2-40B4-BE49-F238E27FC236}">
                <a16:creationId xmlns:a16="http://schemas.microsoft.com/office/drawing/2014/main" id="{FD551012-FC33-4032-837B-1B695C18C74F}"/>
              </a:ext>
            </a:extLst>
          </p:cNvPr>
          <p:cNvSpPr txBox="1">
            <a:spLocks noChangeArrowheads="1"/>
          </p:cNvSpPr>
          <p:nvPr/>
        </p:nvSpPr>
        <p:spPr>
          <a:xfrm>
            <a:off x="315649" y="364959"/>
            <a:ext cx="3691792" cy="154004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de Estudio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F58145-619A-477B-895A-01176DBEEE3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9331" b="52482"/>
          <a:stretch/>
        </p:blipFill>
        <p:spPr>
          <a:xfrm>
            <a:off x="9875520" y="5545908"/>
            <a:ext cx="2091550" cy="1180223"/>
          </a:xfrm>
          <a:prstGeom prst="rect">
            <a:avLst/>
          </a:prstGeom>
        </p:spPr>
      </p:pic>
      <p:pic>
        <p:nvPicPr>
          <p:cNvPr id="2050" name="Picture 2" descr="Lulo bank - El primer banco 100% digital de Colombia">
            <a:extLst>
              <a:ext uri="{FF2B5EF4-FFF2-40B4-BE49-F238E27FC236}">
                <a16:creationId xmlns:a16="http://schemas.microsoft.com/office/drawing/2014/main" id="{52076949-7381-4419-B908-5FAF05C1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49" y="5545908"/>
            <a:ext cx="1876422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E7C8B0A2-4E4F-47B1-82E3-2826575F6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778121" y="5485053"/>
            <a:ext cx="204327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isk Archivos | UCI">
            <a:extLst>
              <a:ext uri="{FF2B5EF4-FFF2-40B4-BE49-F238E27FC236}">
                <a16:creationId xmlns:a16="http://schemas.microsoft.com/office/drawing/2014/main" id="{7C6B5D54-E81F-4479-A191-A5547C3E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8" b="23658"/>
          <a:stretch/>
        </p:blipFill>
        <p:spPr bwMode="auto">
          <a:xfrm>
            <a:off x="1385740" y="5977096"/>
            <a:ext cx="2618672" cy="7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 de texto 5">
            <a:extLst>
              <a:ext uri="{FF2B5EF4-FFF2-40B4-BE49-F238E27FC236}">
                <a16:creationId xmlns:a16="http://schemas.microsoft.com/office/drawing/2014/main" id="{2508A150-CEDA-4F2F-8B43-246D9AED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5" y="2020824"/>
            <a:ext cx="3727365" cy="3343656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C1: Educación y Experiencia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Premios y Reconocimientos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Productos Tecnológicos – Software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Publicaciones y Proyectos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C2: Propuesta de Investigación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C3: Desarrollo curricular y alumnado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C4: Instituto Inteligencia Artificial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Propuesta COVID-19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F0769BDD-E526-4BB5-9A90-09B745B24871}"/>
              </a:ext>
            </a:extLst>
          </p:cNvPr>
          <p:cNvSpPr txBox="1">
            <a:spLocks noChangeArrowheads="1"/>
          </p:cNvSpPr>
          <p:nvPr/>
        </p:nvSpPr>
        <p:spPr>
          <a:xfrm>
            <a:off x="548598" y="643467"/>
            <a:ext cx="3730751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Contenido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966CCE-FDF9-4717-9744-266D7EFF38B0}"/>
              </a:ext>
            </a:extLst>
          </p:cNvPr>
          <p:cNvSpPr/>
          <p:nvPr/>
        </p:nvSpPr>
        <p:spPr>
          <a:xfrm>
            <a:off x="8466452" y="2830198"/>
            <a:ext cx="3601614" cy="2423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FINTECH,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Desarrollo de productos financieros soportados en la IA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Banca Cognitiva.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INSURTECH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Asegurar nuevos conceptos promovidos IOT-IOB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Riesgos Paramétricos.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Sostenibilidad Ambiental y Financiera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2E0079-BD8A-4F62-8E2F-28212101189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51" y="252387"/>
            <a:ext cx="3601615" cy="2423341"/>
          </a:xfrm>
          <a:prstGeom prst="rect">
            <a:avLst/>
          </a:prstGeom>
        </p:spPr>
      </p:pic>
      <p:pic>
        <p:nvPicPr>
          <p:cNvPr id="15" name="Imagen 14">
            <a:hlinkClick r:id="rId3"/>
            <a:extLst>
              <a:ext uri="{FF2B5EF4-FFF2-40B4-BE49-F238E27FC236}">
                <a16:creationId xmlns:a16="http://schemas.microsoft.com/office/drawing/2014/main" id="{9FA2A7AD-2FA2-478C-A86E-0FC4F833ED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7" t="48320" r="30242" b="23584"/>
          <a:stretch/>
        </p:blipFill>
        <p:spPr>
          <a:xfrm>
            <a:off x="8466453" y="5332647"/>
            <a:ext cx="3601613" cy="1425404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C920C200-7A15-3971-1783-F5B2BFBED2CD}"/>
              </a:ext>
            </a:extLst>
          </p:cNvPr>
          <p:cNvGrpSpPr/>
          <p:nvPr/>
        </p:nvGrpSpPr>
        <p:grpSpPr>
          <a:xfrm>
            <a:off x="504051" y="-525052"/>
            <a:ext cx="6509592" cy="3835981"/>
            <a:chOff x="933855" y="643467"/>
            <a:chExt cx="6509592" cy="3835981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058B5B49-738E-282B-B7EA-0F0BFB8658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87282118"/>
                </p:ext>
              </p:extLst>
            </p:nvPr>
          </p:nvGraphicFramePr>
          <p:xfrm>
            <a:off x="933855" y="643467"/>
            <a:ext cx="6509592" cy="38359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BC810DC-D3F5-FF23-AF51-7AB754D7FDC1}"/>
                </a:ext>
              </a:extLst>
            </p:cNvPr>
            <p:cNvSpPr/>
            <p:nvPr/>
          </p:nvSpPr>
          <p:spPr>
            <a:xfrm>
              <a:off x="939626" y="1314459"/>
              <a:ext cx="6074017" cy="6930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2400" dirty="0">
                  <a:latin typeface="Arial" panose="020B0604020202020204" pitchFamily="34" charset="0"/>
                  <a:cs typeface="Arial" panose="020B0604020202020204" pitchFamily="34" charset="0"/>
                </a:rPr>
                <a:t>Etapas del Crédito - FINTECH</a:t>
              </a: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12481F97-3FF6-32EC-8DB5-7176B5547099}"/>
              </a:ext>
            </a:extLst>
          </p:cNvPr>
          <p:cNvSpPr/>
          <p:nvPr/>
        </p:nvSpPr>
        <p:spPr>
          <a:xfrm>
            <a:off x="867892" y="3034494"/>
            <a:ext cx="1643974" cy="220448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Solicitantes</a:t>
            </a: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Crédito</a:t>
            </a:r>
          </a:p>
          <a:p>
            <a:pPr algn="ctr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(Base AA)</a:t>
            </a:r>
          </a:p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32A0627-D56B-9002-CF74-AA23956920CE}"/>
              </a:ext>
            </a:extLst>
          </p:cNvPr>
          <p:cNvSpPr/>
          <p:nvPr/>
        </p:nvSpPr>
        <p:spPr>
          <a:xfrm rot="19373240">
            <a:off x="2746276" y="3087289"/>
            <a:ext cx="854701" cy="543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3E4C5A29-974E-82CA-A06D-E555A10A6814}"/>
              </a:ext>
            </a:extLst>
          </p:cNvPr>
          <p:cNvSpPr/>
          <p:nvPr/>
        </p:nvSpPr>
        <p:spPr>
          <a:xfrm rot="2245528">
            <a:off x="2704157" y="4683169"/>
            <a:ext cx="854701" cy="543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8812440-BB55-4C9D-7BC1-FC14C934ED72}"/>
              </a:ext>
            </a:extLst>
          </p:cNvPr>
          <p:cNvGrpSpPr/>
          <p:nvPr/>
        </p:nvGrpSpPr>
        <p:grpSpPr>
          <a:xfrm>
            <a:off x="3697122" y="2326327"/>
            <a:ext cx="2398878" cy="1938812"/>
            <a:chOff x="3697122" y="2326327"/>
            <a:chExt cx="2398878" cy="1938812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ECC0914-FBC4-BD11-FB6A-6C2B4606B52C}"/>
                </a:ext>
              </a:extLst>
            </p:cNvPr>
            <p:cNvSpPr/>
            <p:nvPr/>
          </p:nvSpPr>
          <p:spPr>
            <a:xfrm>
              <a:off x="3697122" y="2326327"/>
              <a:ext cx="2398878" cy="15077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Pre-Aprobación (1)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Edad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Ingresos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Egresos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Monto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___________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6CC4950-1826-E721-75B9-D20667D2E749}"/>
                </a:ext>
              </a:extLst>
            </p:cNvPr>
            <p:cNvSpPr/>
            <p:nvPr/>
          </p:nvSpPr>
          <p:spPr>
            <a:xfrm>
              <a:off x="3697122" y="3886305"/>
              <a:ext cx="2398878" cy="378834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prstDash val="solid"/>
              <a:miter lim="800000"/>
            </a:ln>
            <a:effectLst/>
          </p:spPr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algn="ctr"/>
              <a:r>
                <a:rPr lang="es-CO" sz="16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Pertenencia Aprobado</a:t>
              </a:r>
              <a:endPara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BF66CCEA-6757-116D-D74C-252D661A2477}"/>
              </a:ext>
            </a:extLst>
          </p:cNvPr>
          <p:cNvGrpSpPr/>
          <p:nvPr/>
        </p:nvGrpSpPr>
        <p:grpSpPr>
          <a:xfrm>
            <a:off x="3697121" y="4692189"/>
            <a:ext cx="2398878" cy="1951755"/>
            <a:chOff x="3697121" y="4692189"/>
            <a:chExt cx="2398878" cy="1951755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26ABD35-595D-4690-5AEC-2976A97F447C}"/>
                </a:ext>
              </a:extLst>
            </p:cNvPr>
            <p:cNvSpPr/>
            <p:nvPr/>
          </p:nvSpPr>
          <p:spPr>
            <a:xfrm>
              <a:off x="3697121" y="4692189"/>
              <a:ext cx="2398877" cy="15077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just"/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Pre-Negación (0)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Edad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Ingresos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Egresos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s-CO" dirty="0">
                  <a:latin typeface="Arial" panose="020B0604020202020204" pitchFamily="34" charset="0"/>
                  <a:cs typeface="Arial" panose="020B0604020202020204" pitchFamily="34" charset="0"/>
                </a:rPr>
                <a:t>Monto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42A6B80-0B7F-3FB9-A99F-7E34957DD40A}"/>
                </a:ext>
              </a:extLst>
            </p:cNvPr>
            <p:cNvSpPr/>
            <p:nvPr/>
          </p:nvSpPr>
          <p:spPr>
            <a:xfrm>
              <a:off x="3697121" y="6265110"/>
              <a:ext cx="2398878" cy="37883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600" dirty="0">
                  <a:latin typeface="Arial" panose="020B0604020202020204" pitchFamily="34" charset="0"/>
                  <a:cs typeface="Arial" panose="020B0604020202020204" pitchFamily="34" charset="0"/>
                </a:rPr>
                <a:t>Pertenencia Negado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Picture 18" descr="Nubank espera con su OPI llegar a los u$s 50.000 millones">
            <a:extLst>
              <a:ext uri="{FF2B5EF4-FFF2-40B4-BE49-F238E27FC236}">
                <a16:creationId xmlns:a16="http://schemas.microsoft.com/office/drawing/2014/main" id="{A33C01A0-2671-16AE-4DC3-BC348DA20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635" y="223011"/>
            <a:ext cx="4054699" cy="65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47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3840335"/>
            <a:ext cx="3363974" cy="1520284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Operacionales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del Negocio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(Fitosanitarios - Agroclimáticos)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Financieros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(Estructura de Capital –Mercado)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2096739"/>
            <a:ext cx="3363974" cy="1458295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Estratégicos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Política Gubernamental &amp; Macroeconómica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Dinámica Industrial &amp; Competitividad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F58145-619A-477B-895A-01176DBEEE3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59331" b="52482"/>
          <a:stretch/>
        </p:blipFill>
        <p:spPr>
          <a:xfrm>
            <a:off x="9875520" y="5545908"/>
            <a:ext cx="2091550" cy="1180223"/>
          </a:xfrm>
          <a:prstGeom prst="rect">
            <a:avLst/>
          </a:prstGeom>
        </p:spPr>
      </p:pic>
      <p:pic>
        <p:nvPicPr>
          <p:cNvPr id="2050" name="Picture 2" descr="Lulo bank - El primer banco 100% digital de Colombia">
            <a:extLst>
              <a:ext uri="{FF2B5EF4-FFF2-40B4-BE49-F238E27FC236}">
                <a16:creationId xmlns:a16="http://schemas.microsoft.com/office/drawing/2014/main" id="{52076949-7381-4419-B908-5FAF05C1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49" y="5545908"/>
            <a:ext cx="1876422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E7C8B0A2-4E4F-47B1-82E3-2826575F6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778121" y="5485053"/>
            <a:ext cx="204327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31814AC5-8374-3880-6321-81B2F0FC2FCD}"/>
              </a:ext>
            </a:extLst>
          </p:cNvPr>
          <p:cNvSpPr/>
          <p:nvPr/>
        </p:nvSpPr>
        <p:spPr>
          <a:xfrm>
            <a:off x="399780" y="998258"/>
            <a:ext cx="11274059" cy="4092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el método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estrategias para mejorar el comportamiento de modelos frente a la clasificación de los datos.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paralela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permite aplicar un modelo (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grupos de datos que tienen características comunes (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</a:t>
            </a:r>
            <a:r>
              <a:rPr lang="es-ES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secuencial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permite refinar los datos en función de un modelo. Para este refinamiento, se toman los datos que un modelo no logró clasificar en una etapa anterior y se crea un nuevo grupo de datos y así sucesivamente(</a:t>
            </a:r>
            <a:r>
              <a:rPr lang="es-ES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ES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pseudo-raros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spcAft>
                <a:spcPts val="600"/>
              </a:spcAft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3EEE1C1-14DA-CFE2-BABE-64F0FBB5D600}"/>
              </a:ext>
            </a:extLst>
          </p:cNvPr>
          <p:cNvSpPr/>
          <p:nvPr/>
        </p:nvSpPr>
        <p:spPr>
          <a:xfrm>
            <a:off x="164614" y="117042"/>
            <a:ext cx="10756681" cy="491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s-CO" sz="3600" b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36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s-CO" sz="3600" b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es-CO" sz="3600" b="1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0011931-DD74-5731-52B8-C2501049435C}"/>
              </a:ext>
            </a:extLst>
          </p:cNvPr>
          <p:cNvGrpSpPr/>
          <p:nvPr/>
        </p:nvGrpSpPr>
        <p:grpSpPr>
          <a:xfrm>
            <a:off x="4149001" y="2396815"/>
            <a:ext cx="7898400" cy="4407323"/>
            <a:chOff x="4068670" y="2230221"/>
            <a:chExt cx="7898400" cy="44073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B865AB-E141-F328-D25C-46D41424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681" t="34326" r="54123" b="36737"/>
            <a:stretch/>
          </p:blipFill>
          <p:spPr>
            <a:xfrm>
              <a:off x="4069298" y="2230221"/>
              <a:ext cx="7897772" cy="412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C55937C-AA31-D216-75D2-2B90EA16F3B0}"/>
                </a:ext>
              </a:extLst>
            </p:cNvPr>
            <p:cNvSpPr/>
            <p:nvPr/>
          </p:nvSpPr>
          <p:spPr>
            <a:xfrm>
              <a:off x="4068670" y="6349544"/>
              <a:ext cx="7898400" cy="288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/>
                <a:t>Tomado de: </a:t>
              </a:r>
              <a:r>
                <a:rPr lang="es-CO" sz="1100" dirty="0">
                  <a:hlinkClick r:id="rId6"/>
                </a:rPr>
                <a:t>https://www.llrtjrjyrljyg.tk/ProductDetail.aspx?iid=88959660&amp;pr=45.88</a:t>
              </a:r>
              <a:r>
                <a:rPr lang="es-CO" sz="1100" dirty="0"/>
                <a:t>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4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Personaliz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FF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08D55975E77540A32E185AA54345C7" ma:contentTypeVersion="13" ma:contentTypeDescription="Crear nuevo documento." ma:contentTypeScope="" ma:versionID="a5f737403ba45ba197bb8175556c3487">
  <xsd:schema xmlns:xsd="http://www.w3.org/2001/XMLSchema" xmlns:xs="http://www.w3.org/2001/XMLSchema" xmlns:p="http://schemas.microsoft.com/office/2006/metadata/properties" xmlns:ns3="3fc2752e-1d1c-407d-b249-05ec589f3e6d" xmlns:ns4="4c62d9aa-111b-4dda-8d41-fa0b40b7f845" targetNamespace="http://schemas.microsoft.com/office/2006/metadata/properties" ma:root="true" ma:fieldsID="dfa81bd4f953ea12d9ce1e09bbf293fe" ns3:_="" ns4:_="">
    <xsd:import namespace="3fc2752e-1d1c-407d-b249-05ec589f3e6d"/>
    <xsd:import namespace="4c62d9aa-111b-4dda-8d41-fa0b40b7f8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752e-1d1c-407d-b249-05ec589f3e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2d9aa-111b-4dda-8d41-fa0b40b7f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ontrol xmlns="http://schemas.microsoft.com/VisualStudio/2011/storyboarding/control">
  <Id Name="8fbda4bc-38d1-4bd5-b303-ceccc05f06b8" Revision="1" Stencil="System.MyShapes" StencilVersion="1.0"/>
</Control>
</file>

<file path=customXml/itemProps1.xml><?xml version="1.0" encoding="utf-8"?>
<ds:datastoreItem xmlns:ds="http://schemas.openxmlformats.org/officeDocument/2006/customXml" ds:itemID="{AD6ED18D-EE17-4B33-91B7-C735CD5BC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2752e-1d1c-407d-b249-05ec589f3e6d"/>
    <ds:schemaRef ds:uri="4c62d9aa-111b-4dda-8d41-fa0b40b7f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A3BEB-880A-4378-9DE1-CB8131520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7B8528-8064-41B4-9E80-D9D043C2942F}">
  <ds:schemaRefs>
    <ds:schemaRef ds:uri="3fc2752e-1d1c-407d-b249-05ec589f3e6d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4c62d9aa-111b-4dda-8d41-fa0b40b7f845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62D91EE-BAD8-42CB-90E5-7617FC127F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27863</TotalTime>
  <Words>650</Words>
  <Application>Microsoft Office PowerPoint</Application>
  <PresentationFormat>Panorámica</PresentationFormat>
  <Paragraphs>120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Unicode MS</vt:lpstr>
      <vt:lpstr>Calibri</vt:lpstr>
      <vt:lpstr>Calibri Light</vt:lpstr>
      <vt:lpstr>Wingdings</vt:lpstr>
      <vt:lpstr>2_Tema de Office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Alejandro Peña Palacio</dc:creator>
  <cp:lastModifiedBy>user</cp:lastModifiedBy>
  <cp:revision>390</cp:revision>
  <cp:lastPrinted>2020-07-17T11:32:15Z</cp:lastPrinted>
  <dcterms:created xsi:type="dcterms:W3CDTF">2019-06-03T17:58:26Z</dcterms:created>
  <dcterms:modified xsi:type="dcterms:W3CDTF">2023-10-03T11:21:21Z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0x010100F708D55975E77540A32E185AA54345C7</vt:lpwstr>
  </property>
  <property fmtid="{D5CDD505-2E9C-101B-9397-08002B2CF9AE}" pid="4" name="Tfs.LastKnownPath">
    <vt:lpwstr>https://eafit-my.sharepoint.com/personal/japena_eafit_edu_co/Documents/1. LineaAD/7. UTPL(2023)/1.1 CasoEstudio_ML_EAFIT.pptx</vt:lpwstr>
  </property>
</Properties>
</file>