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C0800-1B6F-4A8B-8706-E833E4BF226F}" v="9" dt="2023-12-09T06:04:4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Hu" userId="8759301f61db2ebf" providerId="LiveId" clId="{6E4C0800-1B6F-4A8B-8706-E833E4BF226F}"/>
    <pc:docChg chg="undo redo custSel addSld modSld sldOrd">
      <pc:chgData name="Jack Hu" userId="8759301f61db2ebf" providerId="LiveId" clId="{6E4C0800-1B6F-4A8B-8706-E833E4BF226F}" dt="2023-12-09T06:15:46.772" v="2872" actId="207"/>
      <pc:docMkLst>
        <pc:docMk/>
      </pc:docMkLst>
      <pc:sldChg chg="modSp mod">
        <pc:chgData name="Jack Hu" userId="8759301f61db2ebf" providerId="LiveId" clId="{6E4C0800-1B6F-4A8B-8706-E833E4BF226F}" dt="2023-12-09T05:36:35.602" v="843" actId="20577"/>
        <pc:sldMkLst>
          <pc:docMk/>
          <pc:sldMk cId="1021757834" sldId="256"/>
        </pc:sldMkLst>
        <pc:spChg chg="mod">
          <ac:chgData name="Jack Hu" userId="8759301f61db2ebf" providerId="LiveId" clId="{6E4C0800-1B6F-4A8B-8706-E833E4BF226F}" dt="2023-12-09T05:09:50.897" v="28" actId="20577"/>
          <ac:spMkLst>
            <pc:docMk/>
            <pc:sldMk cId="1021757834" sldId="256"/>
            <ac:spMk id="2" creationId="{0399712E-576B-D7C8-68A1-555AD025C2B1}"/>
          </ac:spMkLst>
        </pc:spChg>
        <pc:spChg chg="mod">
          <ac:chgData name="Jack Hu" userId="8759301f61db2ebf" providerId="LiveId" clId="{6E4C0800-1B6F-4A8B-8706-E833E4BF226F}" dt="2023-12-09T05:36:35.602" v="843" actId="20577"/>
          <ac:spMkLst>
            <pc:docMk/>
            <pc:sldMk cId="1021757834" sldId="256"/>
            <ac:spMk id="3" creationId="{BFFE0B93-2048-DC2C-4D1A-E7E1E2F03D6B}"/>
          </ac:spMkLst>
        </pc:spChg>
      </pc:sldChg>
      <pc:sldChg chg="modSp new mod">
        <pc:chgData name="Jack Hu" userId="8759301f61db2ebf" providerId="LiveId" clId="{6E4C0800-1B6F-4A8B-8706-E833E4BF226F}" dt="2023-12-09T06:14:04.935" v="2857" actId="207"/>
        <pc:sldMkLst>
          <pc:docMk/>
          <pc:sldMk cId="2753767492" sldId="257"/>
        </pc:sldMkLst>
        <pc:spChg chg="mod">
          <ac:chgData name="Jack Hu" userId="8759301f61db2ebf" providerId="LiveId" clId="{6E4C0800-1B6F-4A8B-8706-E833E4BF226F}" dt="2023-12-09T05:36:45.634" v="856" actId="20577"/>
          <ac:spMkLst>
            <pc:docMk/>
            <pc:sldMk cId="2753767492" sldId="257"/>
            <ac:spMk id="2" creationId="{988F4C90-5616-5F89-1A7A-652E39DCBF7D}"/>
          </ac:spMkLst>
        </pc:spChg>
        <pc:spChg chg="mod">
          <ac:chgData name="Jack Hu" userId="8759301f61db2ebf" providerId="LiveId" clId="{6E4C0800-1B6F-4A8B-8706-E833E4BF226F}" dt="2023-12-09T06:14:04.935" v="2857" actId="207"/>
          <ac:spMkLst>
            <pc:docMk/>
            <pc:sldMk cId="2753767492" sldId="257"/>
            <ac:spMk id="3" creationId="{B8A8B6CC-C039-D91E-693F-5C2EA9323A84}"/>
          </ac:spMkLst>
        </pc:spChg>
      </pc:sldChg>
      <pc:sldChg chg="modSp new mod ord">
        <pc:chgData name="Jack Hu" userId="8759301f61db2ebf" providerId="LiveId" clId="{6E4C0800-1B6F-4A8B-8706-E833E4BF226F}" dt="2023-12-09T06:13:21.159" v="2849" actId="207"/>
        <pc:sldMkLst>
          <pc:docMk/>
          <pc:sldMk cId="4288947995" sldId="258"/>
        </pc:sldMkLst>
        <pc:spChg chg="mod">
          <ac:chgData name="Jack Hu" userId="8759301f61db2ebf" providerId="LiveId" clId="{6E4C0800-1B6F-4A8B-8706-E833E4BF226F}" dt="2023-12-09T05:19:29.600" v="117" actId="20577"/>
          <ac:spMkLst>
            <pc:docMk/>
            <pc:sldMk cId="4288947995" sldId="258"/>
            <ac:spMk id="2" creationId="{5D8F26D2-FB28-DC0E-943B-C813A131650D}"/>
          </ac:spMkLst>
        </pc:spChg>
        <pc:spChg chg="mod">
          <ac:chgData name="Jack Hu" userId="8759301f61db2ebf" providerId="LiveId" clId="{6E4C0800-1B6F-4A8B-8706-E833E4BF226F}" dt="2023-12-09T06:13:21.159" v="2849" actId="207"/>
          <ac:spMkLst>
            <pc:docMk/>
            <pc:sldMk cId="4288947995" sldId="258"/>
            <ac:spMk id="3" creationId="{F63B5E33-39A6-629D-5154-2012BD15A54E}"/>
          </ac:spMkLst>
        </pc:spChg>
      </pc:sldChg>
      <pc:sldChg chg="modSp new mod">
        <pc:chgData name="Jack Hu" userId="8759301f61db2ebf" providerId="LiveId" clId="{6E4C0800-1B6F-4A8B-8706-E833E4BF226F}" dt="2023-12-09T06:14:33.570" v="2862" actId="207"/>
        <pc:sldMkLst>
          <pc:docMk/>
          <pc:sldMk cId="1527939058" sldId="259"/>
        </pc:sldMkLst>
        <pc:spChg chg="mod">
          <ac:chgData name="Jack Hu" userId="8759301f61db2ebf" providerId="LiveId" clId="{6E4C0800-1B6F-4A8B-8706-E833E4BF226F}" dt="2023-12-09T06:00:07.669" v="2316" actId="21"/>
          <ac:spMkLst>
            <pc:docMk/>
            <pc:sldMk cId="1527939058" sldId="259"/>
            <ac:spMk id="2" creationId="{57330D74-F893-37A9-33E9-DDE25C1B93BA}"/>
          </ac:spMkLst>
        </pc:spChg>
        <pc:spChg chg="mod">
          <ac:chgData name="Jack Hu" userId="8759301f61db2ebf" providerId="LiveId" clId="{6E4C0800-1B6F-4A8B-8706-E833E4BF226F}" dt="2023-12-09T06:14:33.570" v="2862" actId="207"/>
          <ac:spMkLst>
            <pc:docMk/>
            <pc:sldMk cId="1527939058" sldId="259"/>
            <ac:spMk id="3" creationId="{4AF4BD6E-2F38-95E5-E08D-A6E78102CACB}"/>
          </ac:spMkLst>
        </pc:spChg>
      </pc:sldChg>
      <pc:sldChg chg="modSp new mod">
        <pc:chgData name="Jack Hu" userId="8759301f61db2ebf" providerId="LiveId" clId="{6E4C0800-1B6F-4A8B-8706-E833E4BF226F}" dt="2023-12-09T06:14:56.689" v="2864" actId="207"/>
        <pc:sldMkLst>
          <pc:docMk/>
          <pc:sldMk cId="3972526097" sldId="260"/>
        </pc:sldMkLst>
        <pc:spChg chg="mod">
          <ac:chgData name="Jack Hu" userId="8759301f61db2ebf" providerId="LiveId" clId="{6E4C0800-1B6F-4A8B-8706-E833E4BF226F}" dt="2023-12-09T06:00:25.703" v="2353" actId="20577"/>
          <ac:spMkLst>
            <pc:docMk/>
            <pc:sldMk cId="3972526097" sldId="260"/>
            <ac:spMk id="2" creationId="{A0BFE6E0-06BC-BB1E-C3A9-0053098796D3}"/>
          </ac:spMkLst>
        </pc:spChg>
        <pc:spChg chg="mod">
          <ac:chgData name="Jack Hu" userId="8759301f61db2ebf" providerId="LiveId" clId="{6E4C0800-1B6F-4A8B-8706-E833E4BF226F}" dt="2023-12-09T06:14:56.689" v="2864" actId="207"/>
          <ac:spMkLst>
            <pc:docMk/>
            <pc:sldMk cId="3972526097" sldId="260"/>
            <ac:spMk id="3" creationId="{DFAF0684-1A74-6A14-3FFB-9121E919A2B0}"/>
          </ac:spMkLst>
        </pc:spChg>
      </pc:sldChg>
      <pc:sldChg chg="modSp new mod">
        <pc:chgData name="Jack Hu" userId="8759301f61db2ebf" providerId="LiveId" clId="{6E4C0800-1B6F-4A8B-8706-E833E4BF226F}" dt="2023-12-09T06:15:26.309" v="2869" actId="207"/>
        <pc:sldMkLst>
          <pc:docMk/>
          <pc:sldMk cId="2616425048" sldId="261"/>
        </pc:sldMkLst>
        <pc:spChg chg="mod">
          <ac:chgData name="Jack Hu" userId="8759301f61db2ebf" providerId="LiveId" clId="{6E4C0800-1B6F-4A8B-8706-E833E4BF226F}" dt="2023-12-09T06:00:44.387" v="2393" actId="20577"/>
          <ac:spMkLst>
            <pc:docMk/>
            <pc:sldMk cId="2616425048" sldId="261"/>
            <ac:spMk id="2" creationId="{D2C6CC7C-7DEF-5579-68C7-5B19E6D219B3}"/>
          </ac:spMkLst>
        </pc:spChg>
        <pc:spChg chg="mod">
          <ac:chgData name="Jack Hu" userId="8759301f61db2ebf" providerId="LiveId" clId="{6E4C0800-1B6F-4A8B-8706-E833E4BF226F}" dt="2023-12-09T06:15:26.309" v="2869" actId="207"/>
          <ac:spMkLst>
            <pc:docMk/>
            <pc:sldMk cId="2616425048" sldId="261"/>
            <ac:spMk id="3" creationId="{16BC7971-3725-20A3-9BA9-AAEB8B8D55E3}"/>
          </ac:spMkLst>
        </pc:spChg>
      </pc:sldChg>
      <pc:sldChg chg="modSp new mod">
        <pc:chgData name="Jack Hu" userId="8759301f61db2ebf" providerId="LiveId" clId="{6E4C0800-1B6F-4A8B-8706-E833E4BF226F}" dt="2023-12-09T06:15:46.772" v="2872" actId="207"/>
        <pc:sldMkLst>
          <pc:docMk/>
          <pc:sldMk cId="2269225571" sldId="262"/>
        </pc:sldMkLst>
        <pc:spChg chg="mod">
          <ac:chgData name="Jack Hu" userId="8759301f61db2ebf" providerId="LiveId" clId="{6E4C0800-1B6F-4A8B-8706-E833E4BF226F}" dt="2023-12-09T06:04:33.325" v="2624" actId="20577"/>
          <ac:spMkLst>
            <pc:docMk/>
            <pc:sldMk cId="2269225571" sldId="262"/>
            <ac:spMk id="2" creationId="{9B953A35-ED4F-7158-0DD4-632AE112A8B0}"/>
          </ac:spMkLst>
        </pc:spChg>
        <pc:spChg chg="mod">
          <ac:chgData name="Jack Hu" userId="8759301f61db2ebf" providerId="LiveId" clId="{6E4C0800-1B6F-4A8B-8706-E833E4BF226F}" dt="2023-12-09T06:15:46.772" v="2872" actId="207"/>
          <ac:spMkLst>
            <pc:docMk/>
            <pc:sldMk cId="2269225571" sldId="262"/>
            <ac:spMk id="3" creationId="{D065A4A6-6BFB-7299-FC4C-B5BF8027FA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E7AF2-DAEA-C92B-E2ED-19244A51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00F23A-0BBD-92D5-3E0E-1EF075FA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83A90-E4FC-5B84-0E7C-50891E9D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FB079-01CE-A332-3E30-65BAE699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2A0CE1-63F8-4DB6-DEA6-847D8912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09A3D-7F07-6A49-AE7D-88879F34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9D67CF-0A27-21A1-498D-4800D642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B6DA0-D719-853A-C625-49F31C7F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49545-0A01-E59F-8E9E-4C419F02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6765B2-D111-799B-BACC-E7720A3D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8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FE2AB9-9662-CF6D-6A5F-DDD2BADD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89620B-010C-D713-7876-DECC8A1D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42BFF-B0FE-F3FB-0555-2AAEAFF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BE23B-33BC-8FC5-8490-9149050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5A5D3-94A7-5F6B-C422-3E9D75A5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7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CF646-05D2-F684-EEE6-B47EB6A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692C5-A171-33DA-9E48-925A858B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ADC99-FC98-764A-632B-6ACB37E7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5C106-36F4-BE5A-C9A8-7AF2ACC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869929-B50B-28EA-9BD0-9F74C8B2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4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2A02-EAA6-512F-9521-0CD9C50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EB87E-4569-BE79-2115-8C8A6FFB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08B75F-C234-5273-DD19-744D4F4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6832C1-80FE-4B36-644A-6963FEC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A2F7F-11FA-87DC-AD88-78C1D6F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89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059C2-B56D-5348-18BF-2A9A3849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3DB18-CE2A-0CEA-C216-CA9409D72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1A1D82-7150-D833-7B74-E03BC3D5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CBC34-10C8-FBED-0F77-ABAA9098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74A2A8-E41B-6934-7775-918E265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652C71-F95A-4441-F1D5-D66B42F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5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38D4E-014C-E804-6669-D55AA084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6A0986-6872-4E4A-A8DC-39B53375B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85EA9C-CBBF-EA64-1207-5B461903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5CCEEB-F133-DFC7-4F6B-54E6123C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7D3F0C-AA26-16FB-E067-FD79FDB43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6B09E0-7E5A-925F-F3DD-F82397B1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EA036B-9B8A-82DE-6A34-E9350EEE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8A971F-CD6B-C155-3838-93A0AEB6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4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8D24-5220-F187-8F56-8BBF7A2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0251C0-1A29-3569-D51C-BBFBDBD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2836D7-10CC-DEA7-44BD-FE6F83FC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6B3A11-7086-CB24-C9EF-42F54A53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AA41DB-C2FA-D308-9593-FAD69CD4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9B2912-4A7B-1D68-11C0-0C03996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C6D438-A539-4C57-5483-DD7A81DE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87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C1495-3D91-2E8E-3994-DD4826CD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BB92A-1B4B-09F5-28E1-30467FFA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DB2EF9-A048-1A24-A227-7F417E69E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8441BF-FFFD-E665-9942-1BAC78E4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A597A8-CCE8-D2F4-FDDE-A448AC64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25BE14-8C15-F4E9-CDBA-F7D9BDB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2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A7030-37A8-5FEC-A8CD-D1EA7D2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8481C1-4934-069E-9DC9-C02A7BA6C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6A5615-AF34-CF41-D881-1410C4FD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73F7A-AB18-F563-DDFD-B3C30B0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C490B8-E4B0-59A8-776C-2D77B75D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DEF69D-A4E0-3301-ED3A-98B303A5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11E967-A3CE-7F7F-D660-2E4BF726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F09AD-4EC8-1736-1D4F-EAB083C9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E8FFF-F57A-F88F-FF8F-680993EB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5960-1CBB-450E-AADD-3F37F4152798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23A78B-9D6D-12F0-37EB-2B776FB69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ED78C-961E-956F-EBE6-B551D3A76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84B7-4FF3-4E7C-BFC7-826661819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2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9712E-576B-D7C8-68A1-555AD025C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章回小說介紹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FE0B93-2048-DC2C-4D1A-E7E1E2F03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明清以來，中國長篇小說的主要形式</a:t>
            </a:r>
          </a:p>
        </p:txBody>
      </p:sp>
    </p:spTree>
    <p:extLst>
      <p:ext uri="{BB962C8B-B14F-4D97-AF65-F5344CB8AC3E}">
        <p14:creationId xmlns:p14="http://schemas.microsoft.com/office/powerpoint/2010/main" val="102175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F26D2-FB28-DC0E-943B-C813A131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B5E33-39A6-629D-5154-2012BD15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盛行於</a:t>
            </a:r>
            <a:r>
              <a:rPr lang="zh-TW" altLang="en-US" dirty="0">
                <a:solidFill>
                  <a:srgbClr val="FF0000"/>
                </a:solidFill>
              </a:rPr>
              <a:t>明清</a:t>
            </a:r>
            <a:r>
              <a:rPr lang="zh-TW" altLang="en-US" dirty="0"/>
              <a:t>兩代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分章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分回</a:t>
            </a:r>
            <a:r>
              <a:rPr lang="zh-TW" altLang="en-US" dirty="0"/>
              <a:t>敘事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白話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文言</a:t>
            </a:r>
            <a:r>
              <a:rPr lang="zh-TW" altLang="en-US" dirty="0"/>
              <a:t>書寫而成</a:t>
            </a:r>
            <a:endParaRPr lang="en-US" altLang="zh-TW" dirty="0"/>
          </a:p>
          <a:p>
            <a:r>
              <a:rPr lang="zh-TW" altLang="en-US" dirty="0"/>
              <a:t>正文之前有「</a:t>
            </a:r>
            <a:r>
              <a:rPr lang="zh-TW" altLang="en-US" dirty="0">
                <a:solidFill>
                  <a:srgbClr val="FF0000"/>
                </a:solidFill>
              </a:rPr>
              <a:t>楔子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每章每回前有「</a:t>
            </a:r>
            <a:r>
              <a:rPr lang="zh-TW" altLang="en-US" dirty="0">
                <a:solidFill>
                  <a:srgbClr val="FF0000"/>
                </a:solidFill>
              </a:rPr>
              <a:t>回目</a:t>
            </a:r>
            <a:r>
              <a:rPr lang="zh-TW" altLang="en-US" dirty="0"/>
              <a:t>」，用以歸納情節梗概</a:t>
            </a:r>
            <a:endParaRPr lang="en-US" altLang="zh-TW" dirty="0"/>
          </a:p>
          <a:p>
            <a:pPr lvl="1"/>
            <a:r>
              <a:rPr lang="zh-TW" altLang="en-US" dirty="0"/>
              <a:t>多以雙句組成，對仗工整，詞藻精煉</a:t>
            </a:r>
            <a:endParaRPr lang="en-US" altLang="zh-TW" dirty="0"/>
          </a:p>
          <a:p>
            <a:r>
              <a:rPr lang="zh-TW" altLang="en-US" dirty="0"/>
              <a:t>每回以詩歌開場結尾，中間敘事</a:t>
            </a:r>
            <a:endParaRPr lang="en-US" altLang="zh-TW" dirty="0"/>
          </a:p>
          <a:p>
            <a:r>
              <a:rPr lang="zh-TW" altLang="en-US" dirty="0"/>
              <a:t>插入</a:t>
            </a:r>
            <a:r>
              <a:rPr lang="zh-TW" altLang="en-US" dirty="0">
                <a:solidFill>
                  <a:srgbClr val="FF0000"/>
                </a:solidFill>
              </a:rPr>
              <a:t>詩詞韻文</a:t>
            </a:r>
            <a:r>
              <a:rPr lang="zh-TW" altLang="en-US" dirty="0"/>
              <a:t>，用以總結、引起內容、評論人物、渲染氣氛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89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F4C90-5616-5F89-1A7A-652E39DC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8B6CC-C039-D91E-693F-5C2EA932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每回有開端語和結束語</a:t>
            </a:r>
            <a:endParaRPr lang="en-US" altLang="zh-TW" dirty="0"/>
          </a:p>
          <a:p>
            <a:pPr lvl="1"/>
            <a:r>
              <a:rPr lang="zh-TW" altLang="en-US" dirty="0"/>
              <a:t>開頭常用「</a:t>
            </a:r>
            <a:r>
              <a:rPr lang="zh-TW" altLang="en-US" dirty="0">
                <a:solidFill>
                  <a:srgbClr val="FF0000"/>
                </a:solidFill>
              </a:rPr>
              <a:t>話說</a:t>
            </a:r>
            <a:r>
              <a:rPr lang="zh-TW" altLang="en-US" dirty="0"/>
              <a:t>」、 「</a:t>
            </a:r>
            <a:r>
              <a:rPr lang="zh-TW" altLang="en-US" dirty="0">
                <a:solidFill>
                  <a:srgbClr val="FF0000"/>
                </a:solidFill>
              </a:rPr>
              <a:t>卻說</a:t>
            </a:r>
            <a:r>
              <a:rPr lang="zh-TW" altLang="en-US" dirty="0"/>
              <a:t>」、 「</a:t>
            </a:r>
            <a:r>
              <a:rPr lang="zh-TW" altLang="en-US" dirty="0">
                <a:solidFill>
                  <a:srgbClr val="FF0000"/>
                </a:solidFill>
              </a:rPr>
              <a:t>且說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結尾常用「</a:t>
            </a:r>
            <a:r>
              <a:rPr lang="zh-TW" altLang="en-US" dirty="0">
                <a:solidFill>
                  <a:srgbClr val="FF0000"/>
                </a:solidFill>
              </a:rPr>
              <a:t>欲知後事如何，且聽下回分解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具話本特色</a:t>
            </a:r>
            <a:endParaRPr lang="en-US" altLang="zh-TW" dirty="0"/>
          </a:p>
          <a:p>
            <a:pPr lvl="1"/>
            <a:r>
              <a:rPr lang="zh-TW" altLang="en-US" dirty="0"/>
              <a:t>內文有時夾雜有「</a:t>
            </a:r>
            <a:r>
              <a:rPr lang="zh-TW" altLang="en-US" dirty="0">
                <a:solidFill>
                  <a:srgbClr val="FF0000"/>
                </a:solidFill>
              </a:rPr>
              <a:t>看官</a:t>
            </a:r>
            <a:r>
              <a:rPr lang="zh-TW" altLang="en-US" dirty="0"/>
              <a:t>」、「</a:t>
            </a:r>
            <a:r>
              <a:rPr lang="zh-TW" altLang="en-US" dirty="0">
                <a:solidFill>
                  <a:srgbClr val="FF0000"/>
                </a:solidFill>
              </a:rPr>
              <a:t>諸公</a:t>
            </a:r>
            <a:r>
              <a:rPr lang="zh-TW" altLang="en-US" dirty="0"/>
              <a:t>」的稱呼</a:t>
            </a:r>
          </a:p>
        </p:txBody>
      </p:sp>
    </p:spTree>
    <p:extLst>
      <p:ext uri="{BB962C8B-B14F-4D97-AF65-F5344CB8AC3E}">
        <p14:creationId xmlns:p14="http://schemas.microsoft.com/office/powerpoint/2010/main" val="275376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30D74-F893-37A9-33E9-DDE25C1B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歷史演變</a:t>
            </a:r>
            <a:r>
              <a:rPr lang="en-US" altLang="zh-TW" dirty="0"/>
              <a:t>—</a:t>
            </a:r>
            <a:r>
              <a:rPr lang="zh-TW" altLang="en-US" dirty="0"/>
              <a:t>興起與起源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4BD6E-2F38-95E5-E08D-A6E78102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傳統儒家思想認為小說「</a:t>
            </a:r>
            <a:r>
              <a:rPr lang="zh-TW" altLang="en-US" dirty="0">
                <a:solidFill>
                  <a:srgbClr val="FF0000"/>
                </a:solidFill>
              </a:rPr>
              <a:t>不入流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明清時</a:t>
            </a:r>
            <a:r>
              <a:rPr lang="zh-TW" altLang="en-US" dirty="0">
                <a:solidFill>
                  <a:srgbClr val="FF0000"/>
                </a:solidFill>
              </a:rPr>
              <a:t>白話文學興起</a:t>
            </a:r>
            <a:r>
              <a:rPr lang="zh-TW" altLang="en-US" dirty="0"/>
              <a:t>加上</a:t>
            </a:r>
            <a:r>
              <a:rPr lang="zh-TW" altLang="en-US" dirty="0">
                <a:solidFill>
                  <a:srgbClr val="FF0000"/>
                </a:solidFill>
              </a:rPr>
              <a:t>戲曲發展</a:t>
            </a:r>
            <a:r>
              <a:rPr lang="zh-TW" altLang="en-US" dirty="0"/>
              <a:t>，促進小說發展</a:t>
            </a:r>
            <a:endParaRPr lang="en-US" altLang="zh-TW" dirty="0"/>
          </a:p>
          <a:p>
            <a:r>
              <a:rPr lang="zh-TW" altLang="en-US" dirty="0"/>
              <a:t>繼承話本小說，建立於</a:t>
            </a:r>
            <a:r>
              <a:rPr lang="zh-TW" altLang="en-US" dirty="0">
                <a:solidFill>
                  <a:srgbClr val="FF0000"/>
                </a:solidFill>
              </a:rPr>
              <a:t>宋代講史話本</a:t>
            </a:r>
            <a:r>
              <a:rPr lang="zh-TW" altLang="en-US" dirty="0"/>
              <a:t>的基礎</a:t>
            </a:r>
            <a:endParaRPr lang="en-US" altLang="zh-TW" dirty="0"/>
          </a:p>
          <a:p>
            <a:pPr lvl="1"/>
            <a:r>
              <a:rPr lang="zh-TW" altLang="en-US" dirty="0"/>
              <a:t>講史：多講「歷史興亡」、「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戰爭故事</a:t>
            </a:r>
            <a:r>
              <a:rPr lang="zh-TW" altLang="en-US" dirty="0"/>
              <a:t>」，說書人通常分次說完故事，每講一次便成為一回</a:t>
            </a:r>
            <a:endParaRPr lang="en-US" altLang="zh-TW" dirty="0"/>
          </a:p>
          <a:p>
            <a:pPr lvl="1"/>
            <a:r>
              <a:rPr lang="zh-TW" altLang="en-US" dirty="0"/>
              <a:t>向聽眾揭示的題目便成為章回小說的起源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79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FE6E0-06BC-BB1E-C3A9-00530987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歷史演變</a:t>
            </a:r>
            <a:r>
              <a:rPr lang="en-US" altLang="zh-TW" dirty="0"/>
              <a:t>—</a:t>
            </a:r>
            <a:r>
              <a:rPr lang="zh-TW" altLang="en-US" dirty="0"/>
              <a:t>明代前期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F0684-1A74-6A14-3FFB-9121E919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元末明初出現一些章回小說，如：「三國演義」、「殘唐五代史演義」、「水滸傳」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明確分卷分節</a:t>
            </a:r>
            <a:r>
              <a:rPr lang="zh-TW" altLang="en-US" dirty="0"/>
              <a:t>，每節前面具有一句單句目錄</a:t>
            </a:r>
            <a:endParaRPr lang="en-US" altLang="zh-TW" dirty="0"/>
          </a:p>
          <a:p>
            <a:r>
              <a:rPr lang="zh-TW" altLang="en-US" dirty="0"/>
              <a:t>人物與故事核心為歷史故事，但</a:t>
            </a:r>
            <a:r>
              <a:rPr lang="zh-TW" altLang="en-US" dirty="0">
                <a:solidFill>
                  <a:srgbClr val="FF0000"/>
                </a:solidFill>
              </a:rPr>
              <a:t>多經後人加工</a:t>
            </a:r>
            <a:r>
              <a:rPr lang="zh-TW" altLang="en-US" dirty="0"/>
              <a:t>新內容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5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6CC7C-7DEF-5579-68C7-5B19E6D2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歷史演變</a:t>
            </a:r>
            <a:r>
              <a:rPr lang="en-US" altLang="zh-TW" dirty="0"/>
              <a:t>—</a:t>
            </a:r>
            <a:r>
              <a:rPr lang="zh-TW" altLang="en-US" dirty="0"/>
              <a:t>明中葉至清朝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C7971-3725-20A3-9BA9-AAEB8B8D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情節複雜，與「講史」</a:t>
            </a:r>
            <a:r>
              <a:rPr lang="zh-TW" altLang="en-US" dirty="0">
                <a:solidFill>
                  <a:srgbClr val="FF0000"/>
                </a:solidFill>
              </a:rPr>
              <a:t>無直接關聯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不分節，明確地分成多少回</a:t>
            </a:r>
            <a:endParaRPr lang="en-US" altLang="zh-TW" dirty="0"/>
          </a:p>
          <a:p>
            <a:r>
              <a:rPr lang="zh-TW" altLang="en-US" dirty="0"/>
              <a:t>回目由</a:t>
            </a:r>
            <a:r>
              <a:rPr lang="zh-TW" altLang="en-US" dirty="0">
                <a:solidFill>
                  <a:srgbClr val="FF0000"/>
                </a:solidFill>
              </a:rPr>
              <a:t>單句</a:t>
            </a:r>
            <a:r>
              <a:rPr lang="zh-TW" altLang="en-US" dirty="0"/>
              <a:t>發展成為</a:t>
            </a:r>
            <a:r>
              <a:rPr lang="zh-TW" altLang="en-US" dirty="0">
                <a:solidFill>
                  <a:srgbClr val="FF0000"/>
                </a:solidFill>
              </a:rPr>
              <a:t>參差不齊的雙句</a:t>
            </a:r>
            <a:r>
              <a:rPr lang="zh-TW" altLang="en-US" dirty="0"/>
              <a:t>，最後成為工整的</a:t>
            </a:r>
            <a:r>
              <a:rPr lang="zh-TW" altLang="en-US" dirty="0">
                <a:solidFill>
                  <a:srgbClr val="FF0000"/>
                </a:solidFill>
              </a:rPr>
              <a:t>對句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紅樓夢</a:t>
            </a:r>
            <a:r>
              <a:rPr lang="zh-TW" altLang="en-US" dirty="0"/>
              <a:t>為清代章回小說發展之高峰</a:t>
            </a:r>
          </a:p>
        </p:txBody>
      </p:sp>
    </p:spTree>
    <p:extLst>
      <p:ext uri="{BB962C8B-B14F-4D97-AF65-F5344CB8AC3E}">
        <p14:creationId xmlns:p14="http://schemas.microsoft.com/office/powerpoint/2010/main" val="26164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53A35-ED4F-7158-0DD4-632AE11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代表作品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5A4A6-6BFB-7299-FC4C-B5BF8027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四大奇書：水滸傳、三國演義、西遊記、金瓶梅</a:t>
            </a:r>
            <a:endParaRPr lang="en-US" altLang="zh-TW" dirty="0"/>
          </a:p>
          <a:p>
            <a:r>
              <a:rPr lang="zh-TW" altLang="en-US" dirty="0"/>
              <a:t>四大名著：水滸傳、三國演義、西遊記、</a:t>
            </a:r>
            <a:r>
              <a:rPr lang="zh-TW" altLang="en-US" dirty="0">
                <a:solidFill>
                  <a:srgbClr val="FF0000"/>
                </a:solidFill>
              </a:rPr>
              <a:t>紅樓夢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晚清四大譴責小說：老殘遊記、官場現形記、二十年目睹之怪現狀、孽海花</a:t>
            </a:r>
            <a:endParaRPr lang="en-US" altLang="zh-TW" dirty="0"/>
          </a:p>
          <a:p>
            <a:r>
              <a:rPr lang="zh-TW" altLang="en-US" dirty="0"/>
              <a:t>諷刺小說：儒林外史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922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374</Words>
  <Application>Microsoft Office PowerPoint</Application>
  <PresentationFormat>寬螢幕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章回小說介紹</vt:lpstr>
      <vt:lpstr>特色</vt:lpstr>
      <vt:lpstr>特色</vt:lpstr>
      <vt:lpstr>歷史演變—興起與起源</vt:lpstr>
      <vt:lpstr>歷史演變—明代前期</vt:lpstr>
      <vt:lpstr>歷史演變—明中葉至清朝</vt:lpstr>
      <vt:lpstr>代表作品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 Hu</dc:creator>
  <cp:lastModifiedBy>Jack Hu</cp:lastModifiedBy>
  <cp:revision>1</cp:revision>
  <dcterms:created xsi:type="dcterms:W3CDTF">2023-12-09T05:09:20Z</dcterms:created>
  <dcterms:modified xsi:type="dcterms:W3CDTF">2023-12-09T06:15:52Z</dcterms:modified>
</cp:coreProperties>
</file>