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65100-0D93-4ACD-AD44-5B25B0F912BA}" v="8" dt="2023-12-09T14:04:01.003"/>
    <p1510:client id="{F56E7F95-BBC1-4F16-917A-68406A8A1160}" v="107" dt="2023-12-09T17:06:34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Hu" userId="8759301f61db2ebf" providerId="LiveId" clId="{DF465100-0D93-4ACD-AD44-5B25B0F912BA}"/>
    <pc:docChg chg="undo custSel addSld modSld sldOrd">
      <pc:chgData name="Jack Hu" userId="8759301f61db2ebf" providerId="LiveId" clId="{DF465100-0D93-4ACD-AD44-5B25B0F912BA}" dt="2023-12-09T14:49:12.022" v="796" actId="20577"/>
      <pc:docMkLst>
        <pc:docMk/>
      </pc:docMkLst>
      <pc:sldChg chg="modSp mod">
        <pc:chgData name="Jack Hu" userId="8759301f61db2ebf" providerId="LiveId" clId="{DF465100-0D93-4ACD-AD44-5B25B0F912BA}" dt="2023-12-09T14:37:58.477" v="640" actId="20577"/>
        <pc:sldMkLst>
          <pc:docMk/>
          <pc:sldMk cId="3296883507" sldId="257"/>
        </pc:sldMkLst>
        <pc:spChg chg="mod">
          <ac:chgData name="Jack Hu" userId="8759301f61db2ebf" providerId="LiveId" clId="{DF465100-0D93-4ACD-AD44-5B25B0F912BA}" dt="2023-12-09T06:18:03.051" v="18" actId="20577"/>
          <ac:spMkLst>
            <pc:docMk/>
            <pc:sldMk cId="3296883507" sldId="257"/>
            <ac:spMk id="2" creationId="{1178E4E7-F14C-572E-8AD9-676B46A77C57}"/>
          </ac:spMkLst>
        </pc:spChg>
        <pc:spChg chg="mod">
          <ac:chgData name="Jack Hu" userId="8759301f61db2ebf" providerId="LiveId" clId="{DF465100-0D93-4ACD-AD44-5B25B0F912BA}" dt="2023-12-09T14:37:58.477" v="640" actId="20577"/>
          <ac:spMkLst>
            <pc:docMk/>
            <pc:sldMk cId="3296883507" sldId="257"/>
            <ac:spMk id="3" creationId="{83D38CC9-A765-100F-4745-788240681121}"/>
          </ac:spMkLst>
        </pc:spChg>
      </pc:sldChg>
      <pc:sldChg chg="modSp new mod">
        <pc:chgData name="Jack Hu" userId="8759301f61db2ebf" providerId="LiveId" clId="{DF465100-0D93-4ACD-AD44-5B25B0F912BA}" dt="2023-12-09T14:49:12.022" v="796" actId="20577"/>
        <pc:sldMkLst>
          <pc:docMk/>
          <pc:sldMk cId="2468234920" sldId="258"/>
        </pc:sldMkLst>
        <pc:spChg chg="mod">
          <ac:chgData name="Jack Hu" userId="8759301f61db2ebf" providerId="LiveId" clId="{DF465100-0D93-4ACD-AD44-5B25B0F912BA}" dt="2023-12-09T06:38:51.990" v="52" actId="20577"/>
          <ac:spMkLst>
            <pc:docMk/>
            <pc:sldMk cId="2468234920" sldId="258"/>
            <ac:spMk id="2" creationId="{4594654D-949E-EF56-EBFE-3619D1CCF5E6}"/>
          </ac:spMkLst>
        </pc:spChg>
        <pc:spChg chg="mod">
          <ac:chgData name="Jack Hu" userId="8759301f61db2ebf" providerId="LiveId" clId="{DF465100-0D93-4ACD-AD44-5B25B0F912BA}" dt="2023-12-09T14:49:12.022" v="796" actId="20577"/>
          <ac:spMkLst>
            <pc:docMk/>
            <pc:sldMk cId="2468234920" sldId="258"/>
            <ac:spMk id="3" creationId="{B448CBEC-ACB0-DD99-FB8C-4900D751579D}"/>
          </ac:spMkLst>
        </pc:spChg>
      </pc:sldChg>
      <pc:sldChg chg="modSp add mod">
        <pc:chgData name="Jack Hu" userId="8759301f61db2ebf" providerId="LiveId" clId="{DF465100-0D93-4ACD-AD44-5B25B0F912BA}" dt="2023-12-09T06:39:15.538" v="66" actId="20577"/>
        <pc:sldMkLst>
          <pc:docMk/>
          <pc:sldMk cId="3799436903" sldId="259"/>
        </pc:sldMkLst>
        <pc:spChg chg="mod">
          <ac:chgData name="Jack Hu" userId="8759301f61db2ebf" providerId="LiveId" clId="{DF465100-0D93-4ACD-AD44-5B25B0F912BA}" dt="2023-12-09T06:39:15.538" v="66" actId="20577"/>
          <ac:spMkLst>
            <pc:docMk/>
            <pc:sldMk cId="3799436903" sldId="259"/>
            <ac:spMk id="2" creationId="{4594654D-949E-EF56-EBFE-3619D1CCF5E6}"/>
          </ac:spMkLst>
        </pc:spChg>
      </pc:sldChg>
      <pc:sldChg chg="addSp delSp modSp add mod">
        <pc:chgData name="Jack Hu" userId="8759301f61db2ebf" providerId="LiveId" clId="{DF465100-0D93-4ACD-AD44-5B25B0F912BA}" dt="2023-12-09T06:39:25.975" v="87" actId="20577"/>
        <pc:sldMkLst>
          <pc:docMk/>
          <pc:sldMk cId="109562443" sldId="260"/>
        </pc:sldMkLst>
        <pc:spChg chg="mod">
          <ac:chgData name="Jack Hu" userId="8759301f61db2ebf" providerId="LiveId" clId="{DF465100-0D93-4ACD-AD44-5B25B0F912BA}" dt="2023-12-09T06:39:25.975" v="87" actId="20577"/>
          <ac:spMkLst>
            <pc:docMk/>
            <pc:sldMk cId="109562443" sldId="260"/>
            <ac:spMk id="2" creationId="{4594654D-949E-EF56-EBFE-3619D1CCF5E6}"/>
          </ac:spMkLst>
        </pc:spChg>
        <pc:picChg chg="add del">
          <ac:chgData name="Jack Hu" userId="8759301f61db2ebf" providerId="LiveId" clId="{DF465100-0D93-4ACD-AD44-5B25B0F912BA}" dt="2023-12-09T06:39:04.927" v="56"/>
          <ac:picMkLst>
            <pc:docMk/>
            <pc:sldMk cId="109562443" sldId="260"/>
            <ac:picMk id="1026" creationId="{7F217E1A-E557-AC07-133B-3816E40A80E5}"/>
          </ac:picMkLst>
        </pc:picChg>
      </pc:sldChg>
      <pc:sldChg chg="modSp add mod">
        <pc:chgData name="Jack Hu" userId="8759301f61db2ebf" providerId="LiveId" clId="{DF465100-0D93-4ACD-AD44-5B25B0F912BA}" dt="2023-12-09T06:39:35.879" v="102" actId="20577"/>
        <pc:sldMkLst>
          <pc:docMk/>
          <pc:sldMk cId="48561939" sldId="261"/>
        </pc:sldMkLst>
        <pc:spChg chg="mod">
          <ac:chgData name="Jack Hu" userId="8759301f61db2ebf" providerId="LiveId" clId="{DF465100-0D93-4ACD-AD44-5B25B0F912BA}" dt="2023-12-09T06:39:35.879" v="102" actId="20577"/>
          <ac:spMkLst>
            <pc:docMk/>
            <pc:sldMk cId="48561939" sldId="261"/>
            <ac:spMk id="2" creationId="{4594654D-949E-EF56-EBFE-3619D1CCF5E6}"/>
          </ac:spMkLst>
        </pc:spChg>
      </pc:sldChg>
      <pc:sldChg chg="modSp add mod ord">
        <pc:chgData name="Jack Hu" userId="8759301f61db2ebf" providerId="LiveId" clId="{DF465100-0D93-4ACD-AD44-5B25B0F912BA}" dt="2023-12-09T08:20:54.041" v="118"/>
        <pc:sldMkLst>
          <pc:docMk/>
          <pc:sldMk cId="20659466" sldId="262"/>
        </pc:sldMkLst>
        <pc:spChg chg="mod">
          <ac:chgData name="Jack Hu" userId="8759301f61db2ebf" providerId="LiveId" clId="{DF465100-0D93-4ACD-AD44-5B25B0F912BA}" dt="2023-12-09T06:44:41.663" v="114" actId="20577"/>
          <ac:spMkLst>
            <pc:docMk/>
            <pc:sldMk cId="20659466" sldId="262"/>
            <ac:spMk id="2" creationId="{4594654D-949E-EF56-EBFE-3619D1CCF5E6}"/>
          </ac:spMkLst>
        </pc:spChg>
      </pc:sldChg>
    </pc:docChg>
  </pc:docChgLst>
  <pc:docChgLst>
    <pc:chgData name="Jack Hu" userId="8759301f61db2ebf" providerId="LiveId" clId="{F56E7F95-BBC1-4F16-917A-68406A8A1160}"/>
    <pc:docChg chg="undo custSel addSld modSld">
      <pc:chgData name="Jack Hu" userId="8759301f61db2ebf" providerId="LiveId" clId="{F56E7F95-BBC1-4F16-917A-68406A8A1160}" dt="2023-12-09T17:09:01.486" v="2542" actId="20577"/>
      <pc:docMkLst>
        <pc:docMk/>
      </pc:docMkLst>
      <pc:sldChg chg="addSp delSp modSp mod">
        <pc:chgData name="Jack Hu" userId="8759301f61db2ebf" providerId="LiveId" clId="{F56E7F95-BBC1-4F16-917A-68406A8A1160}" dt="2023-12-09T15:50:30.423" v="1566"/>
        <pc:sldMkLst>
          <pc:docMk/>
          <pc:sldMk cId="2468234920" sldId="258"/>
        </pc:sldMkLst>
        <pc:spChg chg="mod">
          <ac:chgData name="Jack Hu" userId="8759301f61db2ebf" providerId="LiveId" clId="{F56E7F95-BBC1-4F16-917A-68406A8A1160}" dt="2023-12-09T15:50:30.423" v="1566"/>
          <ac:spMkLst>
            <pc:docMk/>
            <pc:sldMk cId="2468234920" sldId="258"/>
            <ac:spMk id="3" creationId="{B448CBEC-ACB0-DD99-FB8C-4900D751579D}"/>
          </ac:spMkLst>
        </pc:spChg>
        <pc:spChg chg="add del mod">
          <ac:chgData name="Jack Hu" userId="8759301f61db2ebf" providerId="LiveId" clId="{F56E7F95-BBC1-4F16-917A-68406A8A1160}" dt="2023-12-09T15:11:57.004" v="295"/>
          <ac:spMkLst>
            <pc:docMk/>
            <pc:sldMk cId="2468234920" sldId="258"/>
            <ac:spMk id="8" creationId="{89CE21DE-3D5B-58CB-6BD8-C8B7334B8D4B}"/>
          </ac:spMkLst>
        </pc:spChg>
        <pc:spChg chg="add del">
          <ac:chgData name="Jack Hu" userId="8759301f61db2ebf" providerId="LiveId" clId="{F56E7F95-BBC1-4F16-917A-68406A8A1160}" dt="2023-12-09T15:21:14.976" v="782" actId="22"/>
          <ac:spMkLst>
            <pc:docMk/>
            <pc:sldMk cId="2468234920" sldId="258"/>
            <ac:spMk id="10" creationId="{02C7D722-DF01-D081-2284-0118FEBD5360}"/>
          </ac:spMkLst>
        </pc:spChg>
        <pc:graphicFrameChg chg="add del mod modGraphic">
          <ac:chgData name="Jack Hu" userId="8759301f61db2ebf" providerId="LiveId" clId="{F56E7F95-BBC1-4F16-917A-68406A8A1160}" dt="2023-12-09T15:11:57.003" v="293" actId="478"/>
          <ac:graphicFrameMkLst>
            <pc:docMk/>
            <pc:sldMk cId="2468234920" sldId="258"/>
            <ac:graphicFrameMk id="7" creationId="{D37BF183-ECC7-2B89-773A-6F915D3C81A2}"/>
          </ac:graphicFrameMkLst>
        </pc:graphicFrameChg>
      </pc:sldChg>
      <pc:sldChg chg="modSp mod">
        <pc:chgData name="Jack Hu" userId="8759301f61db2ebf" providerId="LiveId" clId="{F56E7F95-BBC1-4F16-917A-68406A8A1160}" dt="2023-12-09T17:08:30.310" v="2536" actId="20577"/>
        <pc:sldMkLst>
          <pc:docMk/>
          <pc:sldMk cId="3799436903" sldId="259"/>
        </pc:sldMkLst>
        <pc:spChg chg="mod">
          <ac:chgData name="Jack Hu" userId="8759301f61db2ebf" providerId="LiveId" clId="{F56E7F95-BBC1-4F16-917A-68406A8A1160}" dt="2023-12-09T17:08:30.310" v="2536" actId="20577"/>
          <ac:spMkLst>
            <pc:docMk/>
            <pc:sldMk cId="3799436903" sldId="259"/>
            <ac:spMk id="3" creationId="{B448CBEC-ACB0-DD99-FB8C-4900D751579D}"/>
          </ac:spMkLst>
        </pc:spChg>
      </pc:sldChg>
      <pc:sldChg chg="modSp mod">
        <pc:chgData name="Jack Hu" userId="8759301f61db2ebf" providerId="LiveId" clId="{F56E7F95-BBC1-4F16-917A-68406A8A1160}" dt="2023-12-09T17:08:50.729" v="2538" actId="20577"/>
        <pc:sldMkLst>
          <pc:docMk/>
          <pc:sldMk cId="109562443" sldId="260"/>
        </pc:sldMkLst>
        <pc:spChg chg="mod">
          <ac:chgData name="Jack Hu" userId="8759301f61db2ebf" providerId="LiveId" clId="{F56E7F95-BBC1-4F16-917A-68406A8A1160}" dt="2023-12-09T17:08:50.729" v="2538" actId="20577"/>
          <ac:spMkLst>
            <pc:docMk/>
            <pc:sldMk cId="109562443" sldId="260"/>
            <ac:spMk id="3" creationId="{B448CBEC-ACB0-DD99-FB8C-4900D751579D}"/>
          </ac:spMkLst>
        </pc:spChg>
      </pc:sldChg>
      <pc:sldChg chg="modSp mod">
        <pc:chgData name="Jack Hu" userId="8759301f61db2ebf" providerId="LiveId" clId="{F56E7F95-BBC1-4F16-917A-68406A8A1160}" dt="2023-12-09T17:09:01.486" v="2542" actId="20577"/>
        <pc:sldMkLst>
          <pc:docMk/>
          <pc:sldMk cId="48561939" sldId="261"/>
        </pc:sldMkLst>
        <pc:spChg chg="mod">
          <ac:chgData name="Jack Hu" userId="8759301f61db2ebf" providerId="LiveId" clId="{F56E7F95-BBC1-4F16-917A-68406A8A1160}" dt="2023-12-09T17:09:01.486" v="2542" actId="20577"/>
          <ac:spMkLst>
            <pc:docMk/>
            <pc:sldMk cId="48561939" sldId="261"/>
            <ac:spMk id="3" creationId="{B448CBEC-ACB0-DD99-FB8C-4900D751579D}"/>
          </ac:spMkLst>
        </pc:spChg>
      </pc:sldChg>
      <pc:sldChg chg="modSp mod">
        <pc:chgData name="Jack Hu" userId="8759301f61db2ebf" providerId="LiveId" clId="{F56E7F95-BBC1-4F16-917A-68406A8A1160}" dt="2023-12-09T17:08:57.300" v="2540" actId="20577"/>
        <pc:sldMkLst>
          <pc:docMk/>
          <pc:sldMk cId="20659466" sldId="262"/>
        </pc:sldMkLst>
        <pc:spChg chg="mod">
          <ac:chgData name="Jack Hu" userId="8759301f61db2ebf" providerId="LiveId" clId="{F56E7F95-BBC1-4F16-917A-68406A8A1160}" dt="2023-12-09T17:08:57.300" v="2540" actId="20577"/>
          <ac:spMkLst>
            <pc:docMk/>
            <pc:sldMk cId="20659466" sldId="262"/>
            <ac:spMk id="3" creationId="{B448CBEC-ACB0-DD99-FB8C-4900D751579D}"/>
          </ac:spMkLst>
        </pc:spChg>
      </pc:sldChg>
      <pc:sldChg chg="addSp delSp modSp add mod">
        <pc:chgData name="Jack Hu" userId="8759301f61db2ebf" providerId="LiveId" clId="{F56E7F95-BBC1-4F16-917A-68406A8A1160}" dt="2023-12-09T17:07:32.105" v="2528" actId="1076"/>
        <pc:sldMkLst>
          <pc:docMk/>
          <pc:sldMk cId="1201192523" sldId="263"/>
        </pc:sldMkLst>
        <pc:spChg chg="mod">
          <ac:chgData name="Jack Hu" userId="8759301f61db2ebf" providerId="LiveId" clId="{F56E7F95-BBC1-4F16-917A-68406A8A1160}" dt="2023-12-09T15:21:36.398" v="828" actId="20577"/>
          <ac:spMkLst>
            <pc:docMk/>
            <pc:sldMk cId="1201192523" sldId="263"/>
            <ac:spMk id="3" creationId="{B448CBEC-ACB0-DD99-FB8C-4900D751579D}"/>
          </ac:spMkLst>
        </pc:spChg>
        <pc:spChg chg="add del">
          <ac:chgData name="Jack Hu" userId="8759301f61db2ebf" providerId="LiveId" clId="{F56E7F95-BBC1-4F16-917A-68406A8A1160}" dt="2023-12-09T15:25:52.470" v="830" actId="478"/>
          <ac:spMkLst>
            <pc:docMk/>
            <pc:sldMk cId="1201192523" sldId="263"/>
            <ac:spMk id="4" creationId="{72BA939E-E79B-D1A5-B265-DEBF1A0067C1}"/>
          </ac:spMkLst>
        </pc:spChg>
        <pc:spChg chg="add mod">
          <ac:chgData name="Jack Hu" userId="8759301f61db2ebf" providerId="LiveId" clId="{F56E7F95-BBC1-4F16-917A-68406A8A1160}" dt="2023-12-09T17:05:32.261" v="2409" actId="1076"/>
          <ac:spMkLst>
            <pc:docMk/>
            <pc:sldMk cId="1201192523" sldId="263"/>
            <ac:spMk id="4" creationId="{C4FCCBD9-5971-FA10-7F70-2310B713BD79}"/>
          </ac:spMkLst>
        </pc:spChg>
        <pc:spChg chg="add del">
          <ac:chgData name="Jack Hu" userId="8759301f61db2ebf" providerId="LiveId" clId="{F56E7F95-BBC1-4F16-917A-68406A8A1160}" dt="2023-12-09T15:27:07.991" v="832" actId="478"/>
          <ac:spMkLst>
            <pc:docMk/>
            <pc:sldMk cId="1201192523" sldId="263"/>
            <ac:spMk id="5" creationId="{6265BBED-859D-424C-4763-DB6137F1F4F3}"/>
          </ac:spMkLst>
        </pc:spChg>
        <pc:spChg chg="add mod">
          <ac:chgData name="Jack Hu" userId="8759301f61db2ebf" providerId="LiveId" clId="{F56E7F95-BBC1-4F16-917A-68406A8A1160}" dt="2023-12-09T17:06:27.168" v="2460" actId="1076"/>
          <ac:spMkLst>
            <pc:docMk/>
            <pc:sldMk cId="1201192523" sldId="263"/>
            <ac:spMk id="5" creationId="{D1135D48-29C6-2BE4-EBD6-003153ECB7C4}"/>
          </ac:spMkLst>
        </pc:spChg>
        <pc:spChg chg="add mod">
          <ac:chgData name="Jack Hu" userId="8759301f61db2ebf" providerId="LiveId" clId="{F56E7F95-BBC1-4F16-917A-68406A8A1160}" dt="2023-12-09T15:28:16.869" v="848" actId="207"/>
          <ac:spMkLst>
            <pc:docMk/>
            <pc:sldMk cId="1201192523" sldId="263"/>
            <ac:spMk id="6" creationId="{65E12C4C-9D7A-C06F-9CA9-30CFA4EC1BDB}"/>
          </ac:spMkLst>
        </pc:spChg>
        <pc:spChg chg="add mod">
          <ac:chgData name="Jack Hu" userId="8759301f61db2ebf" providerId="LiveId" clId="{F56E7F95-BBC1-4F16-917A-68406A8A1160}" dt="2023-12-09T15:35:02.553" v="1027" actId="688"/>
          <ac:spMkLst>
            <pc:docMk/>
            <pc:sldMk cId="1201192523" sldId="263"/>
            <ac:spMk id="7" creationId="{ACF028F4-64DF-54C2-40A5-E94E1BF53098}"/>
          </ac:spMkLst>
        </pc:spChg>
        <pc:spChg chg="add mod">
          <ac:chgData name="Jack Hu" userId="8759301f61db2ebf" providerId="LiveId" clId="{F56E7F95-BBC1-4F16-917A-68406A8A1160}" dt="2023-12-09T15:34:45.071" v="1026" actId="688"/>
          <ac:spMkLst>
            <pc:docMk/>
            <pc:sldMk cId="1201192523" sldId="263"/>
            <ac:spMk id="8" creationId="{7FCE62F1-AF32-870B-FC37-5D15B13B5CA3}"/>
          </ac:spMkLst>
        </pc:spChg>
        <pc:spChg chg="add mod">
          <ac:chgData name="Jack Hu" userId="8759301f61db2ebf" providerId="LiveId" clId="{F56E7F95-BBC1-4F16-917A-68406A8A1160}" dt="2023-12-09T15:35:12.635" v="1028" actId="688"/>
          <ac:spMkLst>
            <pc:docMk/>
            <pc:sldMk cId="1201192523" sldId="263"/>
            <ac:spMk id="9" creationId="{EC22E8D2-7974-62B6-F3E6-A0F8BAFC4631}"/>
          </ac:spMkLst>
        </pc:spChg>
        <pc:spChg chg="add mod">
          <ac:chgData name="Jack Hu" userId="8759301f61db2ebf" providerId="LiveId" clId="{F56E7F95-BBC1-4F16-917A-68406A8A1160}" dt="2023-12-09T15:29:00.027" v="893" actId="1076"/>
          <ac:spMkLst>
            <pc:docMk/>
            <pc:sldMk cId="1201192523" sldId="263"/>
            <ac:spMk id="10" creationId="{E9D15E91-0822-6B19-670B-17440198FEAC}"/>
          </ac:spMkLst>
        </pc:spChg>
        <pc:spChg chg="add del mod">
          <ac:chgData name="Jack Hu" userId="8759301f61db2ebf" providerId="LiveId" clId="{F56E7F95-BBC1-4F16-917A-68406A8A1160}" dt="2023-12-09T15:30:57.141" v="968" actId="478"/>
          <ac:spMkLst>
            <pc:docMk/>
            <pc:sldMk cId="1201192523" sldId="263"/>
            <ac:spMk id="11" creationId="{D0E68CA4-A524-5DEF-16A2-9BAA63E5A804}"/>
          </ac:spMkLst>
        </pc:spChg>
        <pc:spChg chg="add mod">
          <ac:chgData name="Jack Hu" userId="8759301f61db2ebf" providerId="LiveId" clId="{F56E7F95-BBC1-4F16-917A-68406A8A1160}" dt="2023-12-09T17:07:32.105" v="2528" actId="1076"/>
          <ac:spMkLst>
            <pc:docMk/>
            <pc:sldMk cId="1201192523" sldId="263"/>
            <ac:spMk id="11" creationId="{F5E0764E-3BD7-E09C-A4B3-CAA5D439A0AE}"/>
          </ac:spMkLst>
        </pc:spChg>
        <pc:spChg chg="add mod">
          <ac:chgData name="Jack Hu" userId="8759301f61db2ebf" providerId="LiveId" clId="{F56E7F95-BBC1-4F16-917A-68406A8A1160}" dt="2023-12-09T15:30:24.311" v="946" actId="1076"/>
          <ac:spMkLst>
            <pc:docMk/>
            <pc:sldMk cId="1201192523" sldId="263"/>
            <ac:spMk id="12" creationId="{12C2F87C-0FF8-28D9-5713-3B56DFE49D85}"/>
          </ac:spMkLst>
        </pc:spChg>
        <pc:spChg chg="add mod">
          <ac:chgData name="Jack Hu" userId="8759301f61db2ebf" providerId="LiveId" clId="{F56E7F95-BBC1-4F16-917A-68406A8A1160}" dt="2023-12-09T15:30:53.461" v="967" actId="1076"/>
          <ac:spMkLst>
            <pc:docMk/>
            <pc:sldMk cId="1201192523" sldId="263"/>
            <ac:spMk id="13" creationId="{757FA256-1CA5-4C0C-F57E-B0866B8536D4}"/>
          </ac:spMkLst>
        </pc:spChg>
        <pc:spChg chg="add mod">
          <ac:chgData name="Jack Hu" userId="8759301f61db2ebf" providerId="LiveId" clId="{F56E7F95-BBC1-4F16-917A-68406A8A1160}" dt="2023-12-09T15:34:23.963" v="1023" actId="1076"/>
          <ac:spMkLst>
            <pc:docMk/>
            <pc:sldMk cId="1201192523" sldId="263"/>
            <ac:spMk id="14" creationId="{A3D27F16-F0D3-6408-16B2-86E634A2A608}"/>
          </ac:spMkLst>
        </pc:spChg>
        <pc:cxnChg chg="add mod">
          <ac:chgData name="Jack Hu" userId="8759301f61db2ebf" providerId="LiveId" clId="{F56E7F95-BBC1-4F16-917A-68406A8A1160}" dt="2023-12-09T15:35:12.635" v="1028" actId="688"/>
          <ac:cxnSpMkLst>
            <pc:docMk/>
            <pc:sldMk cId="1201192523" sldId="263"/>
            <ac:cxnSpMk id="16" creationId="{F2752366-5584-30FD-5965-9DF1EFE72D7B}"/>
          </ac:cxnSpMkLst>
        </pc:cxnChg>
        <pc:cxnChg chg="add mod">
          <ac:chgData name="Jack Hu" userId="8759301f61db2ebf" providerId="LiveId" clId="{F56E7F95-BBC1-4F16-917A-68406A8A1160}" dt="2023-12-09T15:35:02.553" v="1027" actId="688"/>
          <ac:cxnSpMkLst>
            <pc:docMk/>
            <pc:sldMk cId="1201192523" sldId="263"/>
            <ac:cxnSpMk id="19" creationId="{CA7D61F6-647E-1D77-BF09-72469075F3C4}"/>
          </ac:cxnSpMkLst>
        </pc:cxnChg>
        <pc:cxnChg chg="add mod">
          <ac:chgData name="Jack Hu" userId="8759301f61db2ebf" providerId="LiveId" clId="{F56E7F95-BBC1-4F16-917A-68406A8A1160}" dt="2023-12-09T15:34:45.071" v="1026" actId="688"/>
          <ac:cxnSpMkLst>
            <pc:docMk/>
            <pc:sldMk cId="1201192523" sldId="263"/>
            <ac:cxnSpMk id="24" creationId="{E27F97AB-55F5-BE76-6C62-22A237F06748}"/>
          </ac:cxnSpMkLst>
        </pc:cxnChg>
        <pc:cxnChg chg="add del">
          <ac:chgData name="Jack Hu" userId="8759301f61db2ebf" providerId="LiveId" clId="{F56E7F95-BBC1-4F16-917A-68406A8A1160}" dt="2023-12-09T15:33:24.430" v="1016" actId="11529"/>
          <ac:cxnSpMkLst>
            <pc:docMk/>
            <pc:sldMk cId="1201192523" sldId="263"/>
            <ac:cxnSpMk id="27" creationId="{750B3EE2-065A-B92E-E921-75CF9A64BAF9}"/>
          </ac:cxnSpMkLst>
        </pc:cxnChg>
      </pc:sldChg>
      <pc:sldChg chg="addSp delSp modSp new mod">
        <pc:chgData name="Jack Hu" userId="8759301f61db2ebf" providerId="LiveId" clId="{F56E7F95-BBC1-4F16-917A-68406A8A1160}" dt="2023-12-09T17:07:54.106" v="2532" actId="20577"/>
        <pc:sldMkLst>
          <pc:docMk/>
          <pc:sldMk cId="406710619" sldId="264"/>
        </pc:sldMkLst>
        <pc:spChg chg="mod">
          <ac:chgData name="Jack Hu" userId="8759301f61db2ebf" providerId="LiveId" clId="{F56E7F95-BBC1-4F16-917A-68406A8A1160}" dt="2023-12-09T16:52:04.978" v="2113" actId="20577"/>
          <ac:spMkLst>
            <pc:docMk/>
            <pc:sldMk cId="406710619" sldId="264"/>
            <ac:spMk id="2" creationId="{2235BD95-F8BD-FF2C-A103-6FFF81437B65}"/>
          </ac:spMkLst>
        </pc:spChg>
        <pc:spChg chg="del">
          <ac:chgData name="Jack Hu" userId="8759301f61db2ebf" providerId="LiveId" clId="{F56E7F95-BBC1-4F16-917A-68406A8A1160}" dt="2023-12-09T16:53:22.903" v="2114" actId="3680"/>
          <ac:spMkLst>
            <pc:docMk/>
            <pc:sldMk cId="406710619" sldId="264"/>
            <ac:spMk id="3" creationId="{02A3C8CB-EFCF-237D-224C-C68B17FC7D9F}"/>
          </ac:spMkLst>
        </pc:spChg>
        <pc:graphicFrameChg chg="add mod ord modGraphic">
          <ac:chgData name="Jack Hu" userId="8759301f61db2ebf" providerId="LiveId" clId="{F56E7F95-BBC1-4F16-917A-68406A8A1160}" dt="2023-12-09T17:07:54.106" v="2532" actId="20577"/>
          <ac:graphicFrameMkLst>
            <pc:docMk/>
            <pc:sldMk cId="406710619" sldId="264"/>
            <ac:graphicFrameMk id="7" creationId="{EDBB8B85-BC0F-DF8E-5E8F-5E11944E668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6424B-D529-83F2-731B-0C3F9449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3AB6A7-374B-9F5E-C49D-AA0871671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2D4C0E-2A40-3B7E-65C5-9FAE978B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03EAC-A9CB-5597-6967-4EF5B2E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EDF9E-B6B5-1C27-ADAA-AFDA6EBE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5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4C13C-695E-274A-25DA-E16F35AD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0764FC-C674-488C-05E6-0486A8084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2EB997-0B66-9D96-831D-57C79686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02449-0127-B186-F27B-CB5F9900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FAE49-C3AA-7BAE-65A5-60C62504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9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BFF1B4-10BA-3C3C-D316-2DA367AF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0A1F43-21A6-EC58-FE56-18C49998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AC26D5-8C1A-6140-278C-F42868B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14856-BB36-5795-F7CE-FD0E58F7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7C60B-C2A5-D0B6-248D-BAA8257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5D21-30F0-5182-3608-6D0242C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34DC2-2BC0-C0DA-E1E2-8130BBE1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FA6D36-C87F-4642-E0C2-40AA259D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A9471-8B95-8FB6-D6BD-B58BD4F0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BE787-33C4-1F9F-BE6F-D49335E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4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96BE7-1A4F-A3A4-8E27-B27FA261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A64484-C115-7277-24F8-79ADB260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E0236-DBCC-894F-1C5F-F9E686E1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57463-AFFB-09D8-7C72-DB4B46C3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F64AB-21E9-DF4A-8291-15443F22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4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0C15E-4395-28BA-B302-289C5EE8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79E33-DC65-71D0-349F-1817EB70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75E29-5DCD-79BF-FAC6-8CD5F8908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83FEE8-B348-6033-891D-92A9498F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EE1AE2-71EC-14B2-4DA6-02337F9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56A3E7-F10F-EA49-F800-1DFC0C87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AB052-134C-3D9B-B331-4BCED670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87C85D-4D2F-9CBD-6918-311B1F2F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461468-0A5C-FCD3-A61E-E757FCB05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333D42-377B-A9C4-0B3C-BE8AD283A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8A72F8-4549-A25B-5A00-B43FCD8F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195E36-4F8B-0E88-2F29-A4D2FFD4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E264A3-B3A3-926F-560F-924BB400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61F480-BBC7-337E-33DC-CABA0DA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4CAD4-C818-0684-D17D-F814B34D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09D3D-9C1E-1E9B-8B18-74BBD165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7780E7-744F-1CD3-14E0-119952A1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44B556-7CEA-584C-64B0-7B34F82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2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07D4DB-6AE0-5652-7680-42E8FAE1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E9D6D6-8F62-33A7-B29F-4BAF8A4D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29802-9EF2-3BD7-B651-E70F7DAF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9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3E9FC-463B-173C-3D21-1EB0B5C6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9E064-777E-AACB-9BAB-12C6FC29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AA001-B512-4783-730E-775A53ECF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284A57-69D5-E029-62CE-9EA6BA38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F6F794-BCE3-AC17-FDD4-27681423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DE84F-9A60-8D0B-B1E9-C68FAFE7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0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B4559-BD3A-7279-ED88-B8B164C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93909B-B6A0-D17A-73C1-27CCD8344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448DF4-3797-6733-0AAC-7081AA2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5AAC0-E2BF-14E8-2C0B-6BC4A834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8535B7-1A73-2DA1-7E3C-5F1E6FDE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2D2592-934A-F6E5-3CF8-FB78AEE9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68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A2C3E5-B9D2-EC5E-46B1-4897A6D7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0CF30C-1534-0CBC-ECCB-211BC36F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80B385-23EE-43C5-0AF2-E9BE56743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DCBF-A8A0-4EB1-93FA-24073AA42BF2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D4A19-1A3B-7315-56E4-C9D9B8C9C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051B5-9DD0-7B3F-031D-04F1D9C9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0A1D-EC61-48EB-8259-EC51FB29A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2BEE9-808C-6F20-662D-FDC13455D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紅樓夢內容簡介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CB9A8-427D-01F5-53C8-27824407C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劇情大綱和人物簡介</a:t>
            </a:r>
          </a:p>
        </p:txBody>
      </p:sp>
    </p:spTree>
    <p:extLst>
      <p:ext uri="{BB962C8B-B14F-4D97-AF65-F5344CB8AC3E}">
        <p14:creationId xmlns:p14="http://schemas.microsoft.com/office/powerpoint/2010/main" val="31812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E4E7-F14C-572E-8AD9-676B46A7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劇情大綱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38CC9-A765-100F-4745-78824068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5625" cy="4351338"/>
          </a:xfrm>
        </p:spPr>
        <p:txBody>
          <a:bodyPr/>
          <a:lstStyle/>
          <a:p>
            <a:r>
              <a:rPr lang="zh-TW" altLang="en-US" dirty="0"/>
              <a:t>紅樓夢一書主線為賈寶玉和林黛玉之間的愛情，以及二人與薛寶釵之間的關係，進而帶出金陵四大家的興衰。</a:t>
            </a:r>
          </a:p>
        </p:txBody>
      </p:sp>
    </p:spTree>
    <p:extLst>
      <p:ext uri="{BB962C8B-B14F-4D97-AF65-F5344CB8AC3E}">
        <p14:creationId xmlns:p14="http://schemas.microsoft.com/office/powerpoint/2010/main" val="32968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4654D-949E-EF56-EBFE-3619D1C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人物簡介</a:t>
            </a:r>
            <a:r>
              <a:rPr lang="en-US" altLang="zh-TW" dirty="0"/>
              <a:t>—</a:t>
            </a:r>
            <a:r>
              <a:rPr lang="zh-TW" altLang="en-US" dirty="0"/>
              <a:t>賈寶玉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8CBEC-ACB0-DD99-FB8C-4900D75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親緣：榮國府二老爺賈政和王夫人的次子、林黛玉的表兄、薛寶釵的表弟</a:t>
            </a:r>
            <a:endParaRPr lang="en-US" altLang="zh-TW" dirty="0"/>
          </a:p>
          <a:p>
            <a:r>
              <a:rPr lang="zh-TW" altLang="en-US" dirty="0"/>
              <a:t>別號：怡紅公子、絳洞花王、富貴閒人</a:t>
            </a:r>
            <a:endParaRPr lang="en-US" altLang="zh-TW" dirty="0"/>
          </a:p>
          <a:p>
            <a:r>
              <a:rPr lang="zh-TW" altLang="en-US" dirty="0"/>
              <a:t>外在形象：相貌出眾、面如敷粉，唇若施脂</a:t>
            </a:r>
            <a:endParaRPr lang="en-US" altLang="zh-TW" dirty="0"/>
          </a:p>
          <a:p>
            <a:r>
              <a:rPr lang="zh-TW" altLang="en-US" dirty="0"/>
              <a:t>內在性格：喜歡親近女孩、平等待人、主張意志自由</a:t>
            </a:r>
            <a:endParaRPr lang="en-US" altLang="zh-TW" dirty="0"/>
          </a:p>
          <a:p>
            <a:r>
              <a:rPr lang="zh-TW" altLang="en-US" dirty="0"/>
              <a:t>結局：原本欲娶林黛玉，卻因家族關係而迎娶薛寶釵，林黛玉得知後便抑鬱而死。聽聞林黛玉死訊的賈寶玉十分悲慟，後來看淡兒女情長，遁入空門。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82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4654D-949E-EF56-EBFE-3619D1C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人物簡介</a:t>
            </a:r>
            <a:r>
              <a:rPr lang="en-US" altLang="zh-TW" dirty="0"/>
              <a:t>—</a:t>
            </a:r>
            <a:r>
              <a:rPr lang="zh-TW" altLang="en-US" dirty="0"/>
              <a:t>賈寶玉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8CBEC-ACB0-DD99-FB8C-4900D75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主要人際關係：</a:t>
            </a:r>
            <a:endParaRPr lang="en-US" altLang="zh-TW" dirty="0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65E12C4C-9D7A-C06F-9CA9-30CFA4EC1BDB}"/>
              </a:ext>
            </a:extLst>
          </p:cNvPr>
          <p:cNvSpPr/>
          <p:nvPr/>
        </p:nvSpPr>
        <p:spPr>
          <a:xfrm>
            <a:off x="4943475" y="3077369"/>
            <a:ext cx="1847850" cy="18478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ACF028F4-64DF-54C2-40A5-E94E1BF53098}"/>
              </a:ext>
            </a:extLst>
          </p:cNvPr>
          <p:cNvSpPr/>
          <p:nvPr/>
        </p:nvSpPr>
        <p:spPr>
          <a:xfrm rot="2194159">
            <a:off x="7920036" y="4232126"/>
            <a:ext cx="1847850" cy="184785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需</a:t>
            </a:r>
            <a:endParaRPr lang="zh-TW" altLang="en-US" dirty="0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7FCE62F1-AF32-870B-FC37-5D15B13B5CA3}"/>
              </a:ext>
            </a:extLst>
          </p:cNvPr>
          <p:cNvSpPr/>
          <p:nvPr/>
        </p:nvSpPr>
        <p:spPr>
          <a:xfrm rot="19665739">
            <a:off x="1966913" y="4144169"/>
            <a:ext cx="1847850" cy="18478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EC22E8D2-7974-62B6-F3E6-A0F8BAFC4631}"/>
              </a:ext>
            </a:extLst>
          </p:cNvPr>
          <p:cNvSpPr/>
          <p:nvPr/>
        </p:nvSpPr>
        <p:spPr>
          <a:xfrm rot="20099807">
            <a:off x="7920036" y="1008856"/>
            <a:ext cx="1847850" cy="184785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D15E91-0822-6B19-670B-17440198FEAC}"/>
              </a:ext>
            </a:extLst>
          </p:cNvPr>
          <p:cNvSpPr txBox="1"/>
          <p:nvPr/>
        </p:nvSpPr>
        <p:spPr>
          <a:xfrm>
            <a:off x="5314950" y="3770461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賈寶玉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C2F87C-0FF8-28D9-5713-3B56DFE49D85}"/>
              </a:ext>
            </a:extLst>
          </p:cNvPr>
          <p:cNvSpPr txBox="1"/>
          <p:nvPr/>
        </p:nvSpPr>
        <p:spPr>
          <a:xfrm>
            <a:off x="8286749" y="4925218"/>
            <a:ext cx="111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薛寶釵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7FA256-1CA5-4C0C-F57E-B0866B8536D4}"/>
              </a:ext>
            </a:extLst>
          </p:cNvPr>
          <p:cNvSpPr txBox="1"/>
          <p:nvPr/>
        </p:nvSpPr>
        <p:spPr>
          <a:xfrm>
            <a:off x="2324100" y="4837261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林黛玉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D27F16-F0D3-6408-16B2-86E634A2A608}"/>
              </a:ext>
            </a:extLst>
          </p:cNvPr>
          <p:cNvSpPr txBox="1"/>
          <p:nvPr/>
        </p:nvSpPr>
        <p:spPr>
          <a:xfrm>
            <a:off x="8243886" y="1701948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史湘雲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2752366-5584-30FD-5965-9DF1EFE72D7B}"/>
              </a:ext>
            </a:extLst>
          </p:cNvPr>
          <p:cNvCxnSpPr>
            <a:cxnSpLocks/>
            <a:stCxn id="9" idx="2"/>
            <a:endCxn id="6" idx="7"/>
          </p:cNvCxnSpPr>
          <p:nvPr/>
        </p:nvCxnSpPr>
        <p:spPr>
          <a:xfrm flipH="1">
            <a:off x="6520714" y="2323296"/>
            <a:ext cx="1485909" cy="102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A7D61F6-647E-1D77-BF09-72469075F3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791325" y="4001294"/>
            <a:ext cx="1310598" cy="60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27F97AB-55F5-BE76-6C62-22A237F06748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672333" y="4001294"/>
            <a:ext cx="1271142" cy="57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FCCBD9-5971-FA10-7F70-2310B713BD79}"/>
              </a:ext>
            </a:extLst>
          </p:cNvPr>
          <p:cNvSpPr txBox="1"/>
          <p:nvPr/>
        </p:nvSpPr>
        <p:spPr>
          <a:xfrm>
            <a:off x="6096000" y="2366868"/>
            <a:ext cx="145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青梅竹馬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135D48-29C6-2BE4-EBD6-003153ECB7C4}"/>
              </a:ext>
            </a:extLst>
          </p:cNvPr>
          <p:cNvSpPr txBox="1"/>
          <p:nvPr/>
        </p:nvSpPr>
        <p:spPr>
          <a:xfrm>
            <a:off x="7034105" y="3344096"/>
            <a:ext cx="2135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金玉良緣，</a:t>
            </a:r>
            <a:endParaRPr lang="en-US" altLang="zh-TW" sz="2400" dirty="0"/>
          </a:p>
          <a:p>
            <a:r>
              <a:rPr lang="zh-TW" altLang="en-US" sz="2400" dirty="0"/>
              <a:t>最終結成正果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E0764E-3BD7-E09C-A4B3-CAA5D439A0AE}"/>
              </a:ext>
            </a:extLst>
          </p:cNvPr>
          <p:cNvSpPr txBox="1"/>
          <p:nvPr/>
        </p:nvSpPr>
        <p:spPr>
          <a:xfrm>
            <a:off x="2611376" y="3206821"/>
            <a:ext cx="235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純愛，因家族因素無法在一起</a:t>
            </a:r>
          </a:p>
        </p:txBody>
      </p:sp>
    </p:spTree>
    <p:extLst>
      <p:ext uri="{BB962C8B-B14F-4D97-AF65-F5344CB8AC3E}">
        <p14:creationId xmlns:p14="http://schemas.microsoft.com/office/powerpoint/2010/main" val="12011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4654D-949E-EF56-EBFE-3619D1C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人物簡介</a:t>
            </a:r>
            <a:r>
              <a:rPr lang="en-US" altLang="zh-TW" dirty="0"/>
              <a:t>—</a:t>
            </a:r>
            <a:r>
              <a:rPr lang="zh-TW" altLang="en-US" dirty="0"/>
              <a:t>林黛玉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8CBEC-ACB0-DD99-FB8C-4900D75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親緣：史太君的外孫女、賈寶玉的姑表妹</a:t>
            </a:r>
            <a:endParaRPr lang="en-US" altLang="zh-TW" dirty="0"/>
          </a:p>
          <a:p>
            <a:r>
              <a:rPr lang="zh-TW" altLang="en-US" dirty="0"/>
              <a:t>別號：字顰顰、海棠詩社別號瀟湘妃子、花簽芙蓉</a:t>
            </a:r>
            <a:endParaRPr lang="en-US" altLang="zh-TW" dirty="0"/>
          </a:p>
          <a:p>
            <a:r>
              <a:rPr lang="zh-TW" altLang="en-US" dirty="0"/>
              <a:t>外在形象：氣宇非凡、弱柳扶風</a:t>
            </a:r>
            <a:endParaRPr lang="en-US" altLang="zh-TW" dirty="0"/>
          </a:p>
          <a:p>
            <a:r>
              <a:rPr lang="zh-TW" altLang="en-US" dirty="0"/>
              <a:t>內在性格：憂愁多思、正直率真、情榜評為「情情」</a:t>
            </a:r>
            <a:endParaRPr lang="en-US" altLang="zh-TW" dirty="0"/>
          </a:p>
          <a:p>
            <a:r>
              <a:rPr lang="zh-TW" altLang="en-US" dirty="0"/>
              <a:t>結局：悲劇結局，於賈寶玉、薛寶釵大婚之夜病逝。</a:t>
            </a:r>
            <a:endParaRPr lang="en-US" altLang="zh-TW" dirty="0"/>
          </a:p>
          <a:p>
            <a:r>
              <a:rPr lang="zh-TW" altLang="en-US" dirty="0"/>
              <a:t>判詞：和薛寶釵判詞二者合二為一，「可嘆停機德，堪憐詠絮才。玉帶林中掛，金簪雪裏埋。」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43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4654D-949E-EF56-EBFE-3619D1C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人物簡介</a:t>
            </a:r>
            <a:r>
              <a:rPr lang="en-US" altLang="zh-TW" dirty="0"/>
              <a:t>—</a:t>
            </a:r>
            <a:r>
              <a:rPr lang="zh-TW" altLang="en-US" dirty="0"/>
              <a:t>薛寶釵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8CBEC-ACB0-DD99-FB8C-4900D75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親緣：薛姨媽之女、賈寶玉的姨表姐</a:t>
            </a:r>
            <a:endParaRPr lang="en-US" altLang="zh-TW" dirty="0"/>
          </a:p>
          <a:p>
            <a:r>
              <a:rPr lang="zh-TW" altLang="en-US" dirty="0"/>
              <a:t>別號：海棠詩社別號蘅蕪君</a:t>
            </a:r>
            <a:r>
              <a:rPr lang="en-US" altLang="zh-TW" dirty="0"/>
              <a:t>	</a:t>
            </a:r>
            <a:r>
              <a:rPr lang="zh-TW" altLang="en-US" dirty="0"/>
              <a:t>、花簽牡丹</a:t>
            </a:r>
            <a:endParaRPr lang="en-US" altLang="zh-TW" dirty="0"/>
          </a:p>
          <a:p>
            <a:r>
              <a:rPr lang="zh-TW" altLang="en-US" dirty="0"/>
              <a:t>外在形象：體態豐滿，肌骨瑩潤，凝脂酥臂</a:t>
            </a:r>
            <a:endParaRPr lang="en-US" altLang="zh-TW" dirty="0"/>
          </a:p>
          <a:p>
            <a:r>
              <a:rPr lang="zh-TW" altLang="en-US" dirty="0"/>
              <a:t>內在性格：穩重和平、守拙內斂</a:t>
            </a:r>
            <a:endParaRPr lang="en-US" altLang="zh-TW" dirty="0"/>
          </a:p>
          <a:p>
            <a:r>
              <a:rPr lang="zh-TW" altLang="en-US" dirty="0"/>
              <a:t>結局：和薛寶釵成親，後續結局眾說紛紜。</a:t>
            </a:r>
            <a:endParaRPr lang="en-US" altLang="zh-TW" dirty="0"/>
          </a:p>
          <a:p>
            <a:r>
              <a:rPr lang="zh-TW" altLang="en-US" dirty="0"/>
              <a:t>判詞：和林黛玉判詞二者合二為一，「可嘆停機德，堪憐詠絮才。玉帶林中掛，金簪雪裏埋。」</a:t>
            </a:r>
          </a:p>
        </p:txBody>
      </p:sp>
    </p:spTree>
    <p:extLst>
      <p:ext uri="{BB962C8B-B14F-4D97-AF65-F5344CB8AC3E}">
        <p14:creationId xmlns:p14="http://schemas.microsoft.com/office/powerpoint/2010/main" val="1095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5BD95-F8BD-FF2C-A103-6FFF8143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人物比對</a:t>
            </a:r>
            <a:r>
              <a:rPr lang="en-US" altLang="zh-TW" dirty="0"/>
              <a:t>—</a:t>
            </a:r>
            <a:r>
              <a:rPr lang="zh-TW" altLang="en-US" dirty="0"/>
              <a:t>林黛玉和薛寶釵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EDBB8B85-BC0F-DF8E-5E8F-5E11944E6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42580"/>
              </p:ext>
            </p:extLst>
          </p:nvPr>
        </p:nvGraphicFramePr>
        <p:xfrm>
          <a:off x="838200" y="2057400"/>
          <a:ext cx="10925176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1725">
                  <a:extLst>
                    <a:ext uri="{9D8B030D-6E8A-4147-A177-3AD203B41FA5}">
                      <a16:colId xmlns:a16="http://schemas.microsoft.com/office/drawing/2014/main" val="3938940135"/>
                    </a:ext>
                  </a:extLst>
                </a:gridCol>
                <a:gridCol w="3641726">
                  <a:extLst>
                    <a:ext uri="{9D8B030D-6E8A-4147-A177-3AD203B41FA5}">
                      <a16:colId xmlns:a16="http://schemas.microsoft.com/office/drawing/2014/main" val="1034197701"/>
                    </a:ext>
                  </a:extLst>
                </a:gridCol>
                <a:gridCol w="3641725">
                  <a:extLst>
                    <a:ext uri="{9D8B030D-6E8A-4147-A177-3AD203B41FA5}">
                      <a16:colId xmlns:a16="http://schemas.microsoft.com/office/drawing/2014/main" val="1058398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人物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林黛玉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薛寶釵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777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海棠詩社別號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瀟湘妃子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蘅蕪君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花簽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芙蓉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牡丹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5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外在形象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弱柳扶風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體態豐滿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38245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內在性格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正直率真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守拙內斂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9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判詞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可嘆停機德，堪憐詠絮才。玉帶林中掛，金簪雪裏埋。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0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4654D-949E-EF56-EBFE-3619D1C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人物簡介</a:t>
            </a:r>
            <a:r>
              <a:rPr lang="en-US" altLang="zh-TW" dirty="0"/>
              <a:t>—</a:t>
            </a:r>
            <a:r>
              <a:rPr lang="zh-TW" altLang="en-US" dirty="0"/>
              <a:t>史湘雲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8CBEC-ACB0-DD99-FB8C-4900D75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親緣：賈母（史太君）的姪孫女</a:t>
            </a:r>
            <a:endParaRPr lang="en-US" altLang="zh-TW" dirty="0"/>
          </a:p>
          <a:p>
            <a:r>
              <a:rPr lang="zh-TW" altLang="en-US" dirty="0"/>
              <a:t>別號：海棠詩社別號枕霞舊友、花簽海棠</a:t>
            </a:r>
            <a:endParaRPr lang="en-US" altLang="zh-TW" dirty="0"/>
          </a:p>
          <a:p>
            <a:r>
              <a:rPr lang="zh-TW" altLang="en-US" dirty="0"/>
              <a:t>外在形象：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蜂腰猿臂、鶴勢螂形，容態十分秀麗</a:t>
            </a:r>
            <a:endParaRPr lang="en-US" altLang="zh-TW" dirty="0"/>
          </a:p>
          <a:p>
            <a:r>
              <a:rPr lang="zh-TW" altLang="en-US" dirty="0"/>
              <a:t>內在性格：爽朗率真</a:t>
            </a:r>
            <a:endParaRPr lang="en-US" altLang="zh-TW" dirty="0"/>
          </a:p>
          <a:p>
            <a:r>
              <a:rPr lang="zh-TW" altLang="en-US" dirty="0"/>
              <a:t>結局：各執一詞，普遍認為史湘雲與其丈夫縱使至白首，仍如同牽牛織女般，相見的日子遙望無期。</a:t>
            </a:r>
            <a:endParaRPr lang="en-US" altLang="zh-TW" dirty="0"/>
          </a:p>
          <a:p>
            <a:r>
              <a:rPr lang="zh-TW" altLang="en-US" dirty="0"/>
              <a:t>判詞： 「富貴又何為，襁褓之間父母違；展眼吊斜暉，湘江水逝楚雲飛。」</a:t>
            </a:r>
          </a:p>
        </p:txBody>
      </p:sp>
    </p:spTree>
    <p:extLst>
      <p:ext uri="{BB962C8B-B14F-4D97-AF65-F5344CB8AC3E}">
        <p14:creationId xmlns:p14="http://schemas.microsoft.com/office/powerpoint/2010/main" val="2065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4654D-949E-EF56-EBFE-3619D1C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人物簡介</a:t>
            </a:r>
            <a:r>
              <a:rPr lang="en-US" altLang="zh-TW" dirty="0"/>
              <a:t>—</a:t>
            </a:r>
            <a:r>
              <a:rPr lang="zh-TW" altLang="en-US" dirty="0"/>
              <a:t>王熙鳳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8CBEC-ACB0-DD99-FB8C-4900D7515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親緣：賈璉正妻、巧姐生母、王夫人的姪女、賈寶玉的堂嫂及表姐</a:t>
            </a:r>
            <a:endParaRPr lang="en-US" altLang="zh-TW" dirty="0"/>
          </a:p>
          <a:p>
            <a:r>
              <a:rPr lang="zh-TW" altLang="en-US" dirty="0"/>
              <a:t>別號：鳳姐兒，又稱璉二奶奶</a:t>
            </a:r>
            <a:endParaRPr lang="en-US" altLang="zh-TW" dirty="0"/>
          </a:p>
          <a:p>
            <a:r>
              <a:rPr lang="zh-TW" altLang="en-US" dirty="0"/>
              <a:t>外在形象：形容偕美、雍容華貴、氣度非凡</a:t>
            </a:r>
            <a:endParaRPr lang="en-US" altLang="zh-TW" dirty="0"/>
          </a:p>
          <a:p>
            <a:r>
              <a:rPr lang="zh-TW" altLang="en-US" dirty="0"/>
              <a:t>內在性格：精明幹練，陰險狠毒，心狠手辣、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工於心計</a:t>
            </a:r>
            <a:endParaRPr lang="en-US" altLang="zh-TW" dirty="0"/>
          </a:p>
          <a:p>
            <a:r>
              <a:rPr lang="zh-TW" altLang="en-US" dirty="0"/>
              <a:t>結局：程高本：賈府敗落、管家權力被奪後抑鬱病死。</a:t>
            </a:r>
            <a:endParaRPr lang="en-US" altLang="zh-TW" dirty="0"/>
          </a:p>
          <a:p>
            <a:r>
              <a:rPr lang="zh-TW" altLang="en-US" dirty="0"/>
              <a:t>判詞：「凡鳥偏從末世來，都知愛慕此生才；一從二令三人木，哭向金陵事更哀。」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6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641</Words>
  <Application>Microsoft Office PowerPoint</Application>
  <PresentationFormat>寬螢幕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紅樓夢內容簡介</vt:lpstr>
      <vt:lpstr>劇情大綱</vt:lpstr>
      <vt:lpstr>人物簡介—賈寶玉</vt:lpstr>
      <vt:lpstr>人物簡介—賈寶玉</vt:lpstr>
      <vt:lpstr>人物簡介—林黛玉</vt:lpstr>
      <vt:lpstr>人物簡介—薛寶釵</vt:lpstr>
      <vt:lpstr>人物比對—林黛玉和薛寶釵</vt:lpstr>
      <vt:lpstr>人物簡介—史湘雲</vt:lpstr>
      <vt:lpstr>人物簡介—王熙鳳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紅樓夢內容簡介</dc:title>
  <dc:creator>Jack Hu</dc:creator>
  <cp:lastModifiedBy>Jack Hu</cp:lastModifiedBy>
  <cp:revision>1</cp:revision>
  <dcterms:created xsi:type="dcterms:W3CDTF">2023-12-09T06:16:47Z</dcterms:created>
  <dcterms:modified xsi:type="dcterms:W3CDTF">2023-12-09T17:09:08Z</dcterms:modified>
</cp:coreProperties>
</file>