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72D7CC-CF66-474D-9F60-AE748F29FD10}">
  <a:tblStyle styleId="{ED72D7CC-CF66-474D-9F60-AE748F29F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0886bd1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5a0886bd1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0886bd14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a0886bd14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0886bd14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a0886bd14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0886bd14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a0886bd14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0886bd14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a0886bd14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0886bd14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a0886bd14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0886bd14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a0886bd14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886bd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a0886bd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0886bd14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a0886bd14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a0886bd1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5a0886bd1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9f04029d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59f04029d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767e5436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767e5436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767e5436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767e5436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67e5436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767e5436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0886bd14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5a0886bd14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0886bd1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5a0886bd1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0886bd1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a0886bd1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45559"/>
            <a:ext cx="12192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3E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3E7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3E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3E7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3E7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283" y="153988"/>
            <a:ext cx="1841217" cy="482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241300" y="608221"/>
            <a:ext cx="9817100" cy="0"/>
          </a:xfrm>
          <a:prstGeom prst="straightConnector1">
            <a:avLst/>
          </a:prstGeom>
          <a:noFill/>
          <a:ln cap="flat" cmpd="sng" w="19050">
            <a:solidFill>
              <a:srgbClr val="A6ACA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E73"/>
              </a:buClr>
              <a:buSzPts val="6000"/>
              <a:buFont typeface="Tahoma"/>
              <a:buNone/>
              <a:defRPr b="0" i="0" sz="60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E73"/>
              </a:buClr>
              <a:buSzPts val="6000"/>
              <a:buFont typeface="Tahoma"/>
              <a:buNone/>
              <a:defRPr b="0" i="0" sz="60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1803042"/>
            <a:ext cx="10515600" cy="42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3E7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E3E7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283" y="153988"/>
            <a:ext cx="1841217" cy="482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"/>
          <p:cNvCxnSpPr/>
          <p:nvPr/>
        </p:nvCxnSpPr>
        <p:spPr>
          <a:xfrm>
            <a:off x="241300" y="608221"/>
            <a:ext cx="9817100" cy="0"/>
          </a:xfrm>
          <a:prstGeom prst="straightConnector1">
            <a:avLst/>
          </a:prstGeom>
          <a:noFill/>
          <a:ln cap="flat" cmpd="sng" w="19050">
            <a:solidFill>
              <a:srgbClr val="A6ACA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0283" y="153988"/>
            <a:ext cx="1841217" cy="482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241300" y="608221"/>
            <a:ext cx="9817100" cy="0"/>
          </a:xfrm>
          <a:prstGeom prst="straightConnector1">
            <a:avLst/>
          </a:prstGeom>
          <a:noFill/>
          <a:ln cap="flat" cmpd="sng" w="19050">
            <a:solidFill>
              <a:srgbClr val="A6ACAD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" name="Google Shape;12;p1"/>
          <p:cNvGrpSpPr/>
          <p:nvPr/>
        </p:nvGrpSpPr>
        <p:grpSpPr>
          <a:xfrm>
            <a:off x="0" y="6533102"/>
            <a:ext cx="12192000" cy="324898"/>
            <a:chOff x="0" y="6533102"/>
            <a:chExt cx="12192000" cy="324898"/>
          </a:xfrm>
        </p:grpSpPr>
        <p:sp>
          <p:nvSpPr>
            <p:cNvPr id="13" name="Google Shape;13;p1"/>
            <p:cNvSpPr/>
            <p:nvPr/>
          </p:nvSpPr>
          <p:spPr>
            <a:xfrm>
              <a:off x="0" y="6533102"/>
              <a:ext cx="12192000" cy="324898"/>
            </a:xfrm>
            <a:prstGeom prst="rect">
              <a:avLst/>
            </a:prstGeom>
            <a:solidFill>
              <a:srgbClr val="8B9DC3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653826" y="6570632"/>
              <a:ext cx="1019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Internal Use</a:t>
              </a:r>
              <a:endPara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nodejs/nodejs_filesystem.asp" TargetMode="External"/><Relationship Id="rId4" Type="http://schemas.openxmlformats.org/officeDocument/2006/relationships/hyperlink" Target="https://flaviocopes.com/node-module-fs/" TargetMode="External"/><Relationship Id="rId5" Type="http://schemas.openxmlformats.org/officeDocument/2006/relationships/hyperlink" Target="https://stackabuse.com/writing-to-files-in-node-js/" TargetMode="External"/><Relationship Id="rId6" Type="http://schemas.openxmlformats.org/officeDocument/2006/relationships/hyperlink" Target="https://nodejs.org/api/fs.html#fs_file_system" TargetMode="External"/><Relationship Id="rId7" Type="http://schemas.openxmlformats.org/officeDocument/2006/relationships/hyperlink" Target="https://nodejs.org/dist/latest-v12.x/docs/api/child_proces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prichardson/node-fs-extra" TargetMode="External"/><Relationship Id="rId4" Type="http://schemas.openxmlformats.org/officeDocument/2006/relationships/hyperlink" Target="https://www.npmjs.com/package/fs-extra" TargetMode="External"/><Relationship Id="rId5" Type="http://schemas.openxmlformats.org/officeDocument/2006/relationships/hyperlink" Target="https://www.npmjs.com/package/fs-extra" TargetMode="External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4601" y="3013503"/>
            <a:ext cx="10022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Node.js File System</a:t>
            </a:r>
            <a:endParaRPr i="0" sz="4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4"/>
          <p:cNvGraphicFramePr/>
          <p:nvPr/>
        </p:nvGraphicFramePr>
        <p:xfrm>
          <a:off x="678338" y="1400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{ED72D7CC-CF66-474D-9F60-AE748F29FD10}</a:tableStyleId>
              </a:tblPr>
              <a:tblGrid>
                <a:gridCol w="1844825"/>
                <a:gridCol w="4031625"/>
                <a:gridCol w="4958875"/>
              </a:tblGrid>
              <a:tr h="55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Package</a:t>
                      </a:r>
                      <a:endParaRPr b="1"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Pros</a:t>
                      </a:r>
                      <a:endParaRPr b="1"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Cons</a:t>
                      </a:r>
                      <a:endParaRPr b="1"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</a:tr>
              <a:tr h="175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fs</a:t>
                      </a:r>
                      <a:endParaRPr b="1"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Built in module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Safe &amp; guaranteed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Inconvenient - fs doesn’t have async methods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Must be wrapped in a Promise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There is less APIs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</a:tr>
              <a:tr h="174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fs-extra</a:t>
                      </a:r>
                      <a:endParaRPr b="1"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Extra APIs as emptyDir, copy, outputJson,...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Async methods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An extra bundle</a:t>
                      </a:r>
                      <a:endParaRPr sz="24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Ubuntu"/>
                        <a:buChar char="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all APIs works fine</a:t>
                      </a:r>
                      <a:endParaRPr sz="24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(There are some known issues with Sync methods)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204500" y="2858250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Child Process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4849" l="0" r="0" t="4840"/>
          <a:stretch/>
        </p:blipFill>
        <p:spPr>
          <a:xfrm>
            <a:off x="590550" y="337475"/>
            <a:ext cx="1101090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204500" y="752275"/>
            <a:ext cx="9783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Provides the ability to run child processes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96950" y="3691450"/>
            <a:ext cx="97830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E520D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child_process.exec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"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synchronously asynchronous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":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Ubuntu"/>
              <a:buChar char="●"/>
            </a:pP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The exec is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asynchronous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Ubuntu"/>
              <a:buChar char="●"/>
            </a:pP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aits 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for the child process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 end 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and tries to return all the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buffered data 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at once.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If the buffer size of </a:t>
            </a:r>
            <a:r>
              <a:rPr lang="en-US" sz="2400">
                <a:solidFill>
                  <a:srgbClr val="7E520D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exec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not set big enough, it fails with a "maxBuffer exceeded" error.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00" y="574550"/>
            <a:ext cx="8592201" cy="6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4849" l="0" r="0" t="4840"/>
          <a:stretch/>
        </p:blipFill>
        <p:spPr>
          <a:xfrm>
            <a:off x="590550" y="337475"/>
            <a:ext cx="1101090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396950" y="3691450"/>
            <a:ext cx="97830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E520D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child_process.spawn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"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"asynchronously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asynchronous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":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starts sending back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data from the child process in a stream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as soon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as the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child process starts executing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Ubuntu"/>
              <a:buChar char="●"/>
            </a:pP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You must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handle 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all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data &amp; errors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by attaching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events 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 the returned </a:t>
            </a:r>
            <a:r>
              <a:rPr b="1"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ChildProcess object</a:t>
            </a:r>
            <a:r>
              <a:rPr lang="en-US" sz="2400">
                <a:solidFill>
                  <a:srgbClr val="3F3F3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endParaRPr sz="2400">
              <a:solidFill>
                <a:srgbClr val="3F3F3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600" y="152400"/>
            <a:ext cx="882479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204500" y="629825"/>
            <a:ext cx="9783000" cy="5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Why child-process?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More functionalities from OS APIs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Workarounds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Why not </a:t>
            </a:r>
            <a:r>
              <a:rPr b="1"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child-process?</a:t>
            </a:r>
            <a:endParaRPr b="1"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These APIs are different from OS to OS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Break full-stack single-language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Difficulties in creating &amp; managing these APIs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Should we use spawn or exec?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Use </a:t>
            </a: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spawn 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if the child process return </a:t>
            </a: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huge binary data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 to Node.js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Use </a:t>
            </a: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exec 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if the child return </a:t>
            </a: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light </a:t>
            </a:r>
            <a:r>
              <a:rPr b="1" lang="en-US" sz="2400">
                <a:latin typeface="Ubuntu"/>
                <a:ea typeface="Ubuntu"/>
                <a:cs typeface="Ubuntu"/>
                <a:sym typeface="Ubuntu"/>
              </a:rPr>
              <a:t>simple messages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98700" y="2066100"/>
            <a:ext cx="113946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More resources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https://www.w3schools.com/nodejs/nodejs_filesystem.asp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https://flaviocopes.com/node-module-fs/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https://stackabuse.com/writing-to-files-in-node-js/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https://nodejs.org/api/fs.html#fs_file_system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https://nodejs.org/dist/latest-v12.x/docs/api/child_process.html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1204500" y="2858250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Module: fs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1204500" y="2536775"/>
            <a:ext cx="97830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Standard module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Work with the </a:t>
            </a: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file system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on your computer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Read files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Create files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Update files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Delete files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Rename files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575" y="642225"/>
            <a:ext cx="5244855" cy="2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1038150" y="728050"/>
            <a:ext cx="101157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All operations have </a:t>
            </a: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synchronous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asynchronous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forms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09400"/>
            <a:ext cx="84963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2540475"/>
            <a:ext cx="96964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1204500" y="966250"/>
            <a:ext cx="97830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Asynchronous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form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Last argument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the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completion callback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First argument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passed to the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completion callback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always for an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exception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Operation successfully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makes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first argument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null 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or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undefined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Asynchronous 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operations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doesn’t block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Node.js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Synchronous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form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Block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Node.js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Any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exception 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is </a:t>
            </a: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thrown immediately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25" y="1160513"/>
            <a:ext cx="9073949" cy="45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1204500" y="2858250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Module: fs-extra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1204500" y="874725"/>
            <a:ext cx="9783000" cy="5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https://github.com/jprichardson/node-fs-extra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https://www.npmjs.com/pack</a:t>
            </a:r>
            <a:r>
              <a:rPr lang="en-US" sz="2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age/fs-extra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</a:t>
            </a: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fs-extra”</a:t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Adds </a:t>
            </a: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file system </a:t>
            </a:r>
            <a:r>
              <a:rPr b="1"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methods </a:t>
            </a: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that aren't included in the native fs module and </a:t>
            </a:r>
            <a:r>
              <a:rPr b="1"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adds promise</a:t>
            </a: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support to the fs methods.</a:t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350" y="874723"/>
            <a:ext cx="4001301" cy="15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1204500" y="874725"/>
            <a:ext cx="9783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13" y="545613"/>
            <a:ext cx="8504776" cy="576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