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9/20/2018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9/20/2018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9/20/2018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9/20/2018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9/20/2018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9/20/2018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9/20/2018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9/20/2018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9/20/2018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9/20/2018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9/20/2018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9/20/2018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9/20/2018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9/20/2018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9/20/2018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9/20/2018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9/20/2018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9/20/2018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82061E-AB8C-405C-BB31-4177EB0C93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6695" y="2066110"/>
            <a:ext cx="8825658" cy="1229393"/>
          </a:xfrm>
        </p:spPr>
        <p:txBody>
          <a:bodyPr/>
          <a:lstStyle/>
          <a:p>
            <a:pPr algn="ctr"/>
            <a:r>
              <a:rPr lang="zh-CN" altLang="en-US" sz="6600" b="1" dirty="0"/>
              <a:t>个人网站策划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F3804DA-E502-42A9-8483-7661934AAA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24609" y="3562498"/>
            <a:ext cx="8825658" cy="861420"/>
          </a:xfrm>
        </p:spPr>
        <p:txBody>
          <a:bodyPr>
            <a:normAutofit/>
          </a:bodyPr>
          <a:lstStyle/>
          <a:p>
            <a:endParaRPr lang="zh-CN" alt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404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235DD4-142B-4402-AC89-CBBCA70A7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6000" dirty="0"/>
              <a:t>主题与意义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88FBF5-F606-4912-87B9-2BA2F3EDD2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175029"/>
            <a:ext cx="8825659" cy="3844771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制作一个校园二手物品交易网站，主要面向在校大学生使用，可以解决大学生闲置物品找不到途径出售等问题。</a:t>
            </a:r>
          </a:p>
        </p:txBody>
      </p:sp>
    </p:spTree>
    <p:extLst>
      <p:ext uri="{BB962C8B-B14F-4D97-AF65-F5344CB8AC3E}">
        <p14:creationId xmlns:p14="http://schemas.microsoft.com/office/powerpoint/2010/main" val="965469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ECF6DC-34D9-4ACE-8D08-665E002CD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6000" dirty="0"/>
              <a:t>页面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639119-D247-4ABF-ABCA-7922D2ABDD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219416"/>
            <a:ext cx="8825659" cy="4119979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首页：顶部为导航栏，包括日常用品、电子物品、学习用品等，导航栏旁边有搜索框，可以搜索想了解的物品，下面为推荐物品的信息。</a:t>
            </a:r>
            <a:endParaRPr lang="en-US" altLang="zh-CN" sz="2800" dirty="0"/>
          </a:p>
          <a:p>
            <a:r>
              <a:rPr lang="zh-CN" altLang="en-US" sz="2800" dirty="0"/>
              <a:t>列表页：对物品进行分类，进入不同的类别可以看到不同类型的物品。</a:t>
            </a:r>
            <a:endParaRPr lang="en-US" altLang="zh-CN" sz="2800" dirty="0"/>
          </a:p>
          <a:p>
            <a:r>
              <a:rPr lang="zh-CN" altLang="en-US" sz="2800" dirty="0"/>
              <a:t>详细页：物品的详细信息，包括价格、卖方的联系方式等，信息的下方可以推荐相同类型的物品。</a:t>
            </a:r>
          </a:p>
        </p:txBody>
      </p:sp>
    </p:spTree>
    <p:extLst>
      <p:ext uri="{BB962C8B-B14F-4D97-AF65-F5344CB8AC3E}">
        <p14:creationId xmlns:p14="http://schemas.microsoft.com/office/powerpoint/2010/main" val="1853580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736CEC-3B30-4B53-B380-5461BC451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6000" dirty="0"/>
              <a:t>功能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90FC30-8F74-41B3-B0C1-1DF641474D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166151"/>
            <a:ext cx="8825659" cy="3853649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注册和登陆。</a:t>
            </a:r>
            <a:endParaRPr lang="en-US" altLang="zh-CN" sz="2800" dirty="0"/>
          </a:p>
          <a:p>
            <a:r>
              <a:rPr lang="zh-CN" altLang="en-US" sz="2800" dirty="0"/>
              <a:t>物品信息的发布和管理。管理功能包括物品种类的添加、价格和联系方式的修改、已卖出物品的删除。</a:t>
            </a:r>
            <a:endParaRPr lang="en-US" altLang="zh-CN" sz="2800" dirty="0"/>
          </a:p>
          <a:p>
            <a:r>
              <a:rPr lang="zh-CN" altLang="en-US" sz="2800" dirty="0"/>
              <a:t>搜索想要的物品和对物品进行分类，简化找东西的过程。</a:t>
            </a:r>
            <a:endParaRPr lang="en-US" altLang="zh-CN" sz="2800" dirty="0"/>
          </a:p>
          <a:p>
            <a:r>
              <a:rPr lang="zh-CN" altLang="en-US" sz="2800" dirty="0"/>
              <a:t>在多次浏览相同类型的物品后，可推荐同类型的物品。</a:t>
            </a:r>
            <a:endParaRPr lang="en-US" altLang="zh-CN" sz="2800" dirty="0"/>
          </a:p>
          <a:p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1381750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会议室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300</TotalTime>
  <Words>186</Words>
  <Application>Microsoft Office PowerPoint</Application>
  <PresentationFormat>宽屏</PresentationFormat>
  <Paragraphs>12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宋体</vt:lpstr>
      <vt:lpstr>Arial</vt:lpstr>
      <vt:lpstr>Century Gothic</vt:lpstr>
      <vt:lpstr>Wingdings 3</vt:lpstr>
      <vt:lpstr>离子会议室</vt:lpstr>
      <vt:lpstr>个人网站策划</vt:lpstr>
      <vt:lpstr>主题与意义</vt:lpstr>
      <vt:lpstr>页面</vt:lpstr>
      <vt:lpstr>功能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个人网站策划</dc:title>
  <dc:creator>lmt</dc:creator>
  <cp:lastModifiedBy>lmt</cp:lastModifiedBy>
  <cp:revision>17</cp:revision>
  <dcterms:created xsi:type="dcterms:W3CDTF">2018-09-19T02:20:35Z</dcterms:created>
  <dcterms:modified xsi:type="dcterms:W3CDTF">2018-09-20T04:44:12Z</dcterms:modified>
</cp:coreProperties>
</file>