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1940500" cy="443611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FF"/>
    <a:srgbClr val="FA8F00"/>
    <a:srgbClr val="19FE0E"/>
    <a:srgbClr val="000000"/>
    <a:srgbClr val="333333"/>
    <a:srgbClr val="DA0000"/>
    <a:srgbClr val="EAF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6"/>
  </p:normalViewPr>
  <p:slideViewPr>
    <p:cSldViewPr>
      <p:cViewPr>
        <p:scale>
          <a:sx n="18" d="100"/>
          <a:sy n="18" d="100"/>
        </p:scale>
        <p:origin x="1368" y="1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092226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r">
              <a:defRPr sz="5700"/>
            </a:lvl1pPr>
          </a:lstStyle>
          <a:p>
            <a:fld id="{DCA15321-D945-4C39-A0F1-0189193F386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2963" y="3327400"/>
            <a:ext cx="12474575" cy="1663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6004" tIns="218002" rIns="436004" bIns="2180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94050" y="21071522"/>
            <a:ext cx="25552400" cy="19962495"/>
          </a:xfrm>
          <a:prstGeom prst="rect">
            <a:avLst/>
          </a:prstGeom>
        </p:spPr>
        <p:txBody>
          <a:bodyPr vert="horz" lIns="436004" tIns="218002" rIns="436004" bIns="2180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092226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r">
              <a:defRPr sz="5700"/>
            </a:lvl1pPr>
          </a:lstStyle>
          <a:p>
            <a:fld id="{E4DFC77E-6122-4711-9FB6-8C1F6743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C77E-6122-4711-9FB6-8C1F6743A1B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7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7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7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4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1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4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1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9184644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F7F0-7CB2-44DF-8187-F3931CF59CB8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0360"/>
            <a:ext cx="16764001" cy="3394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0" y="782330"/>
            <a:ext cx="6756400" cy="5067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54545" y="1450360"/>
            <a:ext cx="72057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AJ Hanus (So)</a:t>
            </a:r>
          </a:p>
          <a:p>
            <a:pPr algn="r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Ammar Khan</a:t>
            </a: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(So)</a:t>
            </a:r>
            <a:endParaRPr lang="en-US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Larisa Andrews</a:t>
            </a: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(So)</a:t>
            </a:r>
            <a:endParaRPr lang="en-US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Morgan Anderson</a:t>
            </a: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349" y="9656865"/>
            <a:ext cx="3957583" cy="7500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534" y="17830800"/>
            <a:ext cx="3967285" cy="74984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534" y="26002967"/>
            <a:ext cx="3983471" cy="74982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461" y="34174943"/>
            <a:ext cx="3983471" cy="7518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992207" y="8212030"/>
            <a:ext cx="4565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Screenshots:</a:t>
            </a:r>
            <a:endParaRPr lang="en-US" sz="6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58800" y="6629400"/>
            <a:ext cx="3175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8419" y="11485900"/>
            <a:ext cx="16403782" cy="8402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Interfaces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Camera: Take pictures of clothes and upload them to server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Private Closet: View all of the clothes you have placed in your closet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Public Closet: View all of the clothes/outfits made public by other users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Outfit Selector: User can create outfits or can hit randomize and have the app automatically create an outfit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98419" y="7281148"/>
            <a:ext cx="16403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Description: </a:t>
            </a:r>
          </a:p>
          <a:p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designed to decrease time spent in the morning picking clothes while also improving style by using algorithms for matching clothes.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53614" y="7510998"/>
            <a:ext cx="7591322" cy="4431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822960" tIns="640080" rIns="457200" bIns="640080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Users</a:t>
            </a: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857250" indent="-857250">
              <a:buFont typeface="Arial" charset="0"/>
              <a:buChar char="•"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Private Users </a:t>
            </a:r>
          </a:p>
          <a:p>
            <a:pPr marL="857250" indent="-857250">
              <a:buFont typeface="Arial" charset="0"/>
              <a:buChar char="•"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Public Users</a:t>
            </a:r>
          </a:p>
          <a:p>
            <a:pPr marL="857250" indent="-857250">
              <a:buFont typeface="Arial" charset="0"/>
              <a:buChar char="•"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Administrators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8419" y="20726400"/>
            <a:ext cx="13625656" cy="22159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Modules:</a:t>
            </a:r>
            <a:endParaRPr lang="en-US" sz="4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</a:rPr>
              <a:t>TakePicture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Accesses the phones camera to take a picture. Depending on the state of the toggle, may call function to remove background.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</a:rPr>
              <a:t>UploadPhoto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Uploads the photo to the server with characteristics of the article of clothing using Volley to correspond with PHP files.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</a:rPr>
              <a:t>DownloadPhoto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Retrieves a photo of a article of clothing with the characteristics as a JSON object.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</a:rPr>
              <a:t>PickClothing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Creates an outfit from the articles chosen by the user.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</a:rPr>
              <a:t>RandomizeOutfit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Randomizes the articles of clothing that were not chosen in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PickClothing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</a:rPr>
              <a:t>ViewOutfit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Views the outfit and allows you to save the outfit to your personal or public closet.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>
                <a:solidFill>
                  <a:schemeClr val="bg1">
                    <a:lumMod val="50000"/>
                  </a:schemeClr>
                </a:solidFill>
              </a:rPr>
              <a:t>SaveOutfit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Saves the outfit to the server to your personal or public closet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</a:rPr>
              <a:t>RegisterAccount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Creates a new account of the server to save clothing and outfit information.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</a:rPr>
              <a:t>DownloadAccount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37560" lvl="1" indent="-1143000">
              <a:buFont typeface="Arial" charset="0"/>
              <a:buChar char="•"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Retrieves account information if username and password are correct.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49600" y="20726400"/>
            <a:ext cx="10395336" cy="8002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went wrong?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Code wasn’t well documented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Initial communication was lackluster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Layout designs across android devices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Passing data between activities</a:t>
            </a:r>
          </a:p>
          <a:p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went right?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Randomize clothing algorithm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All major design issues resolved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Successful working application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653614" y="12963227"/>
            <a:ext cx="7591322" cy="69249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Lessons learned: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Don’t do everything at once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Push to GitHub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Communicate issues to team members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Document code frequently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0" y="29433525"/>
            <a:ext cx="10395336" cy="134527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318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College of Engineering</dc:creator>
  <cp:lastModifiedBy>Microsoft Office User</cp:lastModifiedBy>
  <cp:revision>17</cp:revision>
  <dcterms:created xsi:type="dcterms:W3CDTF">2008-12-12T03:57:41Z</dcterms:created>
  <dcterms:modified xsi:type="dcterms:W3CDTF">2017-04-27T17:17:48Z</dcterms:modified>
</cp:coreProperties>
</file>