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Roboto"/>
      <p:regular r:id="rId21"/>
      <p:bold r:id="rId22"/>
      <p:italic r:id="rId23"/>
      <p:boldItalic r:id="rId24"/>
    </p:embeddedFont>
    <p:embeddedFont>
      <p:font typeface="Montserrat"/>
      <p:regular r:id="rId25"/>
      <p:bold r:id="rId26"/>
      <p:italic r:id="rId27"/>
      <p:boldItalic r:id="rId28"/>
    </p:embeddedFont>
    <p:embeddedFont>
      <p:font typeface="Quicksand"/>
      <p:regular r:id="rId29"/>
      <p:bold r:id="rId30"/>
    </p:embeddedFont>
    <p:embeddedFont>
      <p:font typeface="Barlow"/>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ie61dROiEgGkyOA32moiiR5q3b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6" Type="http://schemas.openxmlformats.org/officeDocument/2006/relationships/font" Target="fonts/Montserrat-bold.fntdata"/><Relationship Id="rId13" Type="http://schemas.openxmlformats.org/officeDocument/2006/relationships/slide" Target="slides/slide9.xml"/><Relationship Id="rId18" Type="http://schemas.openxmlformats.org/officeDocument/2006/relationships/slide" Target="slides/slide14.xml"/><Relationship Id="rId21" Type="http://schemas.openxmlformats.org/officeDocument/2006/relationships/font" Target="fonts/Roboto-regular.fntdata"/><Relationship Id="rId34" Type="http://schemas.openxmlformats.org/officeDocument/2006/relationships/font" Target="fonts/Barlow-boldItalic.fntdata"/><Relationship Id="rId25" Type="http://schemas.openxmlformats.org/officeDocument/2006/relationships/font" Target="fonts/Montserrat-regular.fntdata"/><Relationship Id="rId7" Type="http://schemas.openxmlformats.org/officeDocument/2006/relationships/slide" Target="slides/slide3.xml"/><Relationship Id="rId33" Type="http://schemas.openxmlformats.org/officeDocument/2006/relationships/font" Target="fonts/Barlow-italic.fntdata"/><Relationship Id="rId12" Type="http://schemas.openxmlformats.org/officeDocument/2006/relationships/slide" Target="slides/slide8.xml"/><Relationship Id="rId17" Type="http://schemas.openxmlformats.org/officeDocument/2006/relationships/slide" Target="slides/slide13.xml"/><Relationship Id="rId38" Type="http://schemas.openxmlformats.org/officeDocument/2006/relationships/customXml" Target="../customXml/item3.xml"/><Relationship Id="rId20" Type="http://schemas.openxmlformats.org/officeDocument/2006/relationships/slide" Target="slides/slide16.xml"/><Relationship Id="rId2" Type="http://schemas.openxmlformats.org/officeDocument/2006/relationships/presProps" Target="presProps.xml"/><Relationship Id="rId29" Type="http://schemas.openxmlformats.org/officeDocument/2006/relationships/font" Target="fonts/Quicksand-regular.fntdata"/><Relationship Id="rId16" Type="http://schemas.openxmlformats.org/officeDocument/2006/relationships/slide" Target="slides/slide12.xml"/><Relationship Id="rId24" Type="http://schemas.openxmlformats.org/officeDocument/2006/relationships/font" Target="fonts/Roboto-boldItalic.fntdata"/><Relationship Id="rId1" Type="http://schemas.openxmlformats.org/officeDocument/2006/relationships/theme" Target="theme/theme1.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font" Target="fonts/Barlow-bold.fntdata"/><Relationship Id="rId37" Type="http://schemas.openxmlformats.org/officeDocument/2006/relationships/customXml" Target="../customXml/item2.xml"/><Relationship Id="rId23" Type="http://schemas.openxmlformats.org/officeDocument/2006/relationships/font" Target="fonts/Roboto-italic.fntdata"/><Relationship Id="rId28" Type="http://schemas.openxmlformats.org/officeDocument/2006/relationships/font" Target="fonts/Montserrat-boldItalic.fntdata"/><Relationship Id="rId5" Type="http://schemas.openxmlformats.org/officeDocument/2006/relationships/slide" Target="slides/slide1.xml"/><Relationship Id="rId15" Type="http://schemas.openxmlformats.org/officeDocument/2006/relationships/slide" Target="slides/slide11.xml"/><Relationship Id="rId36" Type="http://schemas.openxmlformats.org/officeDocument/2006/relationships/customXml" Target="../customXml/item1.xml"/><Relationship Id="rId31" Type="http://schemas.openxmlformats.org/officeDocument/2006/relationships/font" Target="fonts/Barlow-regular.fntdata"/><Relationship Id="rId10" Type="http://schemas.openxmlformats.org/officeDocument/2006/relationships/slide" Target="slides/slide6.xml"/><Relationship Id="rId19" Type="http://schemas.openxmlformats.org/officeDocument/2006/relationships/slide" Target="slides/slide15.xml"/><Relationship Id="rId22" Type="http://schemas.openxmlformats.org/officeDocument/2006/relationships/font" Target="fonts/Roboto-bold.fntdata"/><Relationship Id="rId4" Type="http://schemas.openxmlformats.org/officeDocument/2006/relationships/notesMaster" Target="notesMasters/notesMaster1.xml"/><Relationship Id="rId9" Type="http://schemas.openxmlformats.org/officeDocument/2006/relationships/slide" Target="slides/slide5.xml"/><Relationship Id="rId27" Type="http://schemas.openxmlformats.org/officeDocument/2006/relationships/font" Target="fonts/Montserrat-italic.fntdata"/><Relationship Id="rId30" Type="http://schemas.openxmlformats.org/officeDocument/2006/relationships/font" Target="fonts/Quicksand-bold.fntdata"/><Relationship Id="rId35" Type="http://customschemas.google.com/relationships/presentationmetadata" Target="metadata"/><Relationship Id="rId14" Type="http://schemas.openxmlformats.org/officeDocument/2006/relationships/slide" Target="slides/slide10.xml"/><Relationship Id="rId8" Type="http://schemas.openxmlformats.org/officeDocument/2006/relationships/slide" Target="slides/slide4.xml"/><Relationship Id="rId3"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 name="Google Shape;7;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
        <p:nvSpPr>
          <p:cNvPr id="8" name="Google Shape;8;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32658929e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2c32658929e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Thonny allows us to interact directly with hardware directly via the serial port.  It also has a great easy to read debugger. Demo the process of setting up the Pico in the Thony interpreter. T</a:t>
            </a:r>
            <a:r>
              <a:rPr b="1" lang="en-GB"/>
              <a:t>he Pico must be connected for this process</a:t>
            </a:r>
            <a:r>
              <a:rPr lang="en-GB"/>
              <a:t>. The Pico and Thonny handout guides students through setting up Thonny for the pico should you wish to use this handout.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This final worksheet guides students through a range of activities. From blinking the LED, </a:t>
            </a:r>
            <a:r>
              <a:rPr lang="en-GB"/>
              <a:t>toggling</a:t>
            </a:r>
            <a:r>
              <a:rPr lang="en-GB"/>
              <a:t> the PIn and sleeping the pin to change the duration of the blnk. The final challenge involves students creating a message using morse code. Draw links to ASCII and Morse code how each uses only two symbols to represent text.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For this quick plenary to check understanding, you can have students record answers on post it notes, in class note books or on mini wipe boards. </a:t>
            </a:r>
            <a:endParaRPr/>
          </a:p>
        </p:txBody>
      </p:sp>
      <p:sp>
        <p:nvSpPr>
          <p:cNvPr id="178" name="Google Shape;17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General Pins input and output</a:t>
            </a:r>
            <a:endParaRPr/>
          </a:p>
        </p:txBody>
      </p:sp>
      <p:sp>
        <p:nvSpPr>
          <p:cNvPr id="186" name="Google Shape;186;p1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The Pico has 26 GPIO pens</a:t>
            </a:r>
            <a:endParaRPr/>
          </a:p>
        </p:txBody>
      </p:sp>
      <p:sp>
        <p:nvSpPr>
          <p:cNvPr id="195" name="Google Shape;195;p1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Digital GPIO pins have two states 0 and 1 </a:t>
            </a:r>
            <a:endParaRPr/>
          </a:p>
        </p:txBody>
      </p:sp>
      <p:sp>
        <p:nvSpPr>
          <p:cNvPr id="203" name="Google Shape;20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1100">
                <a:latin typeface="Arial"/>
                <a:ea typeface="Arial"/>
                <a:cs typeface="Arial"/>
                <a:sym typeface="Arial"/>
              </a:rPr>
              <a:t>Optional worksheet to allow students to find out more about the Pico. Teachers may wish to skip this and simply impart the information they feel is relevant to the students.</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100">
                <a:latin typeface="Arial"/>
                <a:ea typeface="Arial"/>
                <a:cs typeface="Arial"/>
                <a:sym typeface="Arial"/>
              </a:rPr>
              <a:t>The Pico is powered by the RP2040 microcontroller, which was also designed by the Raspberry Pi Foundation. The RP2040 features a dual-core ARM Cortex-M0+ processor running at 133 MHz.</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100">
                <a:latin typeface="Arial"/>
                <a:ea typeface="Arial"/>
                <a:cs typeface="Arial"/>
                <a:sym typeface="Arial"/>
              </a:rPr>
              <a:t>Memory: It has 264 KB of SRAM </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100">
                <a:latin typeface="Arial"/>
                <a:ea typeface="Arial"/>
                <a:cs typeface="Arial"/>
                <a:sym typeface="Arial"/>
              </a:rPr>
              <a:t>GPIO (General Purpose Input/Output): The Pico has 26 GPIO pins, which can be used for various digital and analogue input/output tasks. This means devices such as motors, and sensors can be added to the Pico to create systems which can be used in day-to-day life such as alarm systems, robotics, heating and lighting control systems. It’s also great for creating small arcade style games.</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100">
                <a:latin typeface="Arial"/>
                <a:ea typeface="Arial"/>
                <a:cs typeface="Arial"/>
                <a:sym typeface="Arial"/>
              </a:rPr>
              <a:t>Micro-USB Port: The Pico is powered and programmed via a micro-USB port.</a:t>
            </a:r>
            <a:endParaRPr sz="1100">
              <a:latin typeface="Arial"/>
              <a:ea typeface="Arial"/>
              <a:cs typeface="Arial"/>
              <a:sym typeface="Arial"/>
            </a:endParaRPr>
          </a:p>
          <a:p>
            <a:pPr indent="0" lvl="0" marL="0" rtl="0" algn="l">
              <a:lnSpc>
                <a:spcPct val="100000"/>
              </a:lnSpc>
              <a:spcBef>
                <a:spcPts val="0"/>
              </a:spcBef>
              <a:spcAft>
                <a:spcPts val="0"/>
              </a:spcAft>
              <a:buClr>
                <a:schemeClr val="dk1"/>
              </a:buClr>
              <a:buSzPts val="1100"/>
              <a:buFont typeface="Arial"/>
              <a:buNone/>
            </a:pPr>
            <a:r>
              <a:rPr lang="en-GB" sz="1100">
                <a:latin typeface="Arial"/>
                <a:ea typeface="Arial"/>
                <a:cs typeface="Arial"/>
                <a:sym typeface="Arial"/>
              </a:rPr>
              <a:t>Boot Options: The Pico can be used in two main ways - as a standalone microcontroller as part of an embedded system or as a USB peripheral device. </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210" name="Google Shape;21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GB"/>
              <a:t>This introduction should allow students to </a:t>
            </a:r>
            <a:r>
              <a:rPr lang="en-GB"/>
              <a:t>retrieve</a:t>
            </a:r>
            <a:r>
              <a:rPr lang="en-GB"/>
              <a:t> prior learning from </a:t>
            </a:r>
            <a:r>
              <a:rPr lang="en-GB"/>
              <a:t>earlier</a:t>
            </a:r>
            <a:r>
              <a:rPr lang="en-GB"/>
              <a:t> in ks3</a:t>
            </a:r>
            <a:endParaRPr/>
          </a:p>
        </p:txBody>
      </p:sp>
      <p:sp>
        <p:nvSpPr>
          <p:cNvPr id="87" name="Google Shape;87;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Image of the RP2040 Pico and its Pin, point out the </a:t>
            </a:r>
            <a:r>
              <a:rPr b="1" lang="en-GB"/>
              <a:t>boot select button</a:t>
            </a:r>
            <a:r>
              <a:rPr lang="en-GB"/>
              <a:t> top left hand side for installing firmware and the USB port at the top for connecting to the computer for programming. You should also point out the the Pins physical numbers are not the same as the GPIO numbers and that the GPIO numbers are need fro programming. The different pins can be used fro different protocols Students will learn about two of the different protols later in the unit.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The LED is attached to a PIN </a:t>
            </a:r>
            <a:r>
              <a:rPr lang="en-GB">
                <a:solidFill>
                  <a:schemeClr val="accent3"/>
                </a:solidFill>
              </a:rPr>
              <a:t>25  ******** note on a PICO W the led is no longer on PIN 25 but is attached directly to the CHIP and is referred to as “LED” in micro python see sample file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b="1" lang="en-GB"/>
              <a:t>Draw student’s attention </a:t>
            </a:r>
            <a:r>
              <a:rPr lang="en-GB"/>
              <a:t>to the fact that the physical pin numbers do not correlate to the GPIO numbers and explain that this is because some physical PINs have other purposes such as voltage and ground etc  to create circuits explain that Inputs and outs need voltage – power as well as instructions in order to work</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The handout outline the protocols available for each Pin, you may want to adapt how much information you provide at this point. But today we will use the pins as digital output pins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GB"/>
              <a:t>Students should be able to pull out aspects of the code such as libraries and iteration as well as identifying that the led will blink</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solidFill>
                <a:srgbClr val="000000"/>
              </a:solidFill>
              <a:latin typeface="Barlow"/>
              <a:ea typeface="Barlow"/>
              <a:cs typeface="Barlow"/>
              <a:sym typeface="Barlow"/>
            </a:endParaRPr>
          </a:p>
          <a:p>
            <a:pPr indent="0" lvl="0" marL="0" rtl="0" algn="l">
              <a:lnSpc>
                <a:spcPct val="100000"/>
              </a:lnSpc>
              <a:spcBef>
                <a:spcPts val="0"/>
              </a:spcBef>
              <a:spcAft>
                <a:spcPts val="0"/>
              </a:spcAft>
              <a:buSzPts val="1400"/>
              <a:buNone/>
            </a:pPr>
            <a:r>
              <a:t/>
            </a:r>
            <a:endParaRPr>
              <a:solidFill>
                <a:srgbClr val="000000"/>
              </a:solidFill>
              <a:latin typeface="Barlow"/>
              <a:ea typeface="Barlow"/>
              <a:cs typeface="Barlow"/>
              <a:sym typeface="Barlow"/>
            </a:endParaRPr>
          </a:p>
          <a:p>
            <a:pPr indent="0" lvl="0" marL="0" rtl="0" algn="l">
              <a:lnSpc>
                <a:spcPct val="100000"/>
              </a:lnSpc>
              <a:spcBef>
                <a:spcPts val="0"/>
              </a:spcBef>
              <a:spcAft>
                <a:spcPts val="0"/>
              </a:spcAft>
              <a:buSzPts val="1400"/>
              <a:buNone/>
            </a:pPr>
            <a:br>
              <a:rPr lang="en-GB"/>
            </a:b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Teacher run the code and allow students to view the output to LED. Break down the code with the students asking what would happen if questions example what would happen if we removed the sleep? What about if we increased the sleep. These questions can also be left for the students to work through later independently once the Pico is set up.</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solidFill>
                <a:srgbClr val="000000"/>
              </a:solidFill>
              <a:latin typeface="Barlow"/>
              <a:ea typeface="Barlow"/>
              <a:cs typeface="Barlow"/>
              <a:sym typeface="Barlow"/>
            </a:endParaRPr>
          </a:p>
          <a:p>
            <a:pPr indent="0" lvl="0" marL="0" rtl="0" algn="l">
              <a:lnSpc>
                <a:spcPct val="100000"/>
              </a:lnSpc>
              <a:spcBef>
                <a:spcPts val="0"/>
              </a:spcBef>
              <a:spcAft>
                <a:spcPts val="0"/>
              </a:spcAft>
              <a:buSzPts val="1400"/>
              <a:buNone/>
            </a:pPr>
            <a:r>
              <a:t/>
            </a:r>
            <a:endParaRPr>
              <a:solidFill>
                <a:srgbClr val="000000"/>
              </a:solidFill>
              <a:latin typeface="Barlow"/>
              <a:ea typeface="Barlow"/>
              <a:cs typeface="Barlow"/>
              <a:sym typeface="Barlow"/>
            </a:endParaRPr>
          </a:p>
          <a:p>
            <a:pPr indent="0" lvl="0" marL="0" rtl="0" algn="l">
              <a:lnSpc>
                <a:spcPct val="100000"/>
              </a:lnSpc>
              <a:spcBef>
                <a:spcPts val="0"/>
              </a:spcBef>
              <a:spcAft>
                <a:spcPts val="0"/>
              </a:spcAft>
              <a:buSzPts val="1400"/>
              <a:buNone/>
            </a:pPr>
            <a:br>
              <a:rPr lang="en-GB"/>
            </a:b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Main Title - Dark Blue 2">
  <p:cSld name="2_Main Title - Dark Blue 2">
    <p:spTree>
      <p:nvGrpSpPr>
        <p:cNvPr id="13" name="Shape 13"/>
        <p:cNvGrpSpPr/>
        <p:nvPr/>
      </p:nvGrpSpPr>
      <p:grpSpPr>
        <a:xfrm>
          <a:off x="0" y="0"/>
          <a:ext cx="0" cy="0"/>
          <a:chOff x="0" y="0"/>
          <a:chExt cx="0" cy="0"/>
        </a:xfrm>
      </p:grpSpPr>
      <p:pic>
        <p:nvPicPr>
          <p:cNvPr id="14" name="Google Shape;14;p16"/>
          <p:cNvPicPr preferRelativeResize="0"/>
          <p:nvPr/>
        </p:nvPicPr>
        <p:blipFill rotWithShape="1">
          <a:blip r:embed="rId2">
            <a:alphaModFix/>
          </a:blip>
          <a:srcRect b="0" l="0" r="0" t="0"/>
          <a:stretch/>
        </p:blipFill>
        <p:spPr>
          <a:xfrm>
            <a:off x="1" y="-3313"/>
            <a:ext cx="12191999" cy="6864626"/>
          </a:xfrm>
          <a:prstGeom prst="rect">
            <a:avLst/>
          </a:prstGeom>
          <a:noFill/>
          <a:ln>
            <a:noFill/>
          </a:ln>
        </p:spPr>
      </p:pic>
      <p:sp>
        <p:nvSpPr>
          <p:cNvPr id="15" name="Google Shape;15;p16"/>
          <p:cNvSpPr txBox="1"/>
          <p:nvPr>
            <p:ph idx="1" type="body"/>
          </p:nvPr>
        </p:nvSpPr>
        <p:spPr>
          <a:xfrm>
            <a:off x="7157921" y="5776913"/>
            <a:ext cx="3467713" cy="738187"/>
          </a:xfrm>
          <a:prstGeom prst="rect">
            <a:avLst/>
          </a:prstGeom>
          <a:noFill/>
          <a:ln>
            <a:noFill/>
          </a:ln>
        </p:spPr>
        <p:txBody>
          <a:bodyPr anchorCtr="0" anchor="t" bIns="45700" lIns="91425" spcFirstLastPara="1" rIns="91425" wrap="square" tIns="45700">
            <a:noAutofit/>
          </a:bodyPr>
          <a:lstStyle>
            <a:lvl1pPr indent="-317500" lvl="0" marL="457200" marR="0" rtl="0" algn="r">
              <a:lnSpc>
                <a:spcPct val="100000"/>
              </a:lnSpc>
              <a:spcBef>
                <a:spcPts val="1000"/>
              </a:spcBef>
              <a:spcAft>
                <a:spcPts val="0"/>
              </a:spcAft>
              <a:buClr>
                <a:schemeClr val="lt1"/>
              </a:buClr>
              <a:buSzPts val="1400"/>
              <a:buFont typeface="Arial"/>
              <a:buChar char="•"/>
              <a:defRPr b="0" i="0" sz="1400" u="none" cap="none" strike="noStrike">
                <a:solidFill>
                  <a:schemeClr val="lt1"/>
                </a:solidFill>
                <a:latin typeface="Roboto"/>
                <a:ea typeface="Roboto"/>
                <a:cs typeface="Roboto"/>
                <a:sym typeface="Roboto"/>
              </a:defRPr>
            </a:lvl1pPr>
            <a:lvl2pPr indent="-317500" lvl="1" marL="914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Arial"/>
                <a:ea typeface="Arial"/>
                <a:cs typeface="Arial"/>
                <a:sym typeface="Arial"/>
              </a:defRPr>
            </a:lvl2pPr>
            <a:lvl3pPr indent="-304800" lvl="2" marL="1371600" marR="0" rtl="0" algn="l">
              <a:lnSpc>
                <a:spcPct val="90000"/>
              </a:lnSpc>
              <a:spcBef>
                <a:spcPts val="500"/>
              </a:spcBef>
              <a:spcAft>
                <a:spcPts val="0"/>
              </a:spcAft>
              <a:buClr>
                <a:schemeClr val="lt1"/>
              </a:buClr>
              <a:buSzPts val="1200"/>
              <a:buFont typeface="Arial"/>
              <a:buChar char="•"/>
              <a:defRPr b="0" i="0" sz="1200" u="none" cap="none" strike="noStrike">
                <a:solidFill>
                  <a:schemeClr val="lt1"/>
                </a:solidFill>
                <a:latin typeface="Arial"/>
                <a:ea typeface="Arial"/>
                <a:cs typeface="Arial"/>
                <a:sym typeface="Arial"/>
              </a:defRPr>
            </a:lvl3pPr>
            <a:lvl4pPr indent="-298450" lvl="3" marL="1828800" marR="0" rtl="0" algn="l">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4pPr>
            <a:lvl5pPr indent="-298450" lvl="4" marL="2286000" marR="0" rtl="0" algn="l">
              <a:lnSpc>
                <a:spcPct val="90000"/>
              </a:lnSpc>
              <a:spcBef>
                <a:spcPts val="500"/>
              </a:spcBef>
              <a:spcAft>
                <a:spcPts val="0"/>
              </a:spcAft>
              <a:buClr>
                <a:schemeClr val="lt1"/>
              </a:buClr>
              <a:buSzPts val="1100"/>
              <a:buFont typeface="Arial"/>
              <a:buChar char="•"/>
              <a:defRPr b="0" i="0" sz="11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6" name="Google Shape;16;p16"/>
          <p:cNvSpPr txBox="1"/>
          <p:nvPr>
            <p:ph idx="2" type="body"/>
          </p:nvPr>
        </p:nvSpPr>
        <p:spPr>
          <a:xfrm>
            <a:off x="774175" y="1639956"/>
            <a:ext cx="8277300" cy="3013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1000"/>
              </a:spcBef>
              <a:spcAft>
                <a:spcPts val="0"/>
              </a:spcAft>
              <a:buClr>
                <a:schemeClr val="lt1"/>
              </a:buClr>
              <a:buSzPts val="4800"/>
              <a:buFont typeface="Montserrat"/>
              <a:buNone/>
              <a:defRPr b="1" i="0" sz="4800" u="none" cap="none" strike="noStrike">
                <a:solidFill>
                  <a:schemeClr val="lt1"/>
                </a:solidFill>
                <a:latin typeface="Montserrat"/>
                <a:ea typeface="Montserrat"/>
                <a:cs typeface="Montserrat"/>
                <a:sym typeface="Montserrat"/>
              </a:defRPr>
            </a:lvl1pPr>
            <a:lvl2pPr indent="-406400" lvl="1" marL="914400" marR="0" rtl="0" algn="l">
              <a:lnSpc>
                <a:spcPct val="90000"/>
              </a:lnSpc>
              <a:spcBef>
                <a:spcPts val="500"/>
              </a:spcBef>
              <a:spcAft>
                <a:spcPts val="0"/>
              </a:spcAft>
              <a:buClr>
                <a:schemeClr val="lt1"/>
              </a:buClr>
              <a:buSzPts val="2800"/>
              <a:buFont typeface="Roboto"/>
              <a:buChar char="•"/>
              <a:defRPr i="0" sz="2800" u="none" cap="none" strike="noStrike">
                <a:solidFill>
                  <a:schemeClr val="lt1"/>
                </a:solidFill>
                <a:latin typeface="Roboto"/>
                <a:ea typeface="Roboto"/>
                <a:cs typeface="Roboto"/>
                <a:sym typeface="Roboto"/>
              </a:defRPr>
            </a:lvl2pPr>
            <a:lvl3pPr indent="-381000" lvl="2" marL="1371600" marR="0" rtl="0" algn="l">
              <a:lnSpc>
                <a:spcPct val="90000"/>
              </a:lnSpc>
              <a:spcBef>
                <a:spcPts val="500"/>
              </a:spcBef>
              <a:spcAft>
                <a:spcPts val="0"/>
              </a:spcAft>
              <a:buClr>
                <a:schemeClr val="lt1"/>
              </a:buClr>
              <a:buSzPts val="2400"/>
              <a:buFont typeface="Roboto"/>
              <a:buChar char="•"/>
              <a:defRPr i="0" sz="2400" u="none" cap="none" strike="noStrike">
                <a:solidFill>
                  <a:schemeClr val="lt1"/>
                </a:solidFill>
                <a:latin typeface="Roboto"/>
                <a:ea typeface="Roboto"/>
                <a:cs typeface="Roboto"/>
                <a:sym typeface="Roboto"/>
              </a:defRPr>
            </a:lvl3pPr>
            <a:lvl4pPr indent="-355600" lvl="3" marL="1828800" marR="0" rtl="0" algn="l">
              <a:lnSpc>
                <a:spcPct val="90000"/>
              </a:lnSpc>
              <a:spcBef>
                <a:spcPts val="500"/>
              </a:spcBef>
              <a:spcAft>
                <a:spcPts val="0"/>
              </a:spcAft>
              <a:buClr>
                <a:schemeClr val="lt1"/>
              </a:buClr>
              <a:buSzPts val="2000"/>
              <a:buFont typeface="Roboto"/>
              <a:buChar char="•"/>
              <a:defRPr i="0" sz="2000" u="none" cap="none" strike="noStrike">
                <a:solidFill>
                  <a:schemeClr val="lt1"/>
                </a:solidFill>
                <a:latin typeface="Roboto"/>
                <a:ea typeface="Roboto"/>
                <a:cs typeface="Roboto"/>
                <a:sym typeface="Roboto"/>
              </a:defRPr>
            </a:lvl4pPr>
            <a:lvl5pPr indent="-355600" lvl="4" marL="2286000" marR="0" rtl="0" algn="l">
              <a:lnSpc>
                <a:spcPct val="90000"/>
              </a:lnSpc>
              <a:spcBef>
                <a:spcPts val="500"/>
              </a:spcBef>
              <a:spcAft>
                <a:spcPts val="0"/>
              </a:spcAft>
              <a:buClr>
                <a:schemeClr val="lt1"/>
              </a:buClr>
              <a:buSzPts val="2000"/>
              <a:buFont typeface="Roboto"/>
              <a:buChar char="•"/>
              <a:defRPr i="0" sz="2000" u="none" cap="none" strike="noStrike">
                <a:solidFill>
                  <a:schemeClr val="lt1"/>
                </a:solidFill>
                <a:latin typeface="Roboto"/>
                <a:ea typeface="Roboto"/>
                <a:cs typeface="Roboto"/>
                <a:sym typeface="Roboto"/>
              </a:defRPr>
            </a:lvl5pPr>
            <a:lvl6pPr indent="-342900" lvl="5" marL="2743200" marR="0" rtl="0" algn="l">
              <a:lnSpc>
                <a:spcPct val="90000"/>
              </a:lnSpc>
              <a:spcBef>
                <a:spcPts val="500"/>
              </a:spcBef>
              <a:spcAft>
                <a:spcPts val="0"/>
              </a:spcAft>
              <a:buClr>
                <a:schemeClr val="lt1"/>
              </a:buClr>
              <a:buSzPts val="1800"/>
              <a:buFont typeface="Roboto"/>
              <a:buChar char="•"/>
              <a:defRPr i="0" sz="1800" u="none" cap="none" strike="noStrike">
                <a:solidFill>
                  <a:schemeClr val="lt1"/>
                </a:solidFill>
                <a:latin typeface="Roboto"/>
                <a:ea typeface="Roboto"/>
                <a:cs typeface="Roboto"/>
                <a:sym typeface="Roboto"/>
              </a:defRPr>
            </a:lvl6pPr>
            <a:lvl7pPr indent="-342900" lvl="6" marL="3200400" marR="0" rtl="0" algn="l">
              <a:lnSpc>
                <a:spcPct val="90000"/>
              </a:lnSpc>
              <a:spcBef>
                <a:spcPts val="500"/>
              </a:spcBef>
              <a:spcAft>
                <a:spcPts val="0"/>
              </a:spcAft>
              <a:buClr>
                <a:schemeClr val="lt1"/>
              </a:buClr>
              <a:buSzPts val="1800"/>
              <a:buFont typeface="Roboto"/>
              <a:buChar char="•"/>
              <a:defRPr i="0" sz="1800" u="none" cap="none" strike="noStrike">
                <a:solidFill>
                  <a:schemeClr val="lt1"/>
                </a:solidFill>
                <a:latin typeface="Roboto"/>
                <a:ea typeface="Roboto"/>
                <a:cs typeface="Roboto"/>
                <a:sym typeface="Roboto"/>
              </a:defRPr>
            </a:lvl7pPr>
            <a:lvl8pPr indent="-342900" lvl="7" marL="3657600" marR="0" rtl="0" algn="l">
              <a:lnSpc>
                <a:spcPct val="90000"/>
              </a:lnSpc>
              <a:spcBef>
                <a:spcPts val="500"/>
              </a:spcBef>
              <a:spcAft>
                <a:spcPts val="0"/>
              </a:spcAft>
              <a:buClr>
                <a:schemeClr val="lt1"/>
              </a:buClr>
              <a:buSzPts val="1800"/>
              <a:buFont typeface="Roboto"/>
              <a:buChar char="•"/>
              <a:defRPr i="0" sz="1800" u="none" cap="none" strike="noStrike">
                <a:solidFill>
                  <a:schemeClr val="lt1"/>
                </a:solidFill>
                <a:latin typeface="Roboto"/>
                <a:ea typeface="Roboto"/>
                <a:cs typeface="Roboto"/>
                <a:sym typeface="Roboto"/>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 name="Google Shape;17;p16"/>
          <p:cNvSpPr txBox="1"/>
          <p:nvPr>
            <p:ph idx="3" type="body"/>
          </p:nvPr>
        </p:nvSpPr>
        <p:spPr>
          <a:xfrm>
            <a:off x="855477" y="4192125"/>
            <a:ext cx="8277307" cy="110344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lt1"/>
              </a:buClr>
              <a:buSzPts val="2800"/>
              <a:buFont typeface="Roboto"/>
              <a:buNone/>
              <a:defRPr i="0" sz="2800" u="none" cap="none" strike="noStrike">
                <a:solidFill>
                  <a:schemeClr val="lt1"/>
                </a:solidFill>
                <a:latin typeface="Roboto"/>
                <a:ea typeface="Roboto"/>
                <a:cs typeface="Roboto"/>
                <a:sym typeface="Roboto"/>
              </a:defRPr>
            </a:lvl1pPr>
            <a:lvl2pPr indent="-381000" lvl="1" marL="914400" marR="0" rtl="0" algn="l">
              <a:lnSpc>
                <a:spcPct val="90000"/>
              </a:lnSpc>
              <a:spcBef>
                <a:spcPts val="500"/>
              </a:spcBef>
              <a:spcAft>
                <a:spcPts val="0"/>
              </a:spcAft>
              <a:buClr>
                <a:schemeClr val="lt1"/>
              </a:buClr>
              <a:buSzPts val="2400"/>
              <a:buFont typeface="Roboto"/>
              <a:buChar char="•"/>
              <a:defRPr i="0" sz="2400" u="none" cap="none" strike="noStrike">
                <a:solidFill>
                  <a:schemeClr val="lt1"/>
                </a:solidFill>
                <a:latin typeface="Roboto"/>
                <a:ea typeface="Roboto"/>
                <a:cs typeface="Roboto"/>
                <a:sym typeface="Roboto"/>
              </a:defRPr>
            </a:lvl2pPr>
            <a:lvl3pPr indent="-355600" lvl="2" marL="1371600" marR="0" rtl="0" algn="l">
              <a:lnSpc>
                <a:spcPct val="90000"/>
              </a:lnSpc>
              <a:spcBef>
                <a:spcPts val="500"/>
              </a:spcBef>
              <a:spcAft>
                <a:spcPts val="0"/>
              </a:spcAft>
              <a:buClr>
                <a:schemeClr val="lt1"/>
              </a:buClr>
              <a:buSzPts val="2000"/>
              <a:buFont typeface="Roboto"/>
              <a:buChar char="•"/>
              <a:defRPr i="0" sz="2000" u="none" cap="none" strike="noStrike">
                <a:solidFill>
                  <a:schemeClr val="lt1"/>
                </a:solidFill>
                <a:latin typeface="Roboto"/>
                <a:ea typeface="Roboto"/>
                <a:cs typeface="Roboto"/>
                <a:sym typeface="Roboto"/>
              </a:defRPr>
            </a:lvl3pPr>
            <a:lvl4pPr indent="-342900" lvl="3" marL="1828800" marR="0" rtl="0" algn="l">
              <a:lnSpc>
                <a:spcPct val="90000"/>
              </a:lnSpc>
              <a:spcBef>
                <a:spcPts val="500"/>
              </a:spcBef>
              <a:spcAft>
                <a:spcPts val="0"/>
              </a:spcAft>
              <a:buClr>
                <a:schemeClr val="lt1"/>
              </a:buClr>
              <a:buSzPts val="1800"/>
              <a:buFont typeface="Roboto"/>
              <a:buChar char="•"/>
              <a:defRPr i="0" sz="1800" u="none" cap="none" strike="noStrike">
                <a:solidFill>
                  <a:schemeClr val="lt1"/>
                </a:solidFill>
                <a:latin typeface="Roboto"/>
                <a:ea typeface="Roboto"/>
                <a:cs typeface="Roboto"/>
                <a:sym typeface="Roboto"/>
              </a:defRPr>
            </a:lvl4pPr>
            <a:lvl5pPr indent="-342900" lvl="4" marL="2286000" marR="0" rtl="0" algn="l">
              <a:lnSpc>
                <a:spcPct val="90000"/>
              </a:lnSpc>
              <a:spcBef>
                <a:spcPts val="500"/>
              </a:spcBef>
              <a:spcAft>
                <a:spcPts val="0"/>
              </a:spcAft>
              <a:buClr>
                <a:schemeClr val="lt1"/>
              </a:buClr>
              <a:buSzPts val="1800"/>
              <a:buFont typeface="Roboto"/>
              <a:buChar char="•"/>
              <a:defRPr i="0" sz="1800" u="none" cap="none" strike="noStrike">
                <a:solidFill>
                  <a:schemeClr val="lt1"/>
                </a:solidFill>
                <a:latin typeface="Roboto"/>
                <a:ea typeface="Roboto"/>
                <a:cs typeface="Roboto"/>
                <a:sym typeface="Roboto"/>
              </a:defRPr>
            </a:lvl5pPr>
            <a:lvl6pPr indent="-342900" lvl="5" marL="2743200" marR="0" rtl="0" algn="l">
              <a:lnSpc>
                <a:spcPct val="90000"/>
              </a:lnSpc>
              <a:spcBef>
                <a:spcPts val="500"/>
              </a:spcBef>
              <a:spcAft>
                <a:spcPts val="0"/>
              </a:spcAft>
              <a:buClr>
                <a:schemeClr val="lt1"/>
              </a:buClr>
              <a:buSzPts val="1800"/>
              <a:buFont typeface="Roboto"/>
              <a:buChar char="•"/>
              <a:defRPr i="0" sz="1800" u="none" cap="none" strike="noStrike">
                <a:solidFill>
                  <a:schemeClr val="lt1"/>
                </a:solidFill>
                <a:latin typeface="Roboto"/>
                <a:ea typeface="Roboto"/>
                <a:cs typeface="Roboto"/>
                <a:sym typeface="Roboto"/>
              </a:defRPr>
            </a:lvl6pPr>
            <a:lvl7pPr indent="-342900" lvl="6" marL="3200400" marR="0" rtl="0" algn="l">
              <a:lnSpc>
                <a:spcPct val="90000"/>
              </a:lnSpc>
              <a:spcBef>
                <a:spcPts val="500"/>
              </a:spcBef>
              <a:spcAft>
                <a:spcPts val="0"/>
              </a:spcAft>
              <a:buClr>
                <a:schemeClr val="lt1"/>
              </a:buClr>
              <a:buSzPts val="1800"/>
              <a:buFont typeface="Roboto"/>
              <a:buChar char="•"/>
              <a:defRPr i="0" sz="1800" u="none" cap="none" strike="noStrike">
                <a:solidFill>
                  <a:schemeClr val="lt1"/>
                </a:solidFill>
                <a:latin typeface="Roboto"/>
                <a:ea typeface="Roboto"/>
                <a:cs typeface="Roboto"/>
                <a:sym typeface="Roboto"/>
              </a:defRPr>
            </a:lvl7pPr>
            <a:lvl8pPr indent="-342900" lvl="7" marL="3657600" marR="0" rtl="0" algn="l">
              <a:lnSpc>
                <a:spcPct val="90000"/>
              </a:lnSpc>
              <a:spcBef>
                <a:spcPts val="500"/>
              </a:spcBef>
              <a:spcAft>
                <a:spcPts val="0"/>
              </a:spcAft>
              <a:buClr>
                <a:schemeClr val="lt1"/>
              </a:buClr>
              <a:buSzPts val="1800"/>
              <a:buFont typeface="Roboto"/>
              <a:buChar char="•"/>
              <a:defRPr i="0" sz="1800" u="none" cap="none" strike="noStrike">
                <a:solidFill>
                  <a:schemeClr val="lt1"/>
                </a:solidFill>
                <a:latin typeface="Roboto"/>
                <a:ea typeface="Roboto"/>
                <a:cs typeface="Roboto"/>
                <a:sym typeface="Roboto"/>
              </a:defRPr>
            </a:lvl8pPr>
            <a:lvl9pPr indent="-342900" lvl="8" marL="4114800" marR="0" rtl="0" algn="l">
              <a:lnSpc>
                <a:spcPct val="90000"/>
              </a:lnSpc>
              <a:spcBef>
                <a:spcPts val="500"/>
              </a:spcBef>
              <a:spcAft>
                <a:spcPts val="0"/>
              </a:spcAft>
              <a:buClr>
                <a:schemeClr val="lt1"/>
              </a:buClr>
              <a:buSzPts val="1800"/>
              <a:buFont typeface="Roboto"/>
              <a:buChar char="•"/>
              <a:defRPr i="0" sz="1800" u="none" cap="none" strike="noStrike">
                <a:solidFill>
                  <a:schemeClr val="lt1"/>
                </a:solidFill>
                <a:latin typeface="Roboto"/>
                <a:ea typeface="Roboto"/>
                <a:cs typeface="Roboto"/>
                <a:sym typeface="Roboto"/>
              </a:defRPr>
            </a:lvl9pPr>
          </a:lstStyle>
          <a:p/>
        </p:txBody>
      </p:sp>
      <p:pic>
        <p:nvPicPr>
          <p:cNvPr id="18" name="Google Shape;18;p16"/>
          <p:cNvPicPr preferRelativeResize="0"/>
          <p:nvPr/>
        </p:nvPicPr>
        <p:blipFill rotWithShape="1">
          <a:blip r:embed="rId3">
            <a:alphaModFix/>
          </a:blip>
          <a:srcRect b="0" l="0" r="0" t="0"/>
          <a:stretch/>
        </p:blipFill>
        <p:spPr>
          <a:xfrm>
            <a:off x="855478" y="476792"/>
            <a:ext cx="2566333" cy="62637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p:cSld name="Video">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6"/>
            <a:ext cx="10515600" cy="59341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0" name="Google Shape;70;p25"/>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71" name="Google Shape;71;p25"/>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5"/>
          <p:cNvSpPr/>
          <p:nvPr>
            <p:ph idx="2" type="media"/>
          </p:nvPr>
        </p:nvSpPr>
        <p:spPr>
          <a:xfrm>
            <a:off x="838200" y="1319267"/>
            <a:ext cx="10515600" cy="466883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graph">
  <p:cSld name="Photograph">
    <p:spTree>
      <p:nvGrpSpPr>
        <p:cNvPr id="73" name="Shape 73"/>
        <p:cNvGrpSpPr/>
        <p:nvPr/>
      </p:nvGrpSpPr>
      <p:grpSpPr>
        <a:xfrm>
          <a:off x="0" y="0"/>
          <a:ext cx="0" cy="0"/>
          <a:chOff x="0" y="0"/>
          <a:chExt cx="0" cy="0"/>
        </a:xfrm>
      </p:grpSpPr>
      <p:sp>
        <p:nvSpPr>
          <p:cNvPr id="74" name="Google Shape;74;p26"/>
          <p:cNvSpPr txBox="1"/>
          <p:nvPr>
            <p:ph type="title"/>
          </p:nvPr>
        </p:nvSpPr>
        <p:spPr>
          <a:xfrm>
            <a:off x="838200" y="365126"/>
            <a:ext cx="10515600" cy="59341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5" name="Google Shape;75;p26"/>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76" name="Google Shape;76;p26"/>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6"/>
          <p:cNvSpPr/>
          <p:nvPr>
            <p:ph idx="2" type="pic"/>
          </p:nvPr>
        </p:nvSpPr>
        <p:spPr>
          <a:xfrm>
            <a:off x="838200" y="1319253"/>
            <a:ext cx="10515600" cy="4843463"/>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x">
  <p:cSld name="TITLE_AND_BODY">
    <p:spTree>
      <p:nvGrpSpPr>
        <p:cNvPr id="19" name="Shape 19"/>
        <p:cNvGrpSpPr/>
        <p:nvPr/>
      </p:nvGrpSpPr>
      <p:grpSpPr>
        <a:xfrm>
          <a:off x="0" y="0"/>
          <a:ext cx="0" cy="0"/>
          <a:chOff x="0" y="0"/>
          <a:chExt cx="0" cy="0"/>
        </a:xfrm>
      </p:grpSpPr>
      <p:sp>
        <p:nvSpPr>
          <p:cNvPr id="20" name="Google Shape;20;p17"/>
          <p:cNvSpPr txBox="1"/>
          <p:nvPr>
            <p:ph type="title"/>
          </p:nvPr>
        </p:nvSpPr>
        <p:spPr>
          <a:xfrm>
            <a:off x="484552" y="681036"/>
            <a:ext cx="10869248" cy="119653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Montserrat"/>
              <a:buNone/>
              <a:defRPr i="0" sz="44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7"/>
          <p:cNvSpPr txBox="1"/>
          <p:nvPr>
            <p:ph idx="1" type="body"/>
          </p:nvPr>
        </p:nvSpPr>
        <p:spPr>
          <a:xfrm>
            <a:off x="484552" y="2157985"/>
            <a:ext cx="10869249" cy="401898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Roboto"/>
              <a:buChar char="•"/>
              <a:defRPr i="0" sz="2800" u="none" cap="none" strike="noStrike">
                <a:solidFill>
                  <a:schemeClr val="lt1"/>
                </a:solidFill>
                <a:latin typeface="Roboto"/>
                <a:ea typeface="Roboto"/>
                <a:cs typeface="Roboto"/>
                <a:sym typeface="Roboto"/>
              </a:defRPr>
            </a:lvl1pPr>
            <a:lvl2pPr indent="-381000" lvl="1" marL="914400" marR="0" rtl="0" algn="l">
              <a:lnSpc>
                <a:spcPct val="90000"/>
              </a:lnSpc>
              <a:spcBef>
                <a:spcPts val="500"/>
              </a:spcBef>
              <a:spcAft>
                <a:spcPts val="0"/>
              </a:spcAft>
              <a:buClr>
                <a:schemeClr val="dk1"/>
              </a:buClr>
              <a:buSzPts val="2400"/>
              <a:buFont typeface="Roboto"/>
              <a:buChar char="•"/>
              <a:defRPr i="0" sz="2400" u="none" cap="none" strike="noStrike">
                <a:solidFill>
                  <a:schemeClr val="dk1"/>
                </a:solidFill>
                <a:latin typeface="Roboto"/>
                <a:ea typeface="Roboto"/>
                <a:cs typeface="Roboto"/>
                <a:sym typeface="Roboto"/>
              </a:defRPr>
            </a:lvl2pPr>
            <a:lvl3pPr indent="-355600" lvl="2" marL="1371600" marR="0" rtl="0" algn="l">
              <a:lnSpc>
                <a:spcPct val="90000"/>
              </a:lnSpc>
              <a:spcBef>
                <a:spcPts val="500"/>
              </a:spcBef>
              <a:spcAft>
                <a:spcPts val="0"/>
              </a:spcAft>
              <a:buClr>
                <a:schemeClr val="dk1"/>
              </a:buClr>
              <a:buSzPts val="2000"/>
              <a:buFont typeface="Roboto"/>
              <a:buChar char="•"/>
              <a:defRPr i="0" sz="2000" u="none" cap="none" strike="noStrike">
                <a:solidFill>
                  <a:schemeClr val="dk1"/>
                </a:solidFill>
                <a:latin typeface="Roboto"/>
                <a:ea typeface="Roboto"/>
                <a:cs typeface="Roboto"/>
                <a:sym typeface="Roboto"/>
              </a:defRPr>
            </a:lvl3pPr>
            <a:lvl4pPr indent="-342900" lvl="3" marL="1828800" marR="0" rtl="0" algn="l">
              <a:lnSpc>
                <a:spcPct val="90000"/>
              </a:lnSpc>
              <a:spcBef>
                <a:spcPts val="500"/>
              </a:spcBef>
              <a:spcAft>
                <a:spcPts val="0"/>
              </a:spcAft>
              <a:buClr>
                <a:schemeClr val="dk1"/>
              </a:buClr>
              <a:buSzPts val="1800"/>
              <a:buFont typeface="Roboto"/>
              <a:buChar char="•"/>
              <a:defRPr i="0" sz="1800" u="none" cap="none" strike="noStrike">
                <a:solidFill>
                  <a:schemeClr val="dk1"/>
                </a:solidFill>
                <a:latin typeface="Roboto"/>
                <a:ea typeface="Roboto"/>
                <a:cs typeface="Roboto"/>
                <a:sym typeface="Roboto"/>
              </a:defRPr>
            </a:lvl4pPr>
            <a:lvl5pPr indent="-342900" lvl="4" marL="2286000" marR="0" rtl="0" algn="l">
              <a:lnSpc>
                <a:spcPct val="90000"/>
              </a:lnSpc>
              <a:spcBef>
                <a:spcPts val="500"/>
              </a:spcBef>
              <a:spcAft>
                <a:spcPts val="0"/>
              </a:spcAft>
              <a:buClr>
                <a:schemeClr val="dk1"/>
              </a:buClr>
              <a:buSzPts val="1800"/>
              <a:buFont typeface="Roboto"/>
              <a:buChar char="•"/>
              <a:defRPr i="0" sz="1800" u="none" cap="none" strike="noStrike">
                <a:solidFill>
                  <a:schemeClr val="dk1"/>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Montserrat"/>
              <a:buChar char="•"/>
              <a:defRPr i="0" sz="1800" u="none" cap="none" strike="noStrike">
                <a:solidFill>
                  <a:schemeClr val="dk1"/>
                </a:solidFill>
                <a:latin typeface="Montserrat"/>
                <a:ea typeface="Montserrat"/>
                <a:cs typeface="Montserrat"/>
                <a:sym typeface="Montserrat"/>
              </a:defRPr>
            </a:lvl6pPr>
            <a:lvl7pPr indent="-342900" lvl="6" marL="3200400" marR="0" rtl="0" algn="l">
              <a:lnSpc>
                <a:spcPct val="90000"/>
              </a:lnSpc>
              <a:spcBef>
                <a:spcPts val="500"/>
              </a:spcBef>
              <a:spcAft>
                <a:spcPts val="0"/>
              </a:spcAft>
              <a:buClr>
                <a:schemeClr val="dk1"/>
              </a:buClr>
              <a:buSzPts val="1800"/>
              <a:buFont typeface="Montserrat"/>
              <a:buChar char="•"/>
              <a:defRPr i="0" sz="1800" u="none" cap="none" strike="noStrike">
                <a:solidFill>
                  <a:schemeClr val="dk1"/>
                </a:solidFill>
                <a:latin typeface="Montserrat"/>
                <a:ea typeface="Montserrat"/>
                <a:cs typeface="Montserrat"/>
                <a:sym typeface="Montserrat"/>
              </a:defRPr>
            </a:lvl7pPr>
            <a:lvl8pPr indent="-342900" lvl="7" marL="3657600" marR="0" rtl="0" algn="l">
              <a:lnSpc>
                <a:spcPct val="90000"/>
              </a:lnSpc>
              <a:spcBef>
                <a:spcPts val="500"/>
              </a:spcBef>
              <a:spcAft>
                <a:spcPts val="0"/>
              </a:spcAft>
              <a:buClr>
                <a:schemeClr val="dk1"/>
              </a:buClr>
              <a:buSzPts val="1800"/>
              <a:buFont typeface="Montserrat"/>
              <a:buChar char="•"/>
              <a:defRPr i="0" sz="1800" u="none" cap="none" strike="noStrike">
                <a:solidFill>
                  <a:schemeClr val="dk1"/>
                </a:solidFill>
                <a:latin typeface="Montserrat"/>
                <a:ea typeface="Montserrat"/>
                <a:cs typeface="Montserrat"/>
                <a:sym typeface="Montserrat"/>
              </a:defRPr>
            </a:lvl8pPr>
            <a:lvl9pPr indent="-342900" lvl="8" marL="4114800" marR="0" rtl="0" algn="l">
              <a:lnSpc>
                <a:spcPct val="90000"/>
              </a:lnSpc>
              <a:spcBef>
                <a:spcPts val="500"/>
              </a:spcBef>
              <a:spcAft>
                <a:spcPts val="0"/>
              </a:spcAft>
              <a:buClr>
                <a:schemeClr val="dk1"/>
              </a:buClr>
              <a:buSzPts val="1800"/>
              <a:buFont typeface="Montserrat"/>
              <a:buChar char="•"/>
              <a:defRPr i="0" sz="1800" u="none" cap="none" strike="noStrike">
                <a:solidFill>
                  <a:schemeClr val="dk1"/>
                </a:solidFill>
                <a:latin typeface="Montserrat"/>
                <a:ea typeface="Montserrat"/>
                <a:cs typeface="Montserrat"/>
                <a:sym typeface="Montserrat"/>
              </a:defRPr>
            </a:lvl9pPr>
          </a:lstStyle>
          <a:p/>
        </p:txBody>
      </p:sp>
      <p:sp>
        <p:nvSpPr>
          <p:cNvPr id="22" name="Google Shape;22;p17"/>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pic>
        <p:nvPicPr>
          <p:cNvPr id="23" name="Google Shape;23;p17"/>
          <p:cNvPicPr preferRelativeResize="0"/>
          <p:nvPr/>
        </p:nvPicPr>
        <p:blipFill rotWithShape="1">
          <a:blip r:embed="rId2">
            <a:alphaModFix/>
          </a:blip>
          <a:srcRect b="0" l="0" r="0" t="0"/>
          <a:stretch/>
        </p:blipFill>
        <p:spPr>
          <a:xfrm>
            <a:off x="484552" y="165486"/>
            <a:ext cx="1904051" cy="47026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p:cSld name="Graph">
    <p:spTree>
      <p:nvGrpSpPr>
        <p:cNvPr id="24" name="Shape 24"/>
        <p:cNvGrpSpPr/>
        <p:nvPr/>
      </p:nvGrpSpPr>
      <p:grpSpPr>
        <a:xfrm>
          <a:off x="0" y="0"/>
          <a:ext cx="0" cy="0"/>
          <a:chOff x="0" y="0"/>
          <a:chExt cx="0" cy="0"/>
        </a:xfrm>
      </p:grpSpPr>
      <p:sp>
        <p:nvSpPr>
          <p:cNvPr id="25" name="Google Shape;25;p23"/>
          <p:cNvSpPr txBox="1"/>
          <p:nvPr>
            <p:ph type="title"/>
          </p:nvPr>
        </p:nvSpPr>
        <p:spPr>
          <a:xfrm>
            <a:off x="838200" y="365126"/>
            <a:ext cx="10515600" cy="59341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23"/>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27" name="Google Shape;27;p23"/>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3"/>
          <p:cNvSpPr/>
          <p:nvPr>
            <p:ph idx="2" type="chart"/>
          </p:nvPr>
        </p:nvSpPr>
        <p:spPr>
          <a:xfrm>
            <a:off x="838200" y="1319199"/>
            <a:ext cx="10515600" cy="468471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Roboto"/>
                <a:ea typeface="Roboto"/>
                <a:cs typeface="Roboto"/>
                <a:sym typeface="Roboto"/>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ext">
  <p:cSld name="Two Column Text">
    <p:spTree>
      <p:nvGrpSpPr>
        <p:cNvPr id="29" name="Shape 29"/>
        <p:cNvGrpSpPr/>
        <p:nvPr/>
      </p:nvGrpSpPr>
      <p:grpSpPr>
        <a:xfrm>
          <a:off x="0" y="0"/>
          <a:ext cx="0" cy="0"/>
          <a:chOff x="0" y="0"/>
          <a:chExt cx="0" cy="0"/>
        </a:xfrm>
      </p:grpSpPr>
      <p:sp>
        <p:nvSpPr>
          <p:cNvPr id="30" name="Google Shape;30;p18"/>
          <p:cNvSpPr txBox="1"/>
          <p:nvPr>
            <p:ph type="title"/>
          </p:nvPr>
        </p:nvSpPr>
        <p:spPr>
          <a:xfrm>
            <a:off x="838200" y="543184"/>
            <a:ext cx="10515600" cy="59341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1" name="Google Shape;31;p18"/>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32" name="Google Shape;32;p18"/>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8"/>
          <p:cNvSpPr txBox="1"/>
          <p:nvPr>
            <p:ph idx="1" type="body"/>
          </p:nvPr>
        </p:nvSpPr>
        <p:spPr>
          <a:xfrm>
            <a:off x="838200" y="1280160"/>
            <a:ext cx="4966252" cy="476821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dk1"/>
              </a:buClr>
              <a:buSzPts val="1800"/>
              <a:buFont typeface="Noto Sans Symbols"/>
              <a:buChar char="▪"/>
              <a:defRPr b="0" i="0" sz="1800" u="none" cap="none" strike="noStrike">
                <a:solidFill>
                  <a:schemeClr val="lt1"/>
                </a:solidFill>
                <a:latin typeface="Roboto"/>
                <a:ea typeface="Roboto"/>
                <a:cs typeface="Roboto"/>
                <a:sym typeface="Roboto"/>
              </a:defRPr>
            </a:lvl1pPr>
            <a:lvl2pPr indent="-330200" lvl="1" marL="914400" marR="0" rtl="0" algn="l">
              <a:lnSpc>
                <a:spcPct val="100000"/>
              </a:lnSpc>
              <a:spcBef>
                <a:spcPts val="500"/>
              </a:spcBef>
              <a:spcAft>
                <a:spcPts val="0"/>
              </a:spcAft>
              <a:buClr>
                <a:schemeClr val="dk1"/>
              </a:buClr>
              <a:buSzPts val="1600"/>
              <a:buFont typeface="Noto Sans Symbols"/>
              <a:buChar char="▪"/>
              <a:defRPr b="0" i="0" sz="1600" u="none" cap="none" strike="noStrike">
                <a:solidFill>
                  <a:srgbClr val="151615"/>
                </a:solidFill>
                <a:latin typeface="Roboto"/>
                <a:ea typeface="Roboto"/>
                <a:cs typeface="Roboto"/>
                <a:sym typeface="Roboto"/>
              </a:defRPr>
            </a:lvl2pPr>
            <a:lvl3pPr indent="-317500" lvl="2" marL="1371600" marR="0" rtl="0" algn="l">
              <a:lnSpc>
                <a:spcPct val="100000"/>
              </a:lnSpc>
              <a:spcBef>
                <a:spcPts val="500"/>
              </a:spcBef>
              <a:spcAft>
                <a:spcPts val="0"/>
              </a:spcAft>
              <a:buClr>
                <a:schemeClr val="dk1"/>
              </a:buClr>
              <a:buSzPts val="1400"/>
              <a:buFont typeface="Noto Sans Symbols"/>
              <a:buChar char="▪"/>
              <a:defRPr b="0" i="0" sz="1400" u="none" cap="none" strike="noStrike">
                <a:solidFill>
                  <a:srgbClr val="151615"/>
                </a:solidFill>
                <a:latin typeface="Roboto"/>
                <a:ea typeface="Roboto"/>
                <a:cs typeface="Roboto"/>
                <a:sym typeface="Roboto"/>
              </a:defRPr>
            </a:lvl3pPr>
            <a:lvl4pPr indent="-304800" lvl="3" marL="18288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4pPr>
            <a:lvl5pPr indent="-298450" lvl="4" marL="2286000" marR="0" rtl="0" algn="l">
              <a:lnSpc>
                <a:spcPct val="100000"/>
              </a:lnSpc>
              <a:spcBef>
                <a:spcPts val="500"/>
              </a:spcBef>
              <a:spcAft>
                <a:spcPts val="0"/>
              </a:spcAft>
              <a:buClr>
                <a:schemeClr val="dk1"/>
              </a:buClr>
              <a:buSzPts val="1100"/>
              <a:buFont typeface="Noto Sans Symbols"/>
              <a:buChar char="▪"/>
              <a:defRPr b="0" i="0" sz="1100" u="none" cap="none" strike="noStrike">
                <a:solidFill>
                  <a:srgbClr val="151615"/>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4" name="Google Shape;34;p18"/>
          <p:cNvSpPr txBox="1"/>
          <p:nvPr>
            <p:ph idx="2" type="body"/>
          </p:nvPr>
        </p:nvSpPr>
        <p:spPr>
          <a:xfrm>
            <a:off x="6387548" y="1280160"/>
            <a:ext cx="4966252" cy="476821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dk1"/>
              </a:buClr>
              <a:buSzPts val="1800"/>
              <a:buFont typeface="Noto Sans Symbols"/>
              <a:buChar char="▪"/>
              <a:defRPr b="0" i="0" sz="1800" u="none" cap="none" strike="noStrike">
                <a:solidFill>
                  <a:schemeClr val="lt1"/>
                </a:solidFill>
                <a:latin typeface="Roboto"/>
                <a:ea typeface="Roboto"/>
                <a:cs typeface="Roboto"/>
                <a:sym typeface="Roboto"/>
              </a:defRPr>
            </a:lvl1pPr>
            <a:lvl2pPr indent="-330200" lvl="1" marL="914400" marR="0" rtl="0" algn="l">
              <a:lnSpc>
                <a:spcPct val="100000"/>
              </a:lnSpc>
              <a:spcBef>
                <a:spcPts val="500"/>
              </a:spcBef>
              <a:spcAft>
                <a:spcPts val="0"/>
              </a:spcAft>
              <a:buClr>
                <a:schemeClr val="dk1"/>
              </a:buClr>
              <a:buSzPts val="1600"/>
              <a:buFont typeface="Noto Sans Symbols"/>
              <a:buChar char="▪"/>
              <a:defRPr b="0" i="0" sz="1600" u="none" cap="none" strike="noStrike">
                <a:solidFill>
                  <a:srgbClr val="151615"/>
                </a:solidFill>
                <a:latin typeface="Roboto"/>
                <a:ea typeface="Roboto"/>
                <a:cs typeface="Roboto"/>
                <a:sym typeface="Roboto"/>
              </a:defRPr>
            </a:lvl2pPr>
            <a:lvl3pPr indent="-317500" lvl="2" marL="1371600" marR="0" rtl="0" algn="l">
              <a:lnSpc>
                <a:spcPct val="100000"/>
              </a:lnSpc>
              <a:spcBef>
                <a:spcPts val="500"/>
              </a:spcBef>
              <a:spcAft>
                <a:spcPts val="0"/>
              </a:spcAft>
              <a:buClr>
                <a:schemeClr val="dk1"/>
              </a:buClr>
              <a:buSzPts val="1400"/>
              <a:buFont typeface="Noto Sans Symbols"/>
              <a:buChar char="▪"/>
              <a:defRPr b="0" i="0" sz="1400" u="none" cap="none" strike="noStrike">
                <a:solidFill>
                  <a:srgbClr val="151615"/>
                </a:solidFill>
                <a:latin typeface="Roboto"/>
                <a:ea typeface="Roboto"/>
                <a:cs typeface="Roboto"/>
                <a:sym typeface="Roboto"/>
              </a:defRPr>
            </a:lvl3pPr>
            <a:lvl4pPr indent="-304800" lvl="3" marL="18288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4pPr>
            <a:lvl5pPr indent="-298450" lvl="4" marL="2286000" marR="0" rtl="0" algn="l">
              <a:lnSpc>
                <a:spcPct val="100000"/>
              </a:lnSpc>
              <a:spcBef>
                <a:spcPts val="500"/>
              </a:spcBef>
              <a:spcAft>
                <a:spcPts val="0"/>
              </a:spcAft>
              <a:buClr>
                <a:schemeClr val="dk1"/>
              </a:buClr>
              <a:buSzPts val="1100"/>
              <a:buFont typeface="Noto Sans Symbols"/>
              <a:buChar char="▪"/>
              <a:defRPr b="0" i="0" sz="1100" u="none" cap="none" strike="noStrike">
                <a:solidFill>
                  <a:srgbClr val="151615"/>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id="35" name="Google Shape;35;p18"/>
          <p:cNvPicPr preferRelativeResize="0"/>
          <p:nvPr/>
        </p:nvPicPr>
        <p:blipFill rotWithShape="1">
          <a:blip r:embed="rId2">
            <a:alphaModFix/>
          </a:blip>
          <a:srcRect b="0" l="0" r="0" t="0"/>
          <a:stretch/>
        </p:blipFill>
        <p:spPr>
          <a:xfrm>
            <a:off x="251320" y="51940"/>
            <a:ext cx="2566333" cy="62637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with Image">
  <p:cSld name="Two Column with Image">
    <p:spTree>
      <p:nvGrpSpPr>
        <p:cNvPr id="36" name="Shape 36"/>
        <p:cNvGrpSpPr/>
        <p:nvPr/>
      </p:nvGrpSpPr>
      <p:grpSpPr>
        <a:xfrm>
          <a:off x="0" y="0"/>
          <a:ext cx="0" cy="0"/>
          <a:chOff x="0" y="0"/>
          <a:chExt cx="0" cy="0"/>
        </a:xfrm>
      </p:grpSpPr>
      <p:sp>
        <p:nvSpPr>
          <p:cNvPr id="37" name="Google Shape;37;p19"/>
          <p:cNvSpPr txBox="1"/>
          <p:nvPr>
            <p:ph type="title"/>
          </p:nvPr>
        </p:nvSpPr>
        <p:spPr>
          <a:xfrm>
            <a:off x="838200" y="365126"/>
            <a:ext cx="5489051" cy="106743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8" name="Google Shape;38;p19"/>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39" name="Google Shape;39;p19"/>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9"/>
          <p:cNvSpPr txBox="1"/>
          <p:nvPr>
            <p:ph idx="1" type="body"/>
          </p:nvPr>
        </p:nvSpPr>
        <p:spPr>
          <a:xfrm>
            <a:off x="838200" y="1820848"/>
            <a:ext cx="5489051" cy="4379926"/>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151615"/>
              </a:buClr>
              <a:buSzPts val="1800"/>
              <a:buFont typeface="Arial"/>
              <a:buNone/>
              <a:defRPr b="0" i="0" sz="1800" u="none" cap="none" strike="noStrike">
                <a:solidFill>
                  <a:schemeClr val="lt1"/>
                </a:solidFill>
                <a:latin typeface="Roboto"/>
                <a:ea typeface="Roboto"/>
                <a:cs typeface="Roboto"/>
                <a:sym typeface="Roboto"/>
              </a:defRPr>
            </a:lvl1pPr>
            <a:lvl2pPr indent="-355600" lvl="1" marL="914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 name="Google Shape;41;p19"/>
          <p:cNvSpPr txBox="1"/>
          <p:nvPr>
            <p:ph idx="2" type="body"/>
          </p:nvPr>
        </p:nvSpPr>
        <p:spPr>
          <a:xfrm>
            <a:off x="6713537" y="3617842"/>
            <a:ext cx="4618397" cy="2582931"/>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rgbClr val="151615"/>
              </a:buClr>
              <a:buSzPts val="1600"/>
              <a:buFont typeface="Arial"/>
              <a:buNone/>
              <a:defRPr b="0" i="0" sz="1600" u="none" cap="none" strike="noStrike">
                <a:solidFill>
                  <a:schemeClr val="lt1"/>
                </a:solidFill>
                <a:latin typeface="Roboto"/>
                <a:ea typeface="Roboto"/>
                <a:cs typeface="Roboto"/>
                <a:sym typeface="Roboto"/>
              </a:defRPr>
            </a:lvl1pPr>
            <a:lvl2pPr indent="-355600" lvl="1" marL="914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 name="Google Shape;42;p19"/>
          <p:cNvSpPr/>
          <p:nvPr>
            <p:ph idx="3" type="pic"/>
          </p:nvPr>
        </p:nvSpPr>
        <p:spPr>
          <a:xfrm>
            <a:off x="6713537" y="0"/>
            <a:ext cx="2582863" cy="3332163"/>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nner Image Two Column">
  <p:cSld name="Banner Image Two Column">
    <p:spTree>
      <p:nvGrpSpPr>
        <p:cNvPr id="43" name="Shape 43"/>
        <p:cNvGrpSpPr/>
        <p:nvPr/>
      </p:nvGrpSpPr>
      <p:grpSpPr>
        <a:xfrm>
          <a:off x="0" y="0"/>
          <a:ext cx="0" cy="0"/>
          <a:chOff x="0" y="0"/>
          <a:chExt cx="0" cy="0"/>
        </a:xfrm>
      </p:grpSpPr>
      <p:sp>
        <p:nvSpPr>
          <p:cNvPr id="44" name="Google Shape;44;p20"/>
          <p:cNvSpPr txBox="1"/>
          <p:nvPr>
            <p:ph type="title"/>
          </p:nvPr>
        </p:nvSpPr>
        <p:spPr>
          <a:xfrm>
            <a:off x="838199" y="3650850"/>
            <a:ext cx="10493735" cy="637371"/>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Roboto"/>
              <a:buNone/>
              <a:defRPr b="1" i="0" sz="28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5" name="Google Shape;45;p20"/>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46" name="Google Shape;46;p20"/>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 type="body"/>
          </p:nvPr>
        </p:nvSpPr>
        <p:spPr>
          <a:xfrm>
            <a:off x="838200" y="4420652"/>
            <a:ext cx="5489051" cy="1780122"/>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1000"/>
              </a:spcBef>
              <a:spcAft>
                <a:spcPts val="0"/>
              </a:spcAft>
              <a:buClr>
                <a:schemeClr val="dk1"/>
              </a:buClr>
              <a:buSzPts val="1400"/>
              <a:buFont typeface="Noto Sans Symbols"/>
              <a:buNone/>
              <a:defRPr b="0" i="0" sz="1400" u="none" cap="none" strike="noStrike">
                <a:solidFill>
                  <a:srgbClr val="151615"/>
                </a:solidFill>
                <a:latin typeface="Roboto"/>
                <a:ea typeface="Roboto"/>
                <a:cs typeface="Roboto"/>
                <a:sym typeface="Roboto"/>
              </a:defRPr>
            </a:lvl1pPr>
            <a:lvl2pPr indent="-355600" lvl="1" marL="914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8" name="Google Shape;48;p20"/>
          <p:cNvSpPr txBox="1"/>
          <p:nvPr>
            <p:ph idx="2" type="body"/>
          </p:nvPr>
        </p:nvSpPr>
        <p:spPr>
          <a:xfrm>
            <a:off x="6713537" y="4420652"/>
            <a:ext cx="4618397" cy="1780121"/>
          </a:xfrm>
          <a:prstGeom prst="rect">
            <a:avLst/>
          </a:prstGeom>
          <a:noFill/>
          <a:ln>
            <a:noFill/>
          </a:ln>
        </p:spPr>
        <p:txBody>
          <a:bodyPr anchorCtr="0" anchor="t" bIns="45700" lIns="91425" spcFirstLastPara="1" rIns="91425" wrap="square" tIns="45700">
            <a:normAutofit/>
          </a:bodyPr>
          <a:lstStyle>
            <a:lvl1pPr indent="-317500" lvl="0" marL="457200" marR="0" rtl="0" algn="l">
              <a:lnSpc>
                <a:spcPct val="100000"/>
              </a:lnSpc>
              <a:spcBef>
                <a:spcPts val="1000"/>
              </a:spcBef>
              <a:spcAft>
                <a:spcPts val="0"/>
              </a:spcAft>
              <a:buClr>
                <a:schemeClr val="dk1"/>
              </a:buClr>
              <a:buSzPts val="1400"/>
              <a:buFont typeface="Noto Sans Symbols"/>
              <a:buChar char="▪"/>
              <a:defRPr b="0" i="0" sz="1400" u="none" cap="none" strike="noStrike">
                <a:solidFill>
                  <a:srgbClr val="151615"/>
                </a:solidFill>
                <a:latin typeface="Roboto"/>
                <a:ea typeface="Roboto"/>
                <a:cs typeface="Roboto"/>
                <a:sym typeface="Roboto"/>
              </a:defRPr>
            </a:lvl1pPr>
            <a:lvl2pPr indent="-355600" lvl="1" marL="914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9" name="Google Shape;49;p20"/>
          <p:cNvSpPr/>
          <p:nvPr>
            <p:ph idx="3" type="pic"/>
          </p:nvPr>
        </p:nvSpPr>
        <p:spPr>
          <a:xfrm>
            <a:off x="0" y="0"/>
            <a:ext cx="12191999" cy="3428999"/>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umn Image with LHS content">
  <p:cSld name="Column Image with LHS content">
    <p:spTree>
      <p:nvGrpSpPr>
        <p:cNvPr id="50" name="Shape 50"/>
        <p:cNvGrpSpPr/>
        <p:nvPr/>
      </p:nvGrpSpPr>
      <p:grpSpPr>
        <a:xfrm>
          <a:off x="0" y="0"/>
          <a:ext cx="0" cy="0"/>
          <a:chOff x="0" y="0"/>
          <a:chExt cx="0" cy="0"/>
        </a:xfrm>
      </p:grpSpPr>
      <p:sp>
        <p:nvSpPr>
          <p:cNvPr id="51" name="Google Shape;51;p21"/>
          <p:cNvSpPr txBox="1"/>
          <p:nvPr>
            <p:ph type="title"/>
          </p:nvPr>
        </p:nvSpPr>
        <p:spPr>
          <a:xfrm>
            <a:off x="4770783" y="365126"/>
            <a:ext cx="6583017" cy="1011471"/>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Roboto"/>
              <a:buNone/>
              <a:defRPr b="1" i="0" sz="28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2" name="Google Shape;52;p21"/>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53" name="Google Shape;53;p21"/>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1"/>
          <p:cNvSpPr txBox="1"/>
          <p:nvPr>
            <p:ph idx="1" type="body"/>
          </p:nvPr>
        </p:nvSpPr>
        <p:spPr>
          <a:xfrm>
            <a:off x="4770784" y="1666081"/>
            <a:ext cx="6583016" cy="4379926"/>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dk1"/>
              </a:buClr>
              <a:buSzPts val="1800"/>
              <a:buFont typeface="Noto Sans Symbols"/>
              <a:buChar char="▪"/>
              <a:defRPr b="0" i="0" sz="1800" u="none" cap="none" strike="noStrike">
                <a:solidFill>
                  <a:srgbClr val="151615"/>
                </a:solidFill>
                <a:latin typeface="Roboto"/>
                <a:ea typeface="Roboto"/>
                <a:cs typeface="Roboto"/>
                <a:sym typeface="Roboto"/>
              </a:defRPr>
            </a:lvl1pPr>
            <a:lvl2pPr indent="-355600" lvl="1" marL="914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5" name="Google Shape;55;p21"/>
          <p:cNvSpPr/>
          <p:nvPr>
            <p:ph idx="2" type="pic"/>
          </p:nvPr>
        </p:nvSpPr>
        <p:spPr>
          <a:xfrm>
            <a:off x="1704216" y="0"/>
            <a:ext cx="2493068" cy="6858000"/>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ext">
  <p:cSld name="Three Column Text">
    <p:spTree>
      <p:nvGrpSpPr>
        <p:cNvPr id="56" name="Shape 56"/>
        <p:cNvGrpSpPr/>
        <p:nvPr/>
      </p:nvGrpSpPr>
      <p:grpSpPr>
        <a:xfrm>
          <a:off x="0" y="0"/>
          <a:ext cx="0" cy="0"/>
          <a:chOff x="0" y="0"/>
          <a:chExt cx="0" cy="0"/>
        </a:xfrm>
      </p:grpSpPr>
      <p:sp>
        <p:nvSpPr>
          <p:cNvPr id="57" name="Google Shape;57;p22"/>
          <p:cNvSpPr txBox="1"/>
          <p:nvPr>
            <p:ph type="title"/>
          </p:nvPr>
        </p:nvSpPr>
        <p:spPr>
          <a:xfrm>
            <a:off x="838200" y="365126"/>
            <a:ext cx="10515600" cy="59341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8" name="Google Shape;58;p22"/>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59" name="Google Shape;59;p22"/>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 type="body"/>
          </p:nvPr>
        </p:nvSpPr>
        <p:spPr>
          <a:xfrm>
            <a:off x="7985760" y="1321242"/>
            <a:ext cx="3368040" cy="476821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dk1"/>
              </a:buClr>
              <a:buSzPts val="1800"/>
              <a:buFont typeface="Noto Sans Symbols"/>
              <a:buChar char="▪"/>
              <a:defRPr b="0" i="0" sz="1800" u="none" cap="none" strike="noStrike">
                <a:solidFill>
                  <a:srgbClr val="151615"/>
                </a:solidFill>
                <a:latin typeface="Roboto"/>
                <a:ea typeface="Roboto"/>
                <a:cs typeface="Roboto"/>
                <a:sym typeface="Roboto"/>
              </a:defRPr>
            </a:lvl1pPr>
            <a:lvl2pPr indent="-330200" lvl="1" marL="914400" marR="0" rtl="0" algn="l">
              <a:lnSpc>
                <a:spcPct val="100000"/>
              </a:lnSpc>
              <a:spcBef>
                <a:spcPts val="500"/>
              </a:spcBef>
              <a:spcAft>
                <a:spcPts val="0"/>
              </a:spcAft>
              <a:buClr>
                <a:schemeClr val="dk1"/>
              </a:buClr>
              <a:buSzPts val="1600"/>
              <a:buFont typeface="Noto Sans Symbols"/>
              <a:buChar char="▪"/>
              <a:defRPr b="0" i="0" sz="1600" u="none" cap="none" strike="noStrike">
                <a:solidFill>
                  <a:srgbClr val="151615"/>
                </a:solidFill>
                <a:latin typeface="Roboto"/>
                <a:ea typeface="Roboto"/>
                <a:cs typeface="Roboto"/>
                <a:sym typeface="Roboto"/>
              </a:defRPr>
            </a:lvl2pPr>
            <a:lvl3pPr indent="-317500" lvl="2" marL="1371600" marR="0" rtl="0" algn="l">
              <a:lnSpc>
                <a:spcPct val="100000"/>
              </a:lnSpc>
              <a:spcBef>
                <a:spcPts val="500"/>
              </a:spcBef>
              <a:spcAft>
                <a:spcPts val="0"/>
              </a:spcAft>
              <a:buClr>
                <a:schemeClr val="dk1"/>
              </a:buClr>
              <a:buSzPts val="1400"/>
              <a:buFont typeface="Noto Sans Symbols"/>
              <a:buChar char="▪"/>
              <a:defRPr b="0" i="0" sz="1400" u="none" cap="none" strike="noStrike">
                <a:solidFill>
                  <a:srgbClr val="151615"/>
                </a:solidFill>
                <a:latin typeface="Roboto"/>
                <a:ea typeface="Roboto"/>
                <a:cs typeface="Roboto"/>
                <a:sym typeface="Roboto"/>
              </a:defRPr>
            </a:lvl3pPr>
            <a:lvl4pPr indent="-304800" lvl="3" marL="18288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4pPr>
            <a:lvl5pPr indent="-304800" lvl="4" marL="22860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1" name="Google Shape;61;p22"/>
          <p:cNvSpPr txBox="1"/>
          <p:nvPr>
            <p:ph idx="2" type="body"/>
          </p:nvPr>
        </p:nvSpPr>
        <p:spPr>
          <a:xfrm>
            <a:off x="4411980" y="1313268"/>
            <a:ext cx="3368040" cy="476821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dk1"/>
              </a:buClr>
              <a:buSzPts val="1800"/>
              <a:buFont typeface="Noto Sans Symbols"/>
              <a:buChar char="▪"/>
              <a:defRPr b="0" i="0" sz="1800" u="none" cap="none" strike="noStrike">
                <a:solidFill>
                  <a:srgbClr val="151615"/>
                </a:solidFill>
                <a:latin typeface="Roboto"/>
                <a:ea typeface="Roboto"/>
                <a:cs typeface="Roboto"/>
                <a:sym typeface="Roboto"/>
              </a:defRPr>
            </a:lvl1pPr>
            <a:lvl2pPr indent="-330200" lvl="1" marL="914400" marR="0" rtl="0" algn="l">
              <a:lnSpc>
                <a:spcPct val="100000"/>
              </a:lnSpc>
              <a:spcBef>
                <a:spcPts val="500"/>
              </a:spcBef>
              <a:spcAft>
                <a:spcPts val="0"/>
              </a:spcAft>
              <a:buClr>
                <a:schemeClr val="dk1"/>
              </a:buClr>
              <a:buSzPts val="1600"/>
              <a:buFont typeface="Noto Sans Symbols"/>
              <a:buChar char="▪"/>
              <a:defRPr b="0" i="0" sz="1600" u="none" cap="none" strike="noStrike">
                <a:solidFill>
                  <a:srgbClr val="151615"/>
                </a:solidFill>
                <a:latin typeface="Roboto"/>
                <a:ea typeface="Roboto"/>
                <a:cs typeface="Roboto"/>
                <a:sym typeface="Roboto"/>
              </a:defRPr>
            </a:lvl2pPr>
            <a:lvl3pPr indent="-317500" lvl="2" marL="1371600" marR="0" rtl="0" algn="l">
              <a:lnSpc>
                <a:spcPct val="100000"/>
              </a:lnSpc>
              <a:spcBef>
                <a:spcPts val="500"/>
              </a:spcBef>
              <a:spcAft>
                <a:spcPts val="0"/>
              </a:spcAft>
              <a:buClr>
                <a:schemeClr val="dk1"/>
              </a:buClr>
              <a:buSzPts val="1400"/>
              <a:buFont typeface="Noto Sans Symbols"/>
              <a:buChar char="▪"/>
              <a:defRPr b="0" i="0" sz="1400" u="none" cap="none" strike="noStrike">
                <a:solidFill>
                  <a:srgbClr val="151615"/>
                </a:solidFill>
                <a:latin typeface="Roboto"/>
                <a:ea typeface="Roboto"/>
                <a:cs typeface="Roboto"/>
                <a:sym typeface="Roboto"/>
              </a:defRPr>
            </a:lvl3pPr>
            <a:lvl4pPr indent="-304800" lvl="3" marL="18288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4pPr>
            <a:lvl5pPr indent="-304800" lvl="4" marL="22860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2" name="Google Shape;62;p22"/>
          <p:cNvSpPr txBox="1"/>
          <p:nvPr>
            <p:ph idx="3" type="body"/>
          </p:nvPr>
        </p:nvSpPr>
        <p:spPr>
          <a:xfrm>
            <a:off x="838200" y="1313269"/>
            <a:ext cx="3368040" cy="4768215"/>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dk1"/>
              </a:buClr>
              <a:buSzPts val="1800"/>
              <a:buFont typeface="Noto Sans Symbols"/>
              <a:buChar char="▪"/>
              <a:defRPr b="0" i="0" sz="1800" u="none" cap="none" strike="noStrike">
                <a:solidFill>
                  <a:srgbClr val="151615"/>
                </a:solidFill>
                <a:latin typeface="Roboto"/>
                <a:ea typeface="Roboto"/>
                <a:cs typeface="Roboto"/>
                <a:sym typeface="Roboto"/>
              </a:defRPr>
            </a:lvl1pPr>
            <a:lvl2pPr indent="-330200" lvl="1" marL="914400" marR="0" rtl="0" algn="l">
              <a:lnSpc>
                <a:spcPct val="100000"/>
              </a:lnSpc>
              <a:spcBef>
                <a:spcPts val="500"/>
              </a:spcBef>
              <a:spcAft>
                <a:spcPts val="0"/>
              </a:spcAft>
              <a:buClr>
                <a:schemeClr val="dk1"/>
              </a:buClr>
              <a:buSzPts val="1600"/>
              <a:buFont typeface="Noto Sans Symbols"/>
              <a:buChar char="▪"/>
              <a:defRPr b="0" i="0" sz="1600" u="none" cap="none" strike="noStrike">
                <a:solidFill>
                  <a:srgbClr val="151615"/>
                </a:solidFill>
                <a:latin typeface="Roboto"/>
                <a:ea typeface="Roboto"/>
                <a:cs typeface="Roboto"/>
                <a:sym typeface="Roboto"/>
              </a:defRPr>
            </a:lvl2pPr>
            <a:lvl3pPr indent="-317500" lvl="2" marL="1371600" marR="0" rtl="0" algn="l">
              <a:lnSpc>
                <a:spcPct val="100000"/>
              </a:lnSpc>
              <a:spcBef>
                <a:spcPts val="500"/>
              </a:spcBef>
              <a:spcAft>
                <a:spcPts val="0"/>
              </a:spcAft>
              <a:buClr>
                <a:schemeClr val="dk1"/>
              </a:buClr>
              <a:buSzPts val="1400"/>
              <a:buFont typeface="Noto Sans Symbols"/>
              <a:buChar char="▪"/>
              <a:defRPr b="0" i="0" sz="1400" u="none" cap="none" strike="noStrike">
                <a:solidFill>
                  <a:srgbClr val="151615"/>
                </a:solidFill>
                <a:latin typeface="Roboto"/>
                <a:ea typeface="Roboto"/>
                <a:cs typeface="Roboto"/>
                <a:sym typeface="Roboto"/>
              </a:defRPr>
            </a:lvl3pPr>
            <a:lvl4pPr indent="-304800" lvl="3" marL="18288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4pPr>
            <a:lvl5pPr indent="-304800" lvl="4" marL="2286000" marR="0" rtl="0" algn="l">
              <a:lnSpc>
                <a:spcPct val="100000"/>
              </a:lnSpc>
              <a:spcBef>
                <a:spcPts val="500"/>
              </a:spcBef>
              <a:spcAft>
                <a:spcPts val="0"/>
              </a:spcAft>
              <a:buClr>
                <a:schemeClr val="dk1"/>
              </a:buClr>
              <a:buSzPts val="1200"/>
              <a:buFont typeface="Noto Sans Symbols"/>
              <a:buChar char="▪"/>
              <a:defRPr b="0" i="0" sz="1200" u="none" cap="none" strike="noStrike">
                <a:solidFill>
                  <a:srgbClr val="151615"/>
                </a:solidFill>
                <a:latin typeface="Roboto"/>
                <a:ea typeface="Roboto"/>
                <a:cs typeface="Roboto"/>
                <a:sym typeface="Robo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63" name="Shape 63"/>
        <p:cNvGrpSpPr/>
        <p:nvPr/>
      </p:nvGrpSpPr>
      <p:grpSpPr>
        <a:xfrm>
          <a:off x="0" y="0"/>
          <a:ext cx="0" cy="0"/>
          <a:chOff x="0" y="0"/>
          <a:chExt cx="0" cy="0"/>
        </a:xfrm>
      </p:grpSpPr>
      <p:sp>
        <p:nvSpPr>
          <p:cNvPr id="64" name="Google Shape;64;p24"/>
          <p:cNvSpPr txBox="1"/>
          <p:nvPr>
            <p:ph type="title"/>
          </p:nvPr>
        </p:nvSpPr>
        <p:spPr>
          <a:xfrm>
            <a:off x="838200" y="365126"/>
            <a:ext cx="10515600" cy="59341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Roboto"/>
              <a:buNone/>
              <a:defRPr b="1" i="0" sz="36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5" name="Google Shape;65;p24"/>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66" name="Google Shape;66;p24"/>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p:nvPr>
            <p:ph idx="2" type="tbl"/>
          </p:nvPr>
        </p:nvSpPr>
        <p:spPr>
          <a:xfrm>
            <a:off x="838200" y="1319226"/>
            <a:ext cx="10515600" cy="4684713"/>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9" name="Shape 9"/>
        <p:cNvGrpSpPr/>
        <p:nvPr/>
      </p:nvGrpSpPr>
      <p:grpSpPr>
        <a:xfrm>
          <a:off x="0" y="0"/>
          <a:ext cx="0" cy="0"/>
          <a:chOff x="0" y="0"/>
          <a:chExt cx="0" cy="0"/>
        </a:xfrm>
      </p:grpSpPr>
      <p:sp>
        <p:nvSpPr>
          <p:cNvPr id="10" name="Google Shape;10;p15"/>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chemeClr val="dk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GB"/>
              <a:t>‹#›</a:t>
            </a:fld>
            <a:endParaRPr/>
          </a:p>
        </p:txBody>
      </p:sp>
      <p:sp>
        <p:nvSpPr>
          <p:cNvPr id="11" name="Google Shape;11;p15"/>
          <p:cNvSpPr txBox="1"/>
          <p:nvPr>
            <p:ph idx="11" type="ftr"/>
          </p:nvPr>
        </p:nvSpPr>
        <p:spPr>
          <a:xfrm>
            <a:off x="7239000" y="6335491"/>
            <a:ext cx="41148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700" u="none" cap="none" strike="noStrike">
                <a:solidFill>
                  <a:schemeClr val="dk2"/>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pic>
        <p:nvPicPr>
          <p:cNvPr descr="A close up of a logo&#10;&#10;Description automatically generated" id="12" name="Google Shape;12;p15"/>
          <p:cNvPicPr preferRelativeResize="0"/>
          <p:nvPr/>
        </p:nvPicPr>
        <p:blipFill rotWithShape="1">
          <a:blip r:embed="rId1">
            <a:alphaModFix/>
          </a:blip>
          <a:srcRect b="0" l="0" r="0" t="0"/>
          <a:stretch/>
        </p:blipFill>
        <p:spPr>
          <a:xfrm>
            <a:off x="213361" y="6227581"/>
            <a:ext cx="922093" cy="49651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txBox="1"/>
          <p:nvPr>
            <p:ph idx="2" type="body"/>
          </p:nvPr>
        </p:nvSpPr>
        <p:spPr>
          <a:xfrm>
            <a:off x="774175" y="1639956"/>
            <a:ext cx="8277300" cy="301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4800"/>
              <a:buNone/>
            </a:pPr>
            <a:r>
              <a:rPr lang="en-GB"/>
              <a:t>Physical Computing</a:t>
            </a:r>
            <a:endParaRPr/>
          </a:p>
        </p:txBody>
      </p:sp>
      <p:sp>
        <p:nvSpPr>
          <p:cNvPr id="83" name="Google Shape;83;p1"/>
          <p:cNvSpPr txBox="1"/>
          <p:nvPr>
            <p:ph idx="3" type="body"/>
          </p:nvPr>
        </p:nvSpPr>
        <p:spPr>
          <a:xfrm>
            <a:off x="855477" y="4192125"/>
            <a:ext cx="8277307" cy="110344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None/>
            </a:pPr>
            <a:r>
              <a:rPr lang="en-GB"/>
              <a:t>Raspberry Pi Pico and Micro-Python</a:t>
            </a:r>
            <a:endParaRPr/>
          </a:p>
          <a:p>
            <a:pPr indent="0" lvl="0" marL="0" rtl="0" algn="l">
              <a:lnSpc>
                <a:spcPct val="90000"/>
              </a:lnSpc>
              <a:spcBef>
                <a:spcPts val="1000"/>
              </a:spcBef>
              <a:spcAft>
                <a:spcPts val="0"/>
              </a:spcAft>
              <a:buClr>
                <a:schemeClr val="lt1"/>
              </a:buClr>
              <a:buSzPts val="2800"/>
              <a:buNone/>
            </a:pPr>
            <a:r>
              <a:rPr lang="en-GB"/>
              <a:t>	</a:t>
            </a:r>
            <a:endParaRPr/>
          </a:p>
        </p:txBody>
      </p:sp>
      <p:sp>
        <p:nvSpPr>
          <p:cNvPr id="84" name="Google Shape;84;p1"/>
          <p:cNvSpPr txBox="1"/>
          <p:nvPr>
            <p:ph idx="1" type="body"/>
          </p:nvPr>
        </p:nvSpPr>
        <p:spPr>
          <a:xfrm>
            <a:off x="7157921" y="5776913"/>
            <a:ext cx="3467700" cy="7383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c32658929e_0_10"/>
          <p:cNvSpPr txBox="1"/>
          <p:nvPr>
            <p:ph type="title"/>
          </p:nvPr>
        </p:nvSpPr>
        <p:spPr>
          <a:xfrm>
            <a:off x="735700" y="1088450"/>
            <a:ext cx="6190800" cy="130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Activity  Setting up the Pico &amp; Thonny</a:t>
            </a:r>
            <a:endParaRPr>
              <a:latin typeface="Roboto"/>
              <a:ea typeface="Roboto"/>
              <a:cs typeface="Roboto"/>
              <a:sym typeface="Roboto"/>
            </a:endParaRPr>
          </a:p>
        </p:txBody>
      </p:sp>
      <p:sp>
        <p:nvSpPr>
          <p:cNvPr id="163" name="Google Shape;163;g2c32658929e_0_10"/>
          <p:cNvSpPr txBox="1"/>
          <p:nvPr>
            <p:ph idx="1" type="body"/>
          </p:nvPr>
        </p:nvSpPr>
        <p:spPr>
          <a:xfrm>
            <a:off x="569950" y="2987350"/>
            <a:ext cx="5996700" cy="2660400"/>
          </a:xfrm>
          <a:prstGeom prst="rect">
            <a:avLst/>
          </a:prstGeom>
          <a:noFill/>
          <a:ln>
            <a:noFill/>
          </a:ln>
        </p:spPr>
        <p:txBody>
          <a:bodyPr anchorCtr="0" anchor="t" bIns="45700" lIns="45700" spcFirstLastPara="1" rIns="45700" wrap="square" tIns="45700">
            <a:normAutofit fontScale="47500"/>
          </a:bodyPr>
          <a:lstStyle/>
          <a:p>
            <a:pPr indent="0" lvl="0" marL="457200" rtl="0" algn="l">
              <a:lnSpc>
                <a:spcPct val="115000"/>
              </a:lnSpc>
              <a:spcBef>
                <a:spcPts val="0"/>
              </a:spcBef>
              <a:spcAft>
                <a:spcPts val="0"/>
              </a:spcAft>
              <a:buNone/>
            </a:pPr>
            <a:r>
              <a:rPr lang="en-GB" sz="5050"/>
              <a:t>You </a:t>
            </a:r>
            <a:r>
              <a:rPr lang="en-GB" sz="5050">
                <a:solidFill>
                  <a:schemeClr val="lt1"/>
                </a:solidFill>
              </a:rPr>
              <a:t>are going to use Thonny as your development environment </a:t>
            </a:r>
            <a:endParaRPr sz="5050"/>
          </a:p>
          <a:p>
            <a:pPr indent="0" lvl="0" marL="457200" rtl="0" algn="l">
              <a:lnSpc>
                <a:spcPct val="115000"/>
              </a:lnSpc>
              <a:spcBef>
                <a:spcPts val="0"/>
              </a:spcBef>
              <a:spcAft>
                <a:spcPts val="0"/>
              </a:spcAft>
              <a:buNone/>
            </a:pPr>
            <a:r>
              <a:t/>
            </a:r>
            <a:endParaRPr sz="5050"/>
          </a:p>
          <a:p>
            <a:pPr indent="0" lvl="0" marL="457200" rtl="0" algn="l">
              <a:lnSpc>
                <a:spcPct val="115000"/>
              </a:lnSpc>
              <a:spcBef>
                <a:spcPts val="0"/>
              </a:spcBef>
              <a:spcAft>
                <a:spcPts val="0"/>
              </a:spcAft>
              <a:buNone/>
            </a:pPr>
            <a:r>
              <a:rPr lang="en-GB" sz="5050"/>
              <a:t>First you need to set up Thonny to communicate with the Pico</a:t>
            </a:r>
            <a:endParaRPr sz="5050"/>
          </a:p>
          <a:p>
            <a:pPr indent="0" lvl="0" marL="0" rtl="0" algn="l">
              <a:lnSpc>
                <a:spcPct val="90000"/>
              </a:lnSpc>
              <a:spcBef>
                <a:spcPts val="700"/>
              </a:spcBef>
              <a:spcAft>
                <a:spcPts val="0"/>
              </a:spcAft>
              <a:buClr>
                <a:schemeClr val="dk1"/>
              </a:buClr>
              <a:buSzPct val="100000"/>
              <a:buNone/>
            </a:pPr>
            <a:r>
              <a:t/>
            </a:r>
            <a:endParaRPr b="1">
              <a:solidFill>
                <a:srgbClr val="4598CB"/>
              </a:solidFill>
              <a:latin typeface="Barlow"/>
              <a:ea typeface="Barlow"/>
              <a:cs typeface="Barlow"/>
              <a:sym typeface="Barlow"/>
            </a:endParaRPr>
          </a:p>
        </p:txBody>
      </p:sp>
      <p:sp>
        <p:nvSpPr>
          <p:cNvPr id="164" name="Google Shape;164;g2c32658929e_0_10"/>
          <p:cNvSpPr txBox="1"/>
          <p:nvPr/>
        </p:nvSpPr>
        <p:spPr>
          <a:xfrm>
            <a:off x="0" y="76900"/>
            <a:ext cx="30000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000">
              <a:latin typeface="Calibri"/>
              <a:ea typeface="Calibri"/>
              <a:cs typeface="Calibri"/>
              <a:sym typeface="Calibri"/>
            </a:endParaRPr>
          </a:p>
        </p:txBody>
      </p:sp>
      <p:pic>
        <p:nvPicPr>
          <p:cNvPr id="165" name="Google Shape;165;g2c32658929e_0_10"/>
          <p:cNvPicPr preferRelativeResize="0"/>
          <p:nvPr/>
        </p:nvPicPr>
        <p:blipFill>
          <a:blip r:embed="rId3">
            <a:alphaModFix/>
          </a:blip>
          <a:stretch>
            <a:fillRect/>
          </a:stretch>
        </p:blipFill>
        <p:spPr>
          <a:xfrm>
            <a:off x="7562602" y="152400"/>
            <a:ext cx="4476998" cy="6331441"/>
          </a:xfrm>
          <a:prstGeom prst="rect">
            <a:avLst/>
          </a:prstGeom>
          <a:noFill/>
          <a:ln cap="flat" cmpd="sng" w="28575">
            <a:solidFill>
              <a:schemeClr val="dk2"/>
            </a:solidFill>
            <a:prstDash val="solid"/>
            <a:round/>
            <a:headEnd len="sm" w="sm" type="none"/>
            <a:tailEnd len="sm" w="sm" type="none"/>
          </a:ln>
          <a:effectLst>
            <a:outerShdw blurRad="57150" rotWithShape="0" algn="bl" dir="5400000" dist="114300">
              <a:srgbClr val="000000">
                <a:alpha val="50000"/>
              </a:srgbClr>
            </a:outerShdw>
          </a:effectLst>
        </p:spPr>
      </p:pic>
      <p:sp>
        <p:nvSpPr>
          <p:cNvPr id="166" name="Google Shape;166;g2c32658929e_0_10"/>
          <p:cNvSpPr/>
          <p:nvPr/>
        </p:nvSpPr>
        <p:spPr>
          <a:xfrm>
            <a:off x="5923775" y="3788425"/>
            <a:ext cx="2000400" cy="492600"/>
          </a:xfrm>
          <a:prstGeom prst="rightArrow">
            <a:avLst>
              <a:gd fmla="val 49168" name="adj1"/>
              <a:gd fmla="val 50000" name="adj2"/>
            </a:avLst>
          </a:prstGeom>
          <a:solidFill>
            <a:srgbClr val="F6B26B"/>
          </a:solidFill>
          <a:ln cap="flat" cmpd="sng" w="9525">
            <a:solidFill>
              <a:schemeClr val="dk2"/>
            </a:solidFill>
            <a:prstDash val="solid"/>
            <a:round/>
            <a:headEnd len="sm" w="sm" type="none"/>
            <a:tailEnd len="sm" w="sm" type="none"/>
          </a:ln>
          <a:effectLst>
            <a:outerShdw blurRad="57150" rotWithShape="0" algn="bl" dir="540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txBox="1"/>
          <p:nvPr>
            <p:ph type="title"/>
          </p:nvPr>
        </p:nvSpPr>
        <p:spPr>
          <a:xfrm>
            <a:off x="736275" y="913602"/>
            <a:ext cx="6673800" cy="843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Activity 1 Programming the LED</a:t>
            </a:r>
            <a:endParaRPr>
              <a:latin typeface="Roboto"/>
              <a:ea typeface="Roboto"/>
              <a:cs typeface="Roboto"/>
              <a:sym typeface="Roboto"/>
            </a:endParaRPr>
          </a:p>
        </p:txBody>
      </p:sp>
      <p:sp>
        <p:nvSpPr>
          <p:cNvPr id="172" name="Google Shape;172;p10"/>
          <p:cNvSpPr txBox="1"/>
          <p:nvPr>
            <p:ph idx="1" type="body"/>
          </p:nvPr>
        </p:nvSpPr>
        <p:spPr>
          <a:xfrm>
            <a:off x="640300" y="2834600"/>
            <a:ext cx="5676300" cy="2979900"/>
          </a:xfrm>
          <a:prstGeom prst="rect">
            <a:avLst/>
          </a:prstGeom>
          <a:noFill/>
          <a:ln>
            <a:noFill/>
          </a:ln>
        </p:spPr>
        <p:txBody>
          <a:bodyPr anchorCtr="0" anchor="t" bIns="45700" lIns="45700" spcFirstLastPara="1" rIns="45700" wrap="square" tIns="45700">
            <a:normAutofit fontScale="62500" lnSpcReduction="20000"/>
          </a:bodyPr>
          <a:lstStyle/>
          <a:p>
            <a:pPr indent="0" lvl="0" marL="0" rtl="0" algn="l">
              <a:lnSpc>
                <a:spcPct val="115000"/>
              </a:lnSpc>
              <a:spcBef>
                <a:spcPts val="0"/>
              </a:spcBef>
              <a:spcAft>
                <a:spcPts val="0"/>
              </a:spcAft>
              <a:buNone/>
            </a:pPr>
            <a:r>
              <a:rPr lang="en-GB" sz="3948"/>
              <a:t>You </a:t>
            </a:r>
            <a:r>
              <a:rPr lang="en-GB" sz="3948">
                <a:solidFill>
                  <a:schemeClr val="lt1"/>
                </a:solidFill>
              </a:rPr>
              <a:t>are going to use Thonny as your development environment </a:t>
            </a:r>
            <a:endParaRPr sz="3948"/>
          </a:p>
          <a:p>
            <a:pPr indent="0" lvl="0" marL="0" rtl="0" algn="l">
              <a:lnSpc>
                <a:spcPct val="115000"/>
              </a:lnSpc>
              <a:spcBef>
                <a:spcPts val="0"/>
              </a:spcBef>
              <a:spcAft>
                <a:spcPts val="0"/>
              </a:spcAft>
              <a:buNone/>
            </a:pPr>
            <a:r>
              <a:t/>
            </a:r>
            <a:endParaRPr sz="3948"/>
          </a:p>
          <a:p>
            <a:pPr indent="0" lvl="0" marL="0" rtl="0" algn="l">
              <a:lnSpc>
                <a:spcPct val="115000"/>
              </a:lnSpc>
              <a:spcBef>
                <a:spcPts val="0"/>
              </a:spcBef>
              <a:spcAft>
                <a:spcPts val="0"/>
              </a:spcAft>
              <a:buNone/>
            </a:pPr>
            <a:r>
              <a:rPr lang="en-GB" sz="3948"/>
              <a:t>T</a:t>
            </a:r>
            <a:r>
              <a:rPr lang="en-GB" sz="3948">
                <a:solidFill>
                  <a:schemeClr val="lt1"/>
                </a:solidFill>
              </a:rPr>
              <a:t>he </a:t>
            </a:r>
            <a:r>
              <a:rPr lang="en-GB" sz="3948">
                <a:solidFill>
                  <a:schemeClr val="lt1"/>
                </a:solidFill>
              </a:rPr>
              <a:t>worksheet </a:t>
            </a:r>
            <a:r>
              <a:rPr lang="en-GB" sz="3948"/>
              <a:t>setting up Raspberry Pi Pico will guide you through todays activities</a:t>
            </a:r>
            <a:endParaRPr sz="3948">
              <a:solidFill>
                <a:schemeClr val="lt1"/>
              </a:solidFill>
            </a:endParaRPr>
          </a:p>
          <a:p>
            <a:pPr indent="0" lvl="0" marL="0" rtl="0" algn="l">
              <a:lnSpc>
                <a:spcPct val="90000"/>
              </a:lnSpc>
              <a:spcBef>
                <a:spcPts val="700"/>
              </a:spcBef>
              <a:spcAft>
                <a:spcPts val="0"/>
              </a:spcAft>
              <a:buNone/>
            </a:pPr>
            <a:r>
              <a:t/>
            </a:r>
            <a:endParaRPr b="1">
              <a:solidFill>
                <a:srgbClr val="4598CB"/>
              </a:solidFill>
              <a:latin typeface="Barlow"/>
              <a:ea typeface="Barlow"/>
              <a:cs typeface="Barlow"/>
              <a:sym typeface="Barlow"/>
            </a:endParaRPr>
          </a:p>
          <a:p>
            <a:pPr indent="-50800" lvl="0" marL="228600" rtl="0" algn="l">
              <a:lnSpc>
                <a:spcPct val="90000"/>
              </a:lnSpc>
              <a:spcBef>
                <a:spcPts val="700"/>
              </a:spcBef>
              <a:spcAft>
                <a:spcPts val="0"/>
              </a:spcAft>
              <a:buClr>
                <a:schemeClr val="dk1"/>
              </a:buClr>
              <a:buSzPct val="100000"/>
              <a:buNone/>
            </a:pPr>
            <a:r>
              <a:t/>
            </a:r>
            <a:endParaRPr b="1">
              <a:solidFill>
                <a:srgbClr val="4598CB"/>
              </a:solidFill>
              <a:latin typeface="Barlow"/>
              <a:ea typeface="Barlow"/>
              <a:cs typeface="Barlow"/>
              <a:sym typeface="Barlow"/>
            </a:endParaRPr>
          </a:p>
        </p:txBody>
      </p:sp>
      <p:sp>
        <p:nvSpPr>
          <p:cNvPr id="173" name="Google Shape;173;p10"/>
          <p:cNvSpPr txBox="1"/>
          <p:nvPr/>
        </p:nvSpPr>
        <p:spPr>
          <a:xfrm>
            <a:off x="0" y="0"/>
            <a:ext cx="3000000" cy="49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000">
              <a:latin typeface="Calibri"/>
              <a:ea typeface="Calibri"/>
              <a:cs typeface="Calibri"/>
              <a:sym typeface="Calibri"/>
            </a:endParaRPr>
          </a:p>
        </p:txBody>
      </p:sp>
      <p:pic>
        <p:nvPicPr>
          <p:cNvPr id="174" name="Google Shape;174;p10"/>
          <p:cNvPicPr preferRelativeResize="0"/>
          <p:nvPr/>
        </p:nvPicPr>
        <p:blipFill>
          <a:blip r:embed="rId3">
            <a:alphaModFix/>
          </a:blip>
          <a:stretch>
            <a:fillRect/>
          </a:stretch>
        </p:blipFill>
        <p:spPr>
          <a:xfrm>
            <a:off x="7562077" y="395950"/>
            <a:ext cx="4476998" cy="6197798"/>
          </a:xfrm>
          <a:prstGeom prst="rect">
            <a:avLst/>
          </a:prstGeom>
          <a:noFill/>
          <a:ln cap="flat" cmpd="sng" w="28575">
            <a:solidFill>
              <a:schemeClr val="dk1"/>
            </a:solidFill>
            <a:prstDash val="solid"/>
            <a:round/>
            <a:headEnd len="sm" w="sm" type="none"/>
            <a:tailEnd len="sm" w="sm" type="none"/>
          </a:ln>
          <a:effectLst>
            <a:outerShdw blurRad="57150" rotWithShape="0" algn="bl" dir="5400000" dist="114300">
              <a:srgbClr val="000000">
                <a:alpha val="50000"/>
              </a:srgbClr>
            </a:outerShdw>
          </a:effectLst>
        </p:spPr>
      </p:pic>
      <p:sp>
        <p:nvSpPr>
          <p:cNvPr id="175" name="Google Shape;175;p10"/>
          <p:cNvSpPr/>
          <p:nvPr/>
        </p:nvSpPr>
        <p:spPr>
          <a:xfrm>
            <a:off x="6048700" y="3355975"/>
            <a:ext cx="2000400" cy="492600"/>
          </a:xfrm>
          <a:prstGeom prst="rightArrow">
            <a:avLst>
              <a:gd fmla="val 49168" name="adj1"/>
              <a:gd fmla="val 50000" name="adj2"/>
            </a:avLst>
          </a:prstGeom>
          <a:solidFill>
            <a:srgbClr val="F6B26B"/>
          </a:solidFill>
          <a:ln cap="flat" cmpd="sng" w="9525">
            <a:solidFill>
              <a:schemeClr val="dk2"/>
            </a:solidFill>
            <a:prstDash val="solid"/>
            <a:round/>
            <a:headEnd len="sm" w="sm" type="none"/>
            <a:tailEnd len="sm" w="sm" type="none"/>
          </a:ln>
          <a:effectLst>
            <a:outerShdw blurRad="57150" rotWithShape="0" algn="bl" dir="540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idx="1" type="body"/>
          </p:nvPr>
        </p:nvSpPr>
        <p:spPr>
          <a:xfrm>
            <a:off x="7157921" y="5776913"/>
            <a:ext cx="3467700" cy="738300"/>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81" name="Google Shape;181;p11"/>
          <p:cNvSpPr txBox="1"/>
          <p:nvPr>
            <p:ph idx="2" type="body"/>
          </p:nvPr>
        </p:nvSpPr>
        <p:spPr>
          <a:xfrm>
            <a:off x="774175" y="1639956"/>
            <a:ext cx="8277300" cy="3013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GB">
                <a:latin typeface="Roboto"/>
                <a:ea typeface="Roboto"/>
                <a:cs typeface="Roboto"/>
                <a:sym typeface="Roboto"/>
              </a:rPr>
              <a:t>Quick recap quiz</a:t>
            </a:r>
            <a:endParaRPr>
              <a:latin typeface="Roboto"/>
              <a:ea typeface="Roboto"/>
              <a:cs typeface="Roboto"/>
              <a:sym typeface="Roboto"/>
            </a:endParaRPr>
          </a:p>
        </p:txBody>
      </p:sp>
      <p:sp>
        <p:nvSpPr>
          <p:cNvPr id="182" name="Google Shape;182;p11"/>
          <p:cNvSpPr txBox="1"/>
          <p:nvPr>
            <p:ph idx="3" type="body"/>
          </p:nvPr>
        </p:nvSpPr>
        <p:spPr>
          <a:xfrm>
            <a:off x="855477" y="4192125"/>
            <a:ext cx="8277300" cy="1103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ph type="title"/>
          </p:nvPr>
        </p:nvSpPr>
        <p:spPr>
          <a:xfrm>
            <a:off x="966650" y="681036"/>
            <a:ext cx="7876903" cy="147433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extLst>
                  <a:ext uri="http://customooxmlschemas.google.com/">
                    <go:slidesCustomData xmlns:go="http://customooxmlschemas.google.com/" textRoundtripDataId="0"/>
                  </a:ext>
                </a:extLst>
              </a:rPr>
              <a:t>GPIO stands for?</a:t>
            </a:r>
            <a:endParaRPr>
              <a:latin typeface="Roboto"/>
              <a:ea typeface="Roboto"/>
              <a:cs typeface="Roboto"/>
              <a:sym typeface="Roboto"/>
            </a:endParaRPr>
          </a:p>
        </p:txBody>
      </p:sp>
      <p:sp>
        <p:nvSpPr>
          <p:cNvPr id="190" name="Google Shape;190;p12"/>
          <p:cNvSpPr txBox="1"/>
          <p:nvPr>
            <p:ph idx="1" type="body"/>
          </p:nvPr>
        </p:nvSpPr>
        <p:spPr>
          <a:xfrm>
            <a:off x="484552" y="2576513"/>
            <a:ext cx="10869249" cy="3600451"/>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91" name="Google Shape;191;p12"/>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txBox="1"/>
          <p:nvPr>
            <p:ph type="title"/>
          </p:nvPr>
        </p:nvSpPr>
        <p:spPr>
          <a:xfrm>
            <a:off x="484552" y="561703"/>
            <a:ext cx="8790076" cy="159366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How many GPIO pins does the Pico have?</a:t>
            </a:r>
            <a:endParaRPr>
              <a:latin typeface="Roboto"/>
              <a:ea typeface="Roboto"/>
              <a:cs typeface="Roboto"/>
              <a:sym typeface="Roboto"/>
            </a:endParaRPr>
          </a:p>
        </p:txBody>
      </p:sp>
      <p:sp>
        <p:nvSpPr>
          <p:cNvPr id="199" name="Google Shape;199;p13"/>
          <p:cNvSpPr txBox="1"/>
          <p:nvPr>
            <p:ph idx="1" type="body"/>
          </p:nvPr>
        </p:nvSpPr>
        <p:spPr>
          <a:xfrm>
            <a:off x="484552" y="2576513"/>
            <a:ext cx="10869249" cy="3600451"/>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00" name="Google Shape;200;p13"/>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4"/>
          <p:cNvSpPr txBox="1"/>
          <p:nvPr>
            <p:ph type="title"/>
          </p:nvPr>
        </p:nvSpPr>
        <p:spPr>
          <a:xfrm>
            <a:off x="966650" y="681036"/>
            <a:ext cx="7876903" cy="147433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How many states do digital pins have?</a:t>
            </a:r>
            <a:endParaRPr>
              <a:latin typeface="Roboto"/>
              <a:ea typeface="Roboto"/>
              <a:cs typeface="Roboto"/>
              <a:sym typeface="Roboto"/>
            </a:endParaRPr>
          </a:p>
        </p:txBody>
      </p:sp>
      <p:sp>
        <p:nvSpPr>
          <p:cNvPr id="206" name="Google Shape;206;p14"/>
          <p:cNvSpPr txBox="1"/>
          <p:nvPr>
            <p:ph idx="1" type="body"/>
          </p:nvPr>
        </p:nvSpPr>
        <p:spPr>
          <a:xfrm>
            <a:off x="484552" y="2576513"/>
            <a:ext cx="10869249" cy="3600451"/>
          </a:xfrm>
          <a:prstGeom prst="rect">
            <a:avLst/>
          </a:prstGeom>
          <a:noFill/>
          <a:ln>
            <a:noFill/>
          </a:ln>
        </p:spPr>
        <p:txBody>
          <a:bodyPr anchorCtr="0" anchor="t" bIns="45700" lIns="91425" spcFirstLastPara="1" rIns="91425" wrap="square" tIns="45700">
            <a:no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07" name="Google Shape;207;p14"/>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6"/>
          <p:cNvSpPr txBox="1"/>
          <p:nvPr>
            <p:ph type="title"/>
          </p:nvPr>
        </p:nvSpPr>
        <p:spPr>
          <a:xfrm>
            <a:off x="947056" y="832756"/>
            <a:ext cx="7843295" cy="128337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Homework</a:t>
            </a:r>
            <a:endParaRPr>
              <a:latin typeface="Roboto"/>
              <a:ea typeface="Roboto"/>
              <a:cs typeface="Roboto"/>
              <a:sym typeface="Roboto"/>
            </a:endParaRPr>
          </a:p>
        </p:txBody>
      </p:sp>
      <p:sp>
        <p:nvSpPr>
          <p:cNvPr id="213" name="Google Shape;213;p6"/>
          <p:cNvSpPr txBox="1"/>
          <p:nvPr>
            <p:ph idx="1" type="body"/>
          </p:nvPr>
        </p:nvSpPr>
        <p:spPr>
          <a:xfrm>
            <a:off x="583750" y="2116125"/>
            <a:ext cx="7002600" cy="4120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lang="en-GB"/>
              <a:t>Read</a:t>
            </a:r>
            <a:r>
              <a:rPr lang="en-GB"/>
              <a:t> the information on the Introduction to the Pico worksheet and answer the questions at the bottom of the sheet</a:t>
            </a:r>
            <a:endParaRPr/>
          </a:p>
          <a:p>
            <a:pPr indent="0" lvl="0" marL="0" rtl="0" algn="l">
              <a:lnSpc>
                <a:spcPct val="90000"/>
              </a:lnSpc>
              <a:spcBef>
                <a:spcPts val="0"/>
              </a:spcBef>
              <a:spcAft>
                <a:spcPts val="0"/>
              </a:spcAft>
              <a:buSzPts val="2800"/>
              <a:buNone/>
            </a:pPr>
            <a:br>
              <a:rPr b="1" lang="en-GB" sz="2100">
                <a:solidFill>
                  <a:srgbClr val="000000"/>
                </a:solidFill>
                <a:latin typeface="Quicksand"/>
                <a:ea typeface="Quicksand"/>
                <a:cs typeface="Quicksand"/>
                <a:sym typeface="Quicksand"/>
              </a:rPr>
            </a:br>
            <a:endParaRPr b="1" sz="2100">
              <a:latin typeface="Quicksand"/>
              <a:ea typeface="Quicksand"/>
              <a:cs typeface="Quicksand"/>
              <a:sym typeface="Quicksand"/>
            </a:endParaRPr>
          </a:p>
          <a:p>
            <a:pPr indent="0" lvl="0" marL="0" rtl="0" algn="l">
              <a:lnSpc>
                <a:spcPct val="90000"/>
              </a:lnSpc>
              <a:spcBef>
                <a:spcPts val="0"/>
              </a:spcBef>
              <a:spcAft>
                <a:spcPts val="0"/>
              </a:spcAft>
              <a:buSzPts val="2800"/>
              <a:buNone/>
            </a:pPr>
            <a:r>
              <a:t/>
            </a:r>
            <a:endParaRPr/>
          </a:p>
        </p:txBody>
      </p:sp>
      <p:sp>
        <p:nvSpPr>
          <p:cNvPr id="214" name="Google Shape;214;p6"/>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lang="en-GB"/>
              <a:t>‹#›</a:t>
            </a:fld>
            <a:endParaRPr/>
          </a:p>
        </p:txBody>
      </p:sp>
      <p:pic>
        <p:nvPicPr>
          <p:cNvPr id="215" name="Google Shape;215;p6"/>
          <p:cNvPicPr preferRelativeResize="0"/>
          <p:nvPr/>
        </p:nvPicPr>
        <p:blipFill>
          <a:blip r:embed="rId3">
            <a:alphaModFix/>
          </a:blip>
          <a:stretch>
            <a:fillRect/>
          </a:stretch>
        </p:blipFill>
        <p:spPr>
          <a:xfrm>
            <a:off x="8881801" y="1028875"/>
            <a:ext cx="3096850" cy="4274525"/>
          </a:xfrm>
          <a:prstGeom prst="rect">
            <a:avLst/>
          </a:prstGeom>
          <a:noFill/>
          <a:ln cap="flat" cmpd="sng" w="2857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216" name="Google Shape;216;p6"/>
          <p:cNvSpPr/>
          <p:nvPr/>
        </p:nvSpPr>
        <p:spPr>
          <a:xfrm>
            <a:off x="7432600" y="2612313"/>
            <a:ext cx="2000400" cy="492600"/>
          </a:xfrm>
          <a:prstGeom prst="rightArrow">
            <a:avLst>
              <a:gd fmla="val 49168" name="adj1"/>
              <a:gd fmla="val 50000" name="adj2"/>
            </a:avLst>
          </a:prstGeom>
          <a:solidFill>
            <a:srgbClr val="F6B26B"/>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94"/>
          <p:cNvSpPr txBox="1"/>
          <p:nvPr>
            <p:ph type="title"/>
          </p:nvPr>
        </p:nvSpPr>
        <p:spPr>
          <a:xfrm>
            <a:off x="484552" y="681036"/>
            <a:ext cx="10869248" cy="119653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a:buNone/>
            </a:pPr>
            <a:r>
              <a:rPr lang="en-GB"/>
              <a:t>Lesson 1 Starter Activity</a:t>
            </a:r>
            <a:br>
              <a:rPr lang="en-GB"/>
            </a:br>
            <a:endParaRPr/>
          </a:p>
        </p:txBody>
      </p:sp>
      <p:sp>
        <p:nvSpPr>
          <p:cNvPr id="90" name="Google Shape;90;p94"/>
          <p:cNvSpPr txBox="1"/>
          <p:nvPr>
            <p:ph idx="1" type="body"/>
          </p:nvPr>
        </p:nvSpPr>
        <p:spPr>
          <a:xfrm>
            <a:off x="484552" y="2157985"/>
            <a:ext cx="10869249" cy="4018980"/>
          </a:xfrm>
          <a:prstGeom prst="rect">
            <a:avLst/>
          </a:prstGeom>
          <a:noFill/>
          <a:ln>
            <a:noFill/>
          </a:ln>
        </p:spPr>
        <p:txBody>
          <a:bodyPr anchorCtr="0" anchor="t" bIns="45700" lIns="91425" spcFirstLastPara="1" rIns="91425" wrap="square" tIns="45700">
            <a:noAutofit/>
          </a:bodyPr>
          <a:lstStyle/>
          <a:p>
            <a:pPr indent="-406400" lvl="0" marL="457200" marR="0" rtl="0" algn="l">
              <a:lnSpc>
                <a:spcPct val="90000"/>
              </a:lnSpc>
              <a:spcBef>
                <a:spcPts val="1000"/>
              </a:spcBef>
              <a:spcAft>
                <a:spcPts val="0"/>
              </a:spcAft>
              <a:buClr>
                <a:schemeClr val="dk1"/>
              </a:buClr>
              <a:buSzPts val="2800"/>
              <a:buFont typeface="Arial"/>
              <a:buChar char="•"/>
            </a:pPr>
            <a:r>
              <a:rPr lang="en-GB" sz="2800"/>
              <a:t>A microcontroller is an integrated circuit. Microcontrollers have programmable input/outputs, built-in memory, and a processor. </a:t>
            </a:r>
            <a:endParaRPr/>
          </a:p>
          <a:p>
            <a:pPr indent="-406400" lvl="0" marL="457200" marR="0" rtl="0" algn="l">
              <a:lnSpc>
                <a:spcPct val="90000"/>
              </a:lnSpc>
              <a:spcBef>
                <a:spcPts val="1000"/>
              </a:spcBef>
              <a:spcAft>
                <a:spcPts val="0"/>
              </a:spcAft>
              <a:buClr>
                <a:schemeClr val="dk1"/>
              </a:buClr>
              <a:buSzPts val="2800"/>
              <a:buChar char="•"/>
            </a:pPr>
            <a:r>
              <a:rPr lang="en-GB" sz="2800"/>
              <a:t>They are small computers designed to perform a specific task in an embedded system.</a:t>
            </a:r>
            <a:endParaRPr sz="2800"/>
          </a:p>
          <a:p>
            <a:pPr indent="-406400" lvl="0" marL="457200" marR="0" rtl="0" algn="l">
              <a:lnSpc>
                <a:spcPct val="90000"/>
              </a:lnSpc>
              <a:spcBef>
                <a:spcPts val="1000"/>
              </a:spcBef>
              <a:spcAft>
                <a:spcPts val="0"/>
              </a:spcAft>
              <a:buSzPts val="2800"/>
              <a:buChar char="•"/>
            </a:pPr>
            <a:r>
              <a:rPr lang="en-GB"/>
              <a:t>Embedded systems are all around us they help make our everyday live easier and safer by performing </a:t>
            </a:r>
            <a:r>
              <a:rPr lang="en-GB"/>
              <a:t>repetitive</a:t>
            </a:r>
            <a:r>
              <a:rPr lang="en-GB"/>
              <a:t> or </a:t>
            </a:r>
            <a:r>
              <a:rPr lang="en-GB"/>
              <a:t>dangerous</a:t>
            </a:r>
            <a:r>
              <a:rPr lang="en-GB"/>
              <a:t> activities.</a:t>
            </a:r>
            <a:endParaRPr/>
          </a:p>
          <a:p>
            <a:pPr indent="-228600" lvl="0" marL="457200" marR="0" rtl="0" algn="l">
              <a:lnSpc>
                <a:spcPct val="90000"/>
              </a:lnSpc>
              <a:spcBef>
                <a:spcPts val="1000"/>
              </a:spcBef>
              <a:spcAft>
                <a:spcPts val="0"/>
              </a:spcAft>
              <a:buClr>
                <a:schemeClr val="dk1"/>
              </a:buClr>
              <a:buSzPts val="2800"/>
              <a:buFont typeface="Arial"/>
              <a:buNone/>
            </a:pPr>
            <a:r>
              <a:t/>
            </a:r>
            <a:endParaRPr/>
          </a:p>
        </p:txBody>
      </p:sp>
      <p:sp>
        <p:nvSpPr>
          <p:cNvPr id="91" name="Google Shape;91;p94"/>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95"/>
          <p:cNvSpPr txBox="1"/>
          <p:nvPr>
            <p:ph type="title"/>
          </p:nvPr>
        </p:nvSpPr>
        <p:spPr>
          <a:xfrm>
            <a:off x="604157" y="996043"/>
            <a:ext cx="10749644" cy="112452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Arial"/>
              <a:buNone/>
            </a:pPr>
            <a:r>
              <a:rPr lang="en-GB"/>
              <a:t>Smart Home Assistants</a:t>
            </a:r>
            <a:endParaRPr/>
          </a:p>
        </p:txBody>
      </p:sp>
      <p:sp>
        <p:nvSpPr>
          <p:cNvPr id="97" name="Google Shape;97;p95"/>
          <p:cNvSpPr txBox="1"/>
          <p:nvPr>
            <p:ph idx="1" type="body"/>
          </p:nvPr>
        </p:nvSpPr>
        <p:spPr>
          <a:xfrm>
            <a:off x="468025" y="1860496"/>
            <a:ext cx="7249200" cy="1229700"/>
          </a:xfrm>
          <a:prstGeom prst="rect">
            <a:avLst/>
          </a:prstGeom>
          <a:noFill/>
          <a:ln>
            <a:noFill/>
          </a:ln>
        </p:spPr>
        <p:txBody>
          <a:bodyPr anchorCtr="0" anchor="t" bIns="45700" lIns="91425" spcFirstLastPara="1" rIns="91425" wrap="square" tIns="45700">
            <a:noAutofit/>
          </a:bodyPr>
          <a:lstStyle/>
          <a:p>
            <a:pPr indent="0" lvl="0" marL="457200" marR="0" rtl="0" algn="ctr">
              <a:lnSpc>
                <a:spcPct val="90000"/>
              </a:lnSpc>
              <a:spcBef>
                <a:spcPts val="1000"/>
              </a:spcBef>
              <a:spcAft>
                <a:spcPts val="0"/>
              </a:spcAft>
              <a:buNone/>
            </a:pPr>
            <a:r>
              <a:rPr b="1" lang="en-GB" sz="3000"/>
              <a:t>Alexa or Google home smart assistants are examples of embedded systems</a:t>
            </a:r>
            <a:r>
              <a:rPr b="1" lang="en-GB" sz="2800"/>
              <a:t>. </a:t>
            </a:r>
            <a:endParaRPr b="1"/>
          </a:p>
          <a:p>
            <a:pPr indent="-228600" lvl="0" marL="457200" marR="0" rtl="0" algn="ctr">
              <a:lnSpc>
                <a:spcPct val="90000"/>
              </a:lnSpc>
              <a:spcBef>
                <a:spcPts val="1000"/>
              </a:spcBef>
              <a:spcAft>
                <a:spcPts val="0"/>
              </a:spcAft>
              <a:buClr>
                <a:schemeClr val="dk1"/>
              </a:buClr>
              <a:buSzPts val="2800"/>
              <a:buFont typeface="Arial"/>
              <a:buNone/>
            </a:pPr>
            <a:r>
              <a:t/>
            </a:r>
            <a:endParaRPr/>
          </a:p>
        </p:txBody>
      </p:sp>
      <p:sp>
        <p:nvSpPr>
          <p:cNvPr id="98" name="Google Shape;98;p95"/>
          <p:cNvSpPr txBox="1"/>
          <p:nvPr>
            <p:ph idx="12" type="sldNum"/>
          </p:nvPr>
        </p:nvSpPr>
        <p:spPr>
          <a:xfrm>
            <a:off x="11552262" y="6335492"/>
            <a:ext cx="426377"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200"/>
              <a:buNone/>
            </a:pPr>
            <a:fld id="{00000000-1234-1234-1234-123412341234}" type="slidenum">
              <a:rPr lang="en-GB"/>
              <a:t>‹#›</a:t>
            </a:fld>
            <a:endParaRPr/>
          </a:p>
        </p:txBody>
      </p:sp>
      <p:sp>
        <p:nvSpPr>
          <p:cNvPr id="99" name="Google Shape;99;p95"/>
          <p:cNvSpPr txBox="1"/>
          <p:nvPr>
            <p:ph idx="1" type="body"/>
          </p:nvPr>
        </p:nvSpPr>
        <p:spPr>
          <a:xfrm>
            <a:off x="1780150" y="3406900"/>
            <a:ext cx="4958700" cy="2928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1" i="0" lang="en-GB" sz="2700" u="none" cap="none" strike="noStrike">
                <a:solidFill>
                  <a:schemeClr val="lt1"/>
                </a:solidFill>
              </a:rPr>
              <a:t>Complete the starter worksheet activity </a:t>
            </a:r>
            <a:r>
              <a:rPr i="0" lang="en-GB" sz="2700" u="none" cap="none" strike="noStrike">
                <a:solidFill>
                  <a:schemeClr val="lt1"/>
                </a:solidFill>
              </a:rPr>
              <a:t>to identify the inputs and outputs of a smart home assistant.</a:t>
            </a:r>
            <a:endParaRPr i="0" sz="800" u="none" cap="none" strike="noStrike">
              <a:solidFill>
                <a:schemeClr val="lt1"/>
              </a:solidFill>
            </a:endParaRPr>
          </a:p>
        </p:txBody>
      </p:sp>
      <p:pic>
        <p:nvPicPr>
          <p:cNvPr id="100" name="Google Shape;100;p95"/>
          <p:cNvPicPr preferRelativeResize="0"/>
          <p:nvPr/>
        </p:nvPicPr>
        <p:blipFill>
          <a:blip r:embed="rId3">
            <a:alphaModFix/>
          </a:blip>
          <a:stretch>
            <a:fillRect/>
          </a:stretch>
        </p:blipFill>
        <p:spPr>
          <a:xfrm>
            <a:off x="8028649" y="1468102"/>
            <a:ext cx="3788724" cy="5232522"/>
          </a:xfrm>
          <a:prstGeom prst="rect">
            <a:avLst/>
          </a:prstGeom>
          <a:noFill/>
          <a:ln cap="flat" cmpd="sng" w="28575">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101" name="Google Shape;101;p95"/>
          <p:cNvSpPr/>
          <p:nvPr/>
        </p:nvSpPr>
        <p:spPr>
          <a:xfrm>
            <a:off x="6659700" y="4360525"/>
            <a:ext cx="1732500" cy="492600"/>
          </a:xfrm>
          <a:prstGeom prst="rightArrow">
            <a:avLst>
              <a:gd fmla="val 49168" name="adj1"/>
              <a:gd fmla="val 50000" name="adj2"/>
            </a:avLst>
          </a:prstGeom>
          <a:solidFill>
            <a:srgbClr val="F6B26B"/>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idx="2" type="body"/>
          </p:nvPr>
        </p:nvSpPr>
        <p:spPr>
          <a:xfrm>
            <a:off x="774175" y="1639956"/>
            <a:ext cx="8277300" cy="301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4800"/>
              <a:buNone/>
            </a:pPr>
            <a:r>
              <a:rPr lang="en-GB">
                <a:latin typeface="Roboto"/>
                <a:ea typeface="Roboto"/>
                <a:cs typeface="Roboto"/>
                <a:sym typeface="Roboto"/>
              </a:rPr>
              <a:t>In this unit you will learn</a:t>
            </a:r>
            <a:r>
              <a:rPr lang="en-GB"/>
              <a:t> </a:t>
            </a:r>
            <a:endParaRPr/>
          </a:p>
        </p:txBody>
      </p:sp>
      <p:sp>
        <p:nvSpPr>
          <p:cNvPr id="109" name="Google Shape;109;p3"/>
          <p:cNvSpPr txBox="1"/>
          <p:nvPr>
            <p:ph idx="3" type="body"/>
          </p:nvPr>
        </p:nvSpPr>
        <p:spPr>
          <a:xfrm>
            <a:off x="855477" y="2877300"/>
            <a:ext cx="8277300" cy="11034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0"/>
              </a:spcBef>
              <a:spcAft>
                <a:spcPts val="0"/>
              </a:spcAft>
              <a:buSzPts val="2800"/>
              <a:buChar char="●"/>
            </a:pPr>
            <a:r>
              <a:rPr lang="en-GB"/>
              <a:t>About the </a:t>
            </a:r>
            <a:r>
              <a:rPr lang="en-GB"/>
              <a:t>the Raspberry Pi Pico </a:t>
            </a:r>
            <a:r>
              <a:rPr lang="en-GB"/>
              <a:t>Microcontroller</a:t>
            </a:r>
            <a:endParaRPr/>
          </a:p>
          <a:p>
            <a:pPr indent="-406400" lvl="0" marL="457200" rtl="0" algn="l">
              <a:lnSpc>
                <a:spcPct val="90000"/>
              </a:lnSpc>
              <a:spcBef>
                <a:spcPts val="0"/>
              </a:spcBef>
              <a:spcAft>
                <a:spcPts val="0"/>
              </a:spcAft>
              <a:buSzPts val="2800"/>
              <a:buChar char="●"/>
            </a:pPr>
            <a:r>
              <a:rPr lang="en-GB"/>
              <a:t>How to </a:t>
            </a:r>
            <a:r>
              <a:rPr lang="en-GB"/>
              <a:t>make use of its general purpose pins to expand its use</a:t>
            </a:r>
            <a:endParaRPr/>
          </a:p>
          <a:p>
            <a:pPr indent="-406400" lvl="0" marL="457200" rtl="0" algn="l">
              <a:lnSpc>
                <a:spcPct val="90000"/>
              </a:lnSpc>
              <a:spcBef>
                <a:spcPts val="0"/>
              </a:spcBef>
              <a:spcAft>
                <a:spcPts val="0"/>
              </a:spcAft>
              <a:buSzPts val="2800"/>
              <a:buChar char="●"/>
            </a:pPr>
            <a:r>
              <a:rPr lang="en-GB"/>
              <a:t>How </a:t>
            </a:r>
            <a:r>
              <a:rPr lang="en-GB"/>
              <a:t>control a range of components using </a:t>
            </a:r>
            <a:r>
              <a:rPr lang="en-GB"/>
              <a:t>Micropython</a:t>
            </a:r>
            <a:r>
              <a:rPr lang="en-GB"/>
              <a:t> to create simple systems</a:t>
            </a:r>
            <a:endParaRPr sz="3600">
              <a:latin typeface="Malgun Gothic"/>
              <a:ea typeface="Malgun Gothic"/>
              <a:cs typeface="Malgun Gothic"/>
              <a:sym typeface="Malgun Gothic"/>
            </a:endParaRPr>
          </a:p>
          <a:p>
            <a:pPr indent="0" lvl="0" marL="0" rtl="0" algn="l">
              <a:lnSpc>
                <a:spcPct val="90000"/>
              </a:lnSpc>
              <a:spcBef>
                <a:spcPts val="1000"/>
              </a:spcBef>
              <a:spcAft>
                <a:spcPts val="0"/>
              </a:spcAft>
              <a:buClr>
                <a:schemeClr val="lt1"/>
              </a:buClr>
              <a:buSzPts val="2800"/>
              <a:buNone/>
            </a:pPr>
            <a:r>
              <a:t/>
            </a:r>
            <a:endParaRPr/>
          </a:p>
          <a:p>
            <a:pPr indent="0" lvl="0" marL="0" rtl="0" algn="l">
              <a:lnSpc>
                <a:spcPct val="90000"/>
              </a:lnSpc>
              <a:spcBef>
                <a:spcPts val="1000"/>
              </a:spcBef>
              <a:spcAft>
                <a:spcPts val="0"/>
              </a:spcAft>
              <a:buClr>
                <a:schemeClr val="lt1"/>
              </a:buClr>
              <a:buSzPts val="2800"/>
              <a:buNone/>
            </a:pPr>
            <a:r>
              <a:t/>
            </a:r>
            <a:endParaRPr/>
          </a:p>
        </p:txBody>
      </p:sp>
      <p:sp>
        <p:nvSpPr>
          <p:cNvPr id="110" name="Google Shape;110;p3"/>
          <p:cNvSpPr txBox="1"/>
          <p:nvPr>
            <p:ph idx="1" type="body"/>
          </p:nvPr>
        </p:nvSpPr>
        <p:spPr>
          <a:xfrm>
            <a:off x="7157921" y="5776913"/>
            <a:ext cx="3467700" cy="7383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idx="2" type="body"/>
          </p:nvPr>
        </p:nvSpPr>
        <p:spPr>
          <a:xfrm>
            <a:off x="774175" y="1639956"/>
            <a:ext cx="8277300" cy="301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4800"/>
              <a:buNone/>
            </a:pPr>
            <a:r>
              <a:rPr lang="en-GB">
                <a:latin typeface="Roboto"/>
                <a:ea typeface="Roboto"/>
                <a:cs typeface="Roboto"/>
                <a:sym typeface="Roboto"/>
              </a:rPr>
              <a:t>In this lesson you will learn </a:t>
            </a:r>
            <a:endParaRPr>
              <a:latin typeface="Roboto"/>
              <a:ea typeface="Roboto"/>
              <a:cs typeface="Roboto"/>
              <a:sym typeface="Roboto"/>
            </a:endParaRPr>
          </a:p>
        </p:txBody>
      </p:sp>
      <p:sp>
        <p:nvSpPr>
          <p:cNvPr id="116" name="Google Shape;116;p4"/>
          <p:cNvSpPr txBox="1"/>
          <p:nvPr>
            <p:ph idx="3" type="body"/>
          </p:nvPr>
        </p:nvSpPr>
        <p:spPr>
          <a:xfrm>
            <a:off x="774177" y="2877300"/>
            <a:ext cx="8277300" cy="1103400"/>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en-GB"/>
              <a:t>That a </a:t>
            </a:r>
            <a:r>
              <a:rPr lang="en-GB"/>
              <a:t>Raspberry Pi Pico is a microcontroller that has GPIO Pins that allow connections to external devices</a:t>
            </a:r>
            <a:endParaRPr/>
          </a:p>
          <a:p>
            <a:pPr indent="-406400" lvl="0" marL="457200" rtl="0" algn="l">
              <a:lnSpc>
                <a:spcPct val="90000"/>
              </a:lnSpc>
              <a:spcBef>
                <a:spcPts val="0"/>
              </a:spcBef>
              <a:spcAft>
                <a:spcPts val="0"/>
              </a:spcAft>
              <a:buSzPts val="2800"/>
              <a:buChar char="●"/>
            </a:pPr>
            <a:r>
              <a:rPr lang="en-GB"/>
              <a:t>How to connect, set up and communicate directly with the Pico using Thonny and Micro-python</a:t>
            </a:r>
            <a:endParaRPr/>
          </a:p>
          <a:p>
            <a:pPr indent="-406400" lvl="0" marL="457200" rtl="0" algn="l">
              <a:lnSpc>
                <a:spcPct val="90000"/>
              </a:lnSpc>
              <a:spcBef>
                <a:spcPts val="0"/>
              </a:spcBef>
              <a:spcAft>
                <a:spcPts val="0"/>
              </a:spcAft>
              <a:buSzPts val="2800"/>
              <a:buChar char="●"/>
            </a:pPr>
            <a:r>
              <a:rPr lang="en-GB"/>
              <a:t>How to create a sequence of instructions in Micro-Python to control a GPIO Pin on the Pico</a:t>
            </a:r>
            <a:endParaRPr/>
          </a:p>
          <a:p>
            <a:pPr indent="0" lvl="0" marL="457200" rtl="0" algn="l">
              <a:lnSpc>
                <a:spcPct val="90000"/>
              </a:lnSpc>
              <a:spcBef>
                <a:spcPts val="1000"/>
              </a:spcBef>
              <a:spcAft>
                <a:spcPts val="0"/>
              </a:spcAft>
              <a:buNone/>
            </a:pPr>
            <a:r>
              <a:t/>
            </a:r>
            <a:endParaRPr/>
          </a:p>
        </p:txBody>
      </p:sp>
      <p:sp>
        <p:nvSpPr>
          <p:cNvPr id="117" name="Google Shape;117;p4"/>
          <p:cNvSpPr txBox="1"/>
          <p:nvPr>
            <p:ph idx="1" type="body"/>
          </p:nvPr>
        </p:nvSpPr>
        <p:spPr>
          <a:xfrm>
            <a:off x="7157921" y="5776913"/>
            <a:ext cx="3467700" cy="7383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590930" y="900444"/>
            <a:ext cx="10477500" cy="86527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The Pico RP2040 Microcontroller</a:t>
            </a:r>
            <a:endParaRPr>
              <a:latin typeface="Roboto"/>
              <a:ea typeface="Roboto"/>
              <a:cs typeface="Roboto"/>
              <a:sym typeface="Roboto"/>
            </a:endParaRPr>
          </a:p>
        </p:txBody>
      </p:sp>
      <p:sp>
        <p:nvSpPr>
          <p:cNvPr id="123" name="Google Shape;123;p5"/>
          <p:cNvSpPr txBox="1"/>
          <p:nvPr/>
        </p:nvSpPr>
        <p:spPr>
          <a:xfrm>
            <a:off x="372350" y="1765725"/>
            <a:ext cx="7545000" cy="4896000"/>
          </a:xfrm>
          <a:prstGeom prst="rect">
            <a:avLst/>
          </a:prstGeom>
          <a:noFill/>
          <a:ln>
            <a:noFill/>
          </a:ln>
        </p:spPr>
        <p:txBody>
          <a:bodyPr anchorCtr="0" anchor="t" bIns="45700" lIns="45700" spcFirstLastPara="1" rIns="45700" wrap="square" tIns="45700">
            <a:normAutofit/>
          </a:bodyPr>
          <a:lstStyle/>
          <a:p>
            <a:pPr indent="-203200" lvl="0" marL="228600" marR="0" rtl="0" algn="l">
              <a:lnSpc>
                <a:spcPct val="90000"/>
              </a:lnSpc>
              <a:spcBef>
                <a:spcPts val="0"/>
              </a:spcBef>
              <a:spcAft>
                <a:spcPts val="0"/>
              </a:spcAft>
              <a:buClr>
                <a:schemeClr val="lt1"/>
              </a:buClr>
              <a:buSzPts val="2400"/>
              <a:buFont typeface="Roboto"/>
              <a:buChar char="•"/>
            </a:pPr>
            <a:r>
              <a:rPr b="1" lang="en-GB" sz="2400">
                <a:solidFill>
                  <a:schemeClr val="lt1"/>
                </a:solidFill>
                <a:latin typeface="Roboto"/>
                <a:ea typeface="Roboto"/>
                <a:cs typeface="Roboto"/>
                <a:sym typeface="Roboto"/>
              </a:rPr>
              <a:t>Definition</a:t>
            </a:r>
            <a:r>
              <a:rPr lang="en-GB" sz="2400">
                <a:solidFill>
                  <a:schemeClr val="lt1"/>
                </a:solidFill>
                <a:latin typeface="Roboto"/>
                <a:ea typeface="Roboto"/>
                <a:cs typeface="Roboto"/>
                <a:sym typeface="Roboto"/>
              </a:rPr>
              <a:t>: A microcontroller is a compact integrated circuit designed to govern a specific operation in an embedded system. It typically combines a processor, memory (RAM and flash), and peripherals on a single chip.</a:t>
            </a:r>
            <a:endParaRPr i="0" sz="2400" u="none" cap="none" strike="noStrike">
              <a:solidFill>
                <a:schemeClr val="lt1"/>
              </a:solidFill>
              <a:latin typeface="Roboto"/>
              <a:ea typeface="Roboto"/>
              <a:cs typeface="Roboto"/>
              <a:sym typeface="Roboto"/>
            </a:endParaRPr>
          </a:p>
          <a:p>
            <a:pPr indent="-50800" lvl="0" marL="228600" marR="0" rtl="0" algn="l">
              <a:lnSpc>
                <a:spcPct val="90000"/>
              </a:lnSpc>
              <a:spcBef>
                <a:spcPts val="1000"/>
              </a:spcBef>
              <a:spcAft>
                <a:spcPts val="0"/>
              </a:spcAft>
              <a:buClr>
                <a:srgbClr val="4497CB"/>
              </a:buClr>
              <a:buSzPts val="2800"/>
              <a:buFont typeface="Arial"/>
              <a:buNone/>
            </a:pPr>
            <a:r>
              <a:t/>
            </a:r>
            <a:endParaRPr i="0" sz="2800" u="none" cap="none" strike="noStrike">
              <a:solidFill>
                <a:schemeClr val="lt1"/>
              </a:solidFill>
              <a:latin typeface="Roboto"/>
              <a:ea typeface="Roboto"/>
              <a:cs typeface="Roboto"/>
              <a:sym typeface="Roboto"/>
            </a:endParaRPr>
          </a:p>
          <a:p>
            <a:pPr indent="-215900" lvl="0" marL="228600" marR="0" rtl="0" algn="l">
              <a:lnSpc>
                <a:spcPct val="90000"/>
              </a:lnSpc>
              <a:spcBef>
                <a:spcPts val="1000"/>
              </a:spcBef>
              <a:spcAft>
                <a:spcPts val="0"/>
              </a:spcAft>
              <a:buClr>
                <a:schemeClr val="lt1"/>
              </a:buClr>
              <a:buSzPts val="2600"/>
              <a:buFont typeface="Roboto"/>
              <a:buChar char="•"/>
            </a:pPr>
            <a:r>
              <a:rPr i="0" lang="en-GB" sz="2600" u="none" cap="none" strike="noStrike">
                <a:solidFill>
                  <a:schemeClr val="lt1"/>
                </a:solidFill>
                <a:latin typeface="Roboto"/>
                <a:ea typeface="Roboto"/>
                <a:cs typeface="Roboto"/>
                <a:sym typeface="Roboto"/>
              </a:rPr>
              <a:t>T</a:t>
            </a:r>
            <a:r>
              <a:rPr i="0" lang="en-GB" sz="2500" u="none" cap="none" strike="noStrike">
                <a:solidFill>
                  <a:schemeClr val="lt1"/>
                </a:solidFill>
                <a:latin typeface="Roboto"/>
                <a:ea typeface="Roboto"/>
                <a:cs typeface="Roboto"/>
                <a:sym typeface="Roboto"/>
              </a:rPr>
              <a:t>he PICO has 26 multipurpose GIO pins </a:t>
            </a:r>
            <a:r>
              <a:rPr lang="en-GB" sz="2500">
                <a:solidFill>
                  <a:schemeClr val="lt1"/>
                </a:solidFill>
                <a:latin typeface="Roboto"/>
                <a:ea typeface="Roboto"/>
                <a:cs typeface="Roboto"/>
                <a:sym typeface="Roboto"/>
              </a:rPr>
              <a:t>which allow us to attach peripheral devices</a:t>
            </a:r>
            <a:endParaRPr i="0" sz="2500" u="none" cap="none" strike="noStrike">
              <a:solidFill>
                <a:schemeClr val="lt1"/>
              </a:solidFill>
              <a:latin typeface="Roboto"/>
              <a:ea typeface="Roboto"/>
              <a:cs typeface="Roboto"/>
              <a:sym typeface="Roboto"/>
            </a:endParaRPr>
          </a:p>
          <a:p>
            <a:pPr indent="-209550" lvl="0" marL="228600" marR="0" rtl="0" algn="l">
              <a:lnSpc>
                <a:spcPct val="90000"/>
              </a:lnSpc>
              <a:spcBef>
                <a:spcPts val="1000"/>
              </a:spcBef>
              <a:spcAft>
                <a:spcPts val="0"/>
              </a:spcAft>
              <a:buClr>
                <a:schemeClr val="lt1"/>
              </a:buClr>
              <a:buSzPts val="2500"/>
              <a:buFont typeface="Roboto"/>
              <a:buChar char="•"/>
            </a:pPr>
            <a:r>
              <a:rPr lang="en-GB" sz="2500">
                <a:solidFill>
                  <a:schemeClr val="lt1"/>
                </a:solidFill>
                <a:latin typeface="Roboto"/>
                <a:ea typeface="Roboto"/>
                <a:cs typeface="Roboto"/>
                <a:sym typeface="Roboto"/>
              </a:rPr>
              <a:t>Using </a:t>
            </a:r>
            <a:r>
              <a:rPr lang="en-GB" sz="2500">
                <a:solidFill>
                  <a:schemeClr val="lt1"/>
                </a:solidFill>
                <a:latin typeface="Roboto"/>
                <a:ea typeface="Roboto"/>
                <a:cs typeface="Roboto"/>
                <a:sym typeface="Roboto"/>
              </a:rPr>
              <a:t>Micropython</a:t>
            </a:r>
            <a:r>
              <a:rPr i="0" lang="en-GB" sz="2500" u="none" cap="none" strike="noStrike">
                <a:solidFill>
                  <a:schemeClr val="lt1"/>
                </a:solidFill>
                <a:latin typeface="Roboto"/>
                <a:ea typeface="Roboto"/>
                <a:cs typeface="Roboto"/>
                <a:sym typeface="Roboto"/>
              </a:rPr>
              <a:t> we can write programs to control peripheral devices attached to the PICO</a:t>
            </a:r>
            <a:endParaRPr i="0" sz="1100" u="none" cap="none" strike="noStrike">
              <a:solidFill>
                <a:srgbClr val="000000"/>
              </a:solidFill>
              <a:latin typeface="Roboto"/>
              <a:ea typeface="Roboto"/>
              <a:cs typeface="Roboto"/>
              <a:sym typeface="Roboto"/>
            </a:endParaRPr>
          </a:p>
        </p:txBody>
      </p:sp>
      <p:pic>
        <p:nvPicPr>
          <p:cNvPr descr="Raspberry Pi Pico Board with Soldered Header Raspberry Pi Pico RP2040 Microcontroller Development Board with Pre-soldered Headers" id="124" name="Google Shape;124;p5"/>
          <p:cNvPicPr preferRelativeResize="0"/>
          <p:nvPr/>
        </p:nvPicPr>
        <p:blipFill rotWithShape="1">
          <a:blip r:embed="rId3">
            <a:alphaModFix/>
          </a:blip>
          <a:srcRect b="22182" l="0" r="0" t="24038"/>
          <a:stretch/>
        </p:blipFill>
        <p:spPr>
          <a:xfrm>
            <a:off x="8228840" y="3478125"/>
            <a:ext cx="3560816" cy="2479431"/>
          </a:xfrm>
          <a:prstGeom prst="rect">
            <a:avLst/>
          </a:prstGeom>
          <a:noFill/>
          <a:ln cap="flat" cmpd="sng" w="28575">
            <a:solidFill>
              <a:srgbClr val="000000"/>
            </a:solidFill>
            <a:prstDash val="solid"/>
            <a:round/>
            <a:headEnd len="sm" w="sm" type="none"/>
            <a:tailEnd len="sm" w="sm" type="none"/>
          </a:ln>
          <a:effectLst>
            <a:outerShdw blurRad="57150" rotWithShape="0" algn="bl" dir="5400000" dist="11430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3063834" y="314695"/>
            <a:ext cx="8182098" cy="68120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t> </a:t>
            </a:r>
            <a:r>
              <a:rPr lang="en-GB">
                <a:latin typeface="Roboto"/>
                <a:ea typeface="Roboto"/>
                <a:cs typeface="Roboto"/>
                <a:sym typeface="Roboto"/>
              </a:rPr>
              <a:t>Pico RP2040 and it’s Pins</a:t>
            </a:r>
            <a:endParaRPr>
              <a:latin typeface="Roboto"/>
              <a:ea typeface="Roboto"/>
              <a:cs typeface="Roboto"/>
              <a:sym typeface="Roboto"/>
            </a:endParaRPr>
          </a:p>
        </p:txBody>
      </p:sp>
      <p:pic>
        <p:nvPicPr>
          <p:cNvPr descr="A computer chip with many different colored labels&#10;&#10;Description automatically generated" id="130" name="Google Shape;130;p7"/>
          <p:cNvPicPr preferRelativeResize="0"/>
          <p:nvPr/>
        </p:nvPicPr>
        <p:blipFill rotWithShape="1">
          <a:blip r:embed="rId3">
            <a:alphaModFix/>
          </a:blip>
          <a:srcRect b="0" l="0" r="0" t="0"/>
          <a:stretch/>
        </p:blipFill>
        <p:spPr>
          <a:xfrm>
            <a:off x="3063825" y="1081425"/>
            <a:ext cx="7179900" cy="5474225"/>
          </a:xfrm>
          <a:prstGeom prst="rect">
            <a:avLst/>
          </a:prstGeom>
          <a:noFill/>
          <a:ln cap="flat" cmpd="sng" w="28575">
            <a:solidFill>
              <a:schemeClr val="dk1"/>
            </a:solidFill>
            <a:prstDash val="solid"/>
            <a:round/>
            <a:headEnd len="sm" w="sm" type="none"/>
            <a:tailEnd len="sm" w="sm" type="none"/>
          </a:ln>
          <a:effectLst>
            <a:outerShdw blurRad="57150" rotWithShape="0" algn="bl" dir="5400000" dist="114300">
              <a:srgbClr val="000000">
                <a:alpha val="50000"/>
              </a:srgbClr>
            </a:outerShdw>
          </a:effectLst>
        </p:spPr>
      </p:pic>
      <p:sp>
        <p:nvSpPr>
          <p:cNvPr id="131" name="Google Shape;131;p7"/>
          <p:cNvSpPr txBox="1"/>
          <p:nvPr/>
        </p:nvSpPr>
        <p:spPr>
          <a:xfrm>
            <a:off x="7428375" y="1398750"/>
            <a:ext cx="2634600" cy="10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500">
                <a:solidFill>
                  <a:schemeClr val="dk1"/>
                </a:solidFill>
              </a:rPr>
              <a:t>Different pins have different uses the Pico has 40 Pins</a:t>
            </a:r>
            <a:endParaRPr sz="1500">
              <a:solidFill>
                <a:schemeClr val="dk1"/>
              </a:solidFill>
            </a:endParaRPr>
          </a:p>
          <a:p>
            <a:pPr indent="0" lvl="0" marL="0" rtl="0" algn="l">
              <a:spcBef>
                <a:spcPts val="0"/>
              </a:spcBef>
              <a:spcAft>
                <a:spcPts val="0"/>
              </a:spcAft>
              <a:buNone/>
            </a:pPr>
            <a:r>
              <a:rPr lang="en-GB" sz="1500">
                <a:solidFill>
                  <a:schemeClr val="dk1"/>
                </a:solidFill>
              </a:rPr>
              <a:t>26  are GPIO </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1024575" y="1814000"/>
            <a:ext cx="5048700" cy="4230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br>
              <a:rPr lang="en-GB" sz="1600">
                <a:latin typeface="Roboto"/>
                <a:ea typeface="Roboto"/>
                <a:cs typeface="Roboto"/>
                <a:sym typeface="Roboto"/>
              </a:rPr>
            </a:br>
            <a:endParaRPr sz="28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dk1"/>
              </a:buClr>
              <a:buSzPts val="4400"/>
              <a:buFont typeface="Arial"/>
              <a:buNone/>
            </a:pPr>
            <a:r>
              <a:rPr lang="en-GB" sz="2800">
                <a:solidFill>
                  <a:schemeClr val="lt1"/>
                </a:solidFill>
                <a:latin typeface="Roboto"/>
                <a:ea typeface="Roboto"/>
                <a:cs typeface="Roboto"/>
                <a:sym typeface="Roboto"/>
              </a:rPr>
              <a:t>Examine the code snippet on the worksheet</a:t>
            </a:r>
            <a:endParaRPr sz="28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dk1"/>
              </a:buClr>
              <a:buSzPts val="4400"/>
              <a:buFont typeface="Arial"/>
              <a:buNone/>
            </a:pPr>
            <a:r>
              <a:t/>
            </a:r>
            <a:endParaRPr sz="28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dk1"/>
              </a:buClr>
              <a:buSzPts val="4400"/>
              <a:buFont typeface="Arial"/>
              <a:buNone/>
            </a:pPr>
            <a:r>
              <a:rPr lang="en-GB" sz="2800">
                <a:solidFill>
                  <a:schemeClr val="lt1"/>
                </a:solidFill>
                <a:latin typeface="Roboto"/>
                <a:ea typeface="Roboto"/>
                <a:cs typeface="Roboto"/>
                <a:sym typeface="Roboto"/>
              </a:rPr>
              <a:t>Predict what will happen when the code is executed</a:t>
            </a:r>
            <a:endParaRPr sz="28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dk1"/>
              </a:buClr>
              <a:buSzPts val="4400"/>
              <a:buFont typeface="Arial"/>
              <a:buNone/>
            </a:pPr>
            <a:r>
              <a:t/>
            </a:r>
            <a:endParaRPr sz="2800">
              <a:solidFill>
                <a:schemeClr val="lt1"/>
              </a:solidFill>
              <a:latin typeface="Roboto"/>
              <a:ea typeface="Roboto"/>
              <a:cs typeface="Roboto"/>
              <a:sym typeface="Roboto"/>
            </a:endParaRPr>
          </a:p>
          <a:p>
            <a:pPr indent="0" lvl="0" marL="0" rtl="0" algn="l">
              <a:lnSpc>
                <a:spcPct val="90000"/>
              </a:lnSpc>
              <a:spcBef>
                <a:spcPts val="0"/>
              </a:spcBef>
              <a:spcAft>
                <a:spcPts val="0"/>
              </a:spcAft>
              <a:buClr>
                <a:schemeClr val="dk1"/>
              </a:buClr>
              <a:buSzPts val="4400"/>
              <a:buFont typeface="Arial"/>
              <a:buNone/>
            </a:pPr>
            <a:r>
              <a:rPr lang="en-GB" sz="2800">
                <a:solidFill>
                  <a:schemeClr val="lt1"/>
                </a:solidFill>
                <a:latin typeface="Roboto"/>
                <a:ea typeface="Roboto"/>
                <a:cs typeface="Roboto"/>
                <a:sym typeface="Roboto"/>
              </a:rPr>
              <a:t>Record your ideas on the worksheet</a:t>
            </a:r>
            <a:endParaRPr sz="2800">
              <a:solidFill>
                <a:schemeClr val="lt1"/>
              </a:solidFill>
              <a:latin typeface="Roboto"/>
              <a:ea typeface="Roboto"/>
              <a:cs typeface="Roboto"/>
              <a:sym typeface="Roboto"/>
            </a:endParaRPr>
          </a:p>
        </p:txBody>
      </p:sp>
      <p:pic>
        <p:nvPicPr>
          <p:cNvPr id="137" name="Google Shape;137;p8"/>
          <p:cNvPicPr preferRelativeResize="0"/>
          <p:nvPr/>
        </p:nvPicPr>
        <p:blipFill>
          <a:blip r:embed="rId3">
            <a:alphaModFix/>
          </a:blip>
          <a:stretch>
            <a:fillRect/>
          </a:stretch>
        </p:blipFill>
        <p:spPr>
          <a:xfrm>
            <a:off x="7535550" y="1515150"/>
            <a:ext cx="3611325" cy="4529449"/>
          </a:xfrm>
          <a:prstGeom prst="rect">
            <a:avLst/>
          </a:prstGeom>
          <a:noFill/>
          <a:ln cap="flat" cmpd="sng" w="28575">
            <a:solidFill>
              <a:schemeClr val="dk1"/>
            </a:solidFill>
            <a:prstDash val="solid"/>
            <a:round/>
            <a:headEnd len="sm" w="sm" type="none"/>
            <a:tailEnd len="sm" w="sm" type="none"/>
          </a:ln>
          <a:effectLst>
            <a:outerShdw blurRad="57150" rotWithShape="0" algn="bl" dir="5400000" dist="114300">
              <a:srgbClr val="000000">
                <a:alpha val="60000"/>
              </a:srgbClr>
            </a:outerShdw>
          </a:effectLst>
        </p:spPr>
      </p:pic>
      <p:sp>
        <p:nvSpPr>
          <p:cNvPr id="138" name="Google Shape;138;p8"/>
          <p:cNvSpPr/>
          <p:nvPr/>
        </p:nvSpPr>
        <p:spPr>
          <a:xfrm>
            <a:off x="5949100" y="3182700"/>
            <a:ext cx="1732500" cy="492600"/>
          </a:xfrm>
          <a:prstGeom prst="rightArrow">
            <a:avLst>
              <a:gd fmla="val 49168" name="adj1"/>
              <a:gd fmla="val 50000" name="adj2"/>
            </a:avLst>
          </a:prstGeom>
          <a:solidFill>
            <a:srgbClr val="F6B26B"/>
          </a:solidFill>
          <a:ln cap="flat" cmpd="sng" w="9525">
            <a:solidFill>
              <a:schemeClr val="dk2"/>
            </a:solidFill>
            <a:prstDash val="solid"/>
            <a:round/>
            <a:headEnd len="sm" w="sm" type="none"/>
            <a:tailEnd len="sm" w="sm" type="none"/>
          </a:ln>
          <a:effectLst>
            <a:outerShdw blurRad="57150" rotWithShape="0" algn="bl" dir="5400000" dist="11430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8"/>
          <p:cNvSpPr txBox="1"/>
          <p:nvPr>
            <p:ph type="title"/>
          </p:nvPr>
        </p:nvSpPr>
        <p:spPr>
          <a:xfrm>
            <a:off x="864431" y="766656"/>
            <a:ext cx="7843200" cy="128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Activity</a:t>
            </a:r>
            <a:r>
              <a:rPr lang="en-GB">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174575" y="809750"/>
            <a:ext cx="8501100" cy="1282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Arial"/>
              <a:buNone/>
            </a:pPr>
            <a:r>
              <a:rPr lang="en-GB">
                <a:latin typeface="Roboto"/>
                <a:ea typeface="Roboto"/>
                <a:cs typeface="Roboto"/>
                <a:sym typeface="Roboto"/>
              </a:rPr>
              <a:t>Let's examine examine the code</a:t>
            </a:r>
            <a:endParaRPr>
              <a:latin typeface="Roboto"/>
              <a:ea typeface="Roboto"/>
              <a:cs typeface="Roboto"/>
              <a:sym typeface="Roboto"/>
            </a:endParaRPr>
          </a:p>
        </p:txBody>
      </p:sp>
      <p:sp>
        <p:nvSpPr>
          <p:cNvPr id="145" name="Google Shape;145;p9"/>
          <p:cNvSpPr txBox="1"/>
          <p:nvPr>
            <p:ph idx="1" type="body"/>
          </p:nvPr>
        </p:nvSpPr>
        <p:spPr>
          <a:xfrm>
            <a:off x="8949854" y="225872"/>
            <a:ext cx="3067569" cy="108918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b="0" i="0" lang="en-GB" sz="2800" u="none" cap="none" strike="noStrike">
                <a:solidFill>
                  <a:schemeClr val="lt1"/>
                </a:solidFill>
                <a:latin typeface="Arial"/>
                <a:ea typeface="Arial"/>
                <a:cs typeface="Arial"/>
                <a:sym typeface="Arial"/>
              </a:rPr>
              <a:t>Annotate your worksheet to help you later</a:t>
            </a:r>
            <a:endParaRPr/>
          </a:p>
        </p:txBody>
      </p:sp>
      <p:sp>
        <p:nvSpPr>
          <p:cNvPr id="146" name="Google Shape;146;p9"/>
          <p:cNvSpPr txBox="1"/>
          <p:nvPr/>
        </p:nvSpPr>
        <p:spPr>
          <a:xfrm>
            <a:off x="174577" y="2005288"/>
            <a:ext cx="3016500" cy="1477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GB" sz="1800" u="none" cap="none" strike="noStrike">
                <a:solidFill>
                  <a:schemeClr val="lt1"/>
                </a:solidFill>
                <a:latin typeface="Roboto"/>
                <a:ea typeface="Roboto"/>
                <a:cs typeface="Roboto"/>
                <a:sym typeface="Roboto"/>
              </a:rPr>
              <a:t>Import the pin module from the machine library</a:t>
            </a:r>
            <a:endParaRPr i="0" sz="18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i="0" lang="en-GB" sz="1800" u="none" cap="none" strike="noStrike">
                <a:solidFill>
                  <a:schemeClr val="lt1"/>
                </a:solidFill>
                <a:latin typeface="Roboto"/>
                <a:ea typeface="Roboto"/>
                <a:cs typeface="Roboto"/>
                <a:sym typeface="Roboto"/>
              </a:rPr>
              <a:t>Import the sleep function from the time library</a:t>
            </a:r>
            <a:endParaRPr i="0" sz="1400" u="none" cap="none" strike="noStrike">
              <a:solidFill>
                <a:srgbClr val="000000"/>
              </a:solidFill>
              <a:latin typeface="Roboto"/>
              <a:ea typeface="Roboto"/>
              <a:cs typeface="Roboto"/>
              <a:sym typeface="Roboto"/>
            </a:endParaRPr>
          </a:p>
        </p:txBody>
      </p:sp>
      <p:cxnSp>
        <p:nvCxnSpPr>
          <p:cNvPr id="147" name="Google Shape;147;p9"/>
          <p:cNvCxnSpPr/>
          <p:nvPr/>
        </p:nvCxnSpPr>
        <p:spPr>
          <a:xfrm flipH="1">
            <a:off x="6982072" y="3405822"/>
            <a:ext cx="1202703" cy="568528"/>
          </a:xfrm>
          <a:prstGeom prst="straightConnector1">
            <a:avLst/>
          </a:prstGeom>
          <a:noFill/>
          <a:ln cap="flat" cmpd="sng" w="50800">
            <a:solidFill>
              <a:srgbClr val="FF2F92"/>
            </a:solidFill>
            <a:prstDash val="solid"/>
            <a:miter lim="8000"/>
            <a:headEnd len="sm" w="sm" type="none"/>
            <a:tailEnd len="med" w="med" type="triangle"/>
          </a:ln>
        </p:spPr>
      </p:cxnSp>
      <p:pic>
        <p:nvPicPr>
          <p:cNvPr id="148" name="Google Shape;148;p9"/>
          <p:cNvPicPr preferRelativeResize="0"/>
          <p:nvPr/>
        </p:nvPicPr>
        <p:blipFill rotWithShape="1">
          <a:blip r:embed="rId3">
            <a:alphaModFix/>
          </a:blip>
          <a:srcRect b="0" l="0" r="0" t="0"/>
          <a:stretch/>
        </p:blipFill>
        <p:spPr>
          <a:xfrm>
            <a:off x="3767179" y="2167814"/>
            <a:ext cx="4989826" cy="3632819"/>
          </a:xfrm>
          <a:prstGeom prst="rect">
            <a:avLst/>
          </a:prstGeom>
          <a:noFill/>
          <a:ln cap="flat" cmpd="sng" w="28575">
            <a:solidFill>
              <a:schemeClr val="dk1"/>
            </a:solidFill>
            <a:prstDash val="solid"/>
            <a:round/>
            <a:headEnd len="sm" w="sm" type="none"/>
            <a:tailEnd len="sm" w="sm" type="none"/>
          </a:ln>
          <a:effectLst>
            <a:outerShdw blurRad="57150" rotWithShape="0" algn="bl" dir="5400000" dist="114300">
              <a:srgbClr val="000000">
                <a:alpha val="50000"/>
              </a:srgbClr>
            </a:outerShdw>
          </a:effectLst>
        </p:spPr>
      </p:pic>
      <p:cxnSp>
        <p:nvCxnSpPr>
          <p:cNvPr id="149" name="Google Shape;149;p9"/>
          <p:cNvCxnSpPr/>
          <p:nvPr/>
        </p:nvCxnSpPr>
        <p:spPr>
          <a:xfrm>
            <a:off x="3172850" y="2396175"/>
            <a:ext cx="1227600" cy="107400"/>
          </a:xfrm>
          <a:prstGeom prst="straightConnector1">
            <a:avLst/>
          </a:prstGeom>
          <a:noFill/>
          <a:ln cap="flat" cmpd="sng" w="50800">
            <a:solidFill>
              <a:srgbClr val="FF2F92"/>
            </a:solidFill>
            <a:prstDash val="solid"/>
            <a:miter lim="8000"/>
            <a:headEnd len="sm" w="sm" type="none"/>
            <a:tailEnd len="med" w="med" type="triangle"/>
          </a:ln>
        </p:spPr>
      </p:cxnSp>
      <p:cxnSp>
        <p:nvCxnSpPr>
          <p:cNvPr id="150" name="Google Shape;150;p9"/>
          <p:cNvCxnSpPr/>
          <p:nvPr/>
        </p:nvCxnSpPr>
        <p:spPr>
          <a:xfrm rot="10800000">
            <a:off x="6220355" y="3250598"/>
            <a:ext cx="2806179" cy="4"/>
          </a:xfrm>
          <a:prstGeom prst="straightConnector1">
            <a:avLst/>
          </a:prstGeom>
          <a:noFill/>
          <a:ln cap="flat" cmpd="sng" w="50800">
            <a:solidFill>
              <a:srgbClr val="FF2F92"/>
            </a:solidFill>
            <a:prstDash val="solid"/>
            <a:miter lim="8000"/>
            <a:headEnd len="sm" w="sm" type="none"/>
            <a:tailEnd len="med" w="med" type="triangle"/>
          </a:ln>
        </p:spPr>
      </p:cxnSp>
      <p:sp>
        <p:nvSpPr>
          <p:cNvPr id="151" name="Google Shape;151;p9"/>
          <p:cNvSpPr txBox="1"/>
          <p:nvPr/>
        </p:nvSpPr>
        <p:spPr>
          <a:xfrm>
            <a:off x="9124431" y="2610225"/>
            <a:ext cx="3067569" cy="92333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Arial"/>
                <a:ea typeface="Arial"/>
                <a:cs typeface="Arial"/>
                <a:sym typeface="Arial"/>
              </a:rPr>
              <a:t>I</a:t>
            </a:r>
            <a:r>
              <a:rPr i="0" lang="en-GB" sz="1800" u="none" cap="none" strike="noStrike">
                <a:solidFill>
                  <a:schemeClr val="lt1"/>
                </a:solidFill>
                <a:latin typeface="Roboto"/>
                <a:ea typeface="Roboto"/>
                <a:cs typeface="Roboto"/>
                <a:sym typeface="Roboto"/>
              </a:rPr>
              <a:t>nitialise a digital pin object and assign it to Pin 25 set this as an output pin </a:t>
            </a:r>
            <a:endParaRPr i="0" sz="1800" u="none" cap="none" strike="noStrike">
              <a:solidFill>
                <a:schemeClr val="lt1"/>
              </a:solidFill>
              <a:latin typeface="Roboto"/>
              <a:ea typeface="Roboto"/>
              <a:cs typeface="Roboto"/>
              <a:sym typeface="Roboto"/>
            </a:endParaRPr>
          </a:p>
        </p:txBody>
      </p:sp>
      <p:cxnSp>
        <p:nvCxnSpPr>
          <p:cNvPr id="152" name="Google Shape;152;p9"/>
          <p:cNvCxnSpPr/>
          <p:nvPr/>
        </p:nvCxnSpPr>
        <p:spPr>
          <a:xfrm rot="10800000">
            <a:off x="5950826" y="3971377"/>
            <a:ext cx="2806179" cy="4"/>
          </a:xfrm>
          <a:prstGeom prst="straightConnector1">
            <a:avLst/>
          </a:prstGeom>
          <a:noFill/>
          <a:ln cap="flat" cmpd="sng" w="50800">
            <a:solidFill>
              <a:srgbClr val="FF2F92"/>
            </a:solidFill>
            <a:prstDash val="solid"/>
            <a:miter lim="8000"/>
            <a:headEnd len="sm" w="sm" type="none"/>
            <a:tailEnd len="med" w="med" type="triangle"/>
          </a:ln>
        </p:spPr>
      </p:cxnSp>
      <p:sp>
        <p:nvSpPr>
          <p:cNvPr id="153" name="Google Shape;153;p9"/>
          <p:cNvSpPr txBox="1"/>
          <p:nvPr/>
        </p:nvSpPr>
        <p:spPr>
          <a:xfrm>
            <a:off x="8904329" y="3792318"/>
            <a:ext cx="3067500" cy="646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GB" sz="1800" u="none" cap="none" strike="noStrike">
                <a:solidFill>
                  <a:schemeClr val="lt1"/>
                </a:solidFill>
                <a:latin typeface="Roboto"/>
                <a:ea typeface="Roboto"/>
                <a:cs typeface="Roboto"/>
                <a:sym typeface="Roboto"/>
              </a:rPr>
              <a:t>While true creates an indefinite loop</a:t>
            </a:r>
            <a:endParaRPr i="0" sz="1800" u="none" cap="none" strike="noStrike">
              <a:solidFill>
                <a:schemeClr val="lt1"/>
              </a:solidFill>
              <a:latin typeface="Roboto"/>
              <a:ea typeface="Roboto"/>
              <a:cs typeface="Roboto"/>
              <a:sym typeface="Roboto"/>
            </a:endParaRPr>
          </a:p>
        </p:txBody>
      </p:sp>
      <p:cxnSp>
        <p:nvCxnSpPr>
          <p:cNvPr id="154" name="Google Shape;154;p9"/>
          <p:cNvCxnSpPr/>
          <p:nvPr/>
        </p:nvCxnSpPr>
        <p:spPr>
          <a:xfrm rot="10800000">
            <a:off x="7398325" y="4516066"/>
            <a:ext cx="1506003" cy="568512"/>
          </a:xfrm>
          <a:prstGeom prst="straightConnector1">
            <a:avLst/>
          </a:prstGeom>
          <a:noFill/>
          <a:ln cap="flat" cmpd="sng" w="50800">
            <a:solidFill>
              <a:srgbClr val="FF2F92"/>
            </a:solidFill>
            <a:prstDash val="solid"/>
            <a:miter lim="8000"/>
            <a:headEnd len="sm" w="sm" type="none"/>
            <a:tailEnd len="med" w="med" type="triangle"/>
          </a:ln>
        </p:spPr>
      </p:cxnSp>
      <p:sp>
        <p:nvSpPr>
          <p:cNvPr id="155" name="Google Shape;155;p9"/>
          <p:cNvSpPr txBox="1"/>
          <p:nvPr/>
        </p:nvSpPr>
        <p:spPr>
          <a:xfrm>
            <a:off x="8949853" y="4697412"/>
            <a:ext cx="3067500" cy="1354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800"/>
              <a:buFont typeface="Arial"/>
              <a:buNone/>
            </a:pPr>
            <a:r>
              <a:rPr i="0" lang="en-GB" sz="2800" u="none" cap="none" strike="noStrike">
                <a:solidFill>
                  <a:schemeClr val="lt1"/>
                </a:solidFill>
                <a:latin typeface="Roboto"/>
                <a:ea typeface="Roboto"/>
                <a:cs typeface="Roboto"/>
                <a:sym typeface="Roboto"/>
              </a:rPr>
              <a:t>.</a:t>
            </a:r>
            <a:r>
              <a:rPr i="0" lang="en-GB" sz="1800" u="none" cap="none" strike="noStrike">
                <a:solidFill>
                  <a:schemeClr val="lt1"/>
                </a:solidFill>
                <a:latin typeface="Roboto"/>
                <a:ea typeface="Roboto"/>
                <a:cs typeface="Roboto"/>
                <a:sym typeface="Roboto"/>
              </a:rPr>
              <a:t>value() is method it sets the value of the pin to 0 or 1</a:t>
            </a:r>
            <a:endParaRPr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i="0" lang="en-GB" sz="1800" u="none" cap="none" strike="noStrike">
                <a:solidFill>
                  <a:schemeClr val="lt1"/>
                </a:solidFill>
                <a:latin typeface="Roboto"/>
                <a:ea typeface="Roboto"/>
                <a:cs typeface="Roboto"/>
                <a:sym typeface="Roboto"/>
              </a:rPr>
              <a:t>1 = voltage on</a:t>
            </a:r>
            <a:endParaRPr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i="0" lang="en-GB" sz="1800" u="none" cap="none" strike="noStrike">
                <a:solidFill>
                  <a:schemeClr val="lt1"/>
                </a:solidFill>
                <a:latin typeface="Roboto"/>
                <a:ea typeface="Roboto"/>
                <a:cs typeface="Roboto"/>
                <a:sym typeface="Roboto"/>
              </a:rPr>
              <a:t>0 = voltage off</a:t>
            </a:r>
            <a:endParaRPr i="0" sz="1800" u="none" cap="none" strike="noStrike">
              <a:solidFill>
                <a:schemeClr val="lt1"/>
              </a:solidFill>
              <a:latin typeface="Roboto"/>
              <a:ea typeface="Roboto"/>
              <a:cs typeface="Roboto"/>
              <a:sym typeface="Roboto"/>
            </a:endParaRPr>
          </a:p>
        </p:txBody>
      </p:sp>
      <p:cxnSp>
        <p:nvCxnSpPr>
          <p:cNvPr id="156" name="Google Shape;156;p9"/>
          <p:cNvCxnSpPr/>
          <p:nvPr/>
        </p:nvCxnSpPr>
        <p:spPr>
          <a:xfrm flipH="1" rot="10800000">
            <a:off x="3399754" y="4668466"/>
            <a:ext cx="1534470" cy="416112"/>
          </a:xfrm>
          <a:prstGeom prst="straightConnector1">
            <a:avLst/>
          </a:prstGeom>
          <a:noFill/>
          <a:ln cap="flat" cmpd="sng" w="50800">
            <a:solidFill>
              <a:srgbClr val="FF2F92"/>
            </a:solidFill>
            <a:prstDash val="solid"/>
            <a:miter lim="8000"/>
            <a:headEnd len="sm" w="sm" type="none"/>
            <a:tailEnd len="med" w="med" type="triangle"/>
          </a:ln>
        </p:spPr>
      </p:cxnSp>
      <p:sp>
        <p:nvSpPr>
          <p:cNvPr id="157" name="Google Shape;157;p9"/>
          <p:cNvSpPr txBox="1"/>
          <p:nvPr/>
        </p:nvSpPr>
        <p:spPr>
          <a:xfrm>
            <a:off x="332183" y="4849897"/>
            <a:ext cx="3067500" cy="646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Arial"/>
                <a:ea typeface="Arial"/>
                <a:cs typeface="Arial"/>
                <a:sym typeface="Arial"/>
              </a:rPr>
              <a:t>S</a:t>
            </a:r>
            <a:r>
              <a:rPr i="0" lang="en-GB" sz="1800" u="none" cap="none" strike="noStrike">
                <a:solidFill>
                  <a:schemeClr val="lt1"/>
                </a:solidFill>
                <a:latin typeface="Roboto"/>
                <a:ea typeface="Roboto"/>
                <a:cs typeface="Roboto"/>
                <a:sym typeface="Roboto"/>
              </a:rPr>
              <a:t>leep() function is called to create a time delay </a:t>
            </a:r>
            <a:r>
              <a:rPr i="0" lang="en-GB" sz="1600" u="none" cap="none" strike="noStrike">
                <a:solidFill>
                  <a:schemeClr val="lt1"/>
                </a:solidFill>
                <a:latin typeface="Roboto"/>
                <a:ea typeface="Roboto"/>
                <a:cs typeface="Roboto"/>
                <a:sym typeface="Roboto"/>
              </a:rPr>
              <a:t> </a:t>
            </a:r>
            <a:endParaRPr i="0" sz="1100" u="none" cap="none" strike="noStrike">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Content Slides">
  <a:themeElements>
    <a:clrScheme name="Custom 1">
      <a:dk1>
        <a:srgbClr val="00546C"/>
      </a:dk1>
      <a:lt1>
        <a:srgbClr val="FFFFFF"/>
      </a:lt1>
      <a:dk2>
        <a:srgbClr val="413F3E"/>
      </a:dk2>
      <a:lt2>
        <a:srgbClr val="FFFFFF"/>
      </a:lt2>
      <a:accent1>
        <a:srgbClr val="00546C"/>
      </a:accent1>
      <a:accent2>
        <a:srgbClr val="3FAEA8"/>
      </a:accent2>
      <a:accent3>
        <a:srgbClr val="E83F40"/>
      </a:accent3>
      <a:accent4>
        <a:srgbClr val="96C7CB"/>
      </a:accent4>
      <a:accent5>
        <a:srgbClr val="B3CB9F"/>
      </a:accent5>
      <a:accent6>
        <a:srgbClr val="413F3E"/>
      </a:accent6>
      <a:hlink>
        <a:srgbClr val="E83F40"/>
      </a:hlink>
      <a:folHlink>
        <a:srgbClr val="0054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4556815905F9489CD6169ADFC45FA0" ma:contentTypeVersion="17" ma:contentTypeDescription="Create a new document." ma:contentTypeScope="" ma:versionID="5c71af11ad712b43274e359be03db046">
  <xsd:schema xmlns:xsd="http://www.w3.org/2001/XMLSchema" xmlns:xs="http://www.w3.org/2001/XMLSchema" xmlns:p="http://schemas.microsoft.com/office/2006/metadata/properties" xmlns:ns2="7fb71039-8488-46b2-98e1-cf524d04c1d8" xmlns:ns3="98d9f76e-1946-4df1-928b-da6410fe5930" xmlns:ns4="dcc682b7-513e-4c22-9fc0-4b2be07a9cdf" targetNamespace="http://schemas.microsoft.com/office/2006/metadata/properties" ma:root="true" ma:fieldsID="4ea580e44b846a76d7861694ea44eda3" ns2:_="" ns3:_="" ns4:_="">
    <xsd:import namespace="7fb71039-8488-46b2-98e1-cf524d04c1d8"/>
    <xsd:import namespace="98d9f76e-1946-4df1-928b-da6410fe5930"/>
    <xsd:import namespace="dcc682b7-513e-4c22-9fc0-4b2be07a9cd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ObjectDetectorVersions" minOccurs="0"/>
                <xsd:element ref="ns2:lcf76f155ced4ddcb4097134ff3c332f" minOccurs="0"/>
                <xsd:element ref="ns4: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b71039-8488-46b2-98e1-cf524d04c1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abc9f92-c6fb-43c1-a5b4-65b1067b7748"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8d9f76e-1946-4df1-928b-da6410fe593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cc682b7-513e-4c22-9fc0-4b2be07a9cdf"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89626316-2caa-46f8-8839-058ee9f1c4e1}" ma:internalName="TaxCatchAll" ma:showField="CatchAllData" ma:web="b2dcfdb3-79be-47d5-86f7-05cdcdeebf2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cc682b7-513e-4c22-9fc0-4b2be07a9cdf" xsi:nil="true"/>
    <lcf76f155ced4ddcb4097134ff3c332f xmlns="7fb71039-8488-46b2-98e1-cf524d04c1d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459D983-590A-4505-8DA8-38FEA618E98D}"/>
</file>

<file path=customXml/itemProps2.xml><?xml version="1.0" encoding="utf-8"?>
<ds:datastoreItem xmlns:ds="http://schemas.openxmlformats.org/officeDocument/2006/customXml" ds:itemID="{DBF492FE-62A6-42E9-BF99-6D7E52A5F72D}"/>
</file>

<file path=customXml/itemProps3.xml><?xml version="1.0" encoding="utf-8"?>
<ds:datastoreItem xmlns:ds="http://schemas.openxmlformats.org/officeDocument/2006/customXml" ds:itemID="{69B18A12-C20F-4D06-9DD9-0B72AAFB0B7F}"/>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Peter Marshman</dc:creator>
  <dcterms:created xsi:type="dcterms:W3CDTF">2020-09-08T09:09:27Z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0x010100B54556815905F9489CD6169ADFC45FA0</vt:lpwstr>
  </property>
</Properties>
</file>