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commentAuthors.xml" ContentType="application/vnd.openxmlformats-officedocument.presentationml.commentAuthors+xml"/>
  <Override PartName="/ppt/comments/comment1.xml" ContentType="application/vnd.openxmlformats-officedocument.presentationml.comments+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Roboto"/>
      <p:regular r:id="rId27"/>
      <p:bold r:id="rId28"/>
      <p:italic r:id="rId29"/>
      <p:boldItalic r:id="rId30"/>
    </p:embeddedFont>
    <p:embeddedFont>
      <p:font typeface="Montserra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ikbfuq5AIUVcv4I5aUu83iOYRGb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Becci Peter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4" Type="http://schemas.openxmlformats.org/officeDocument/2006/relationships/font" Target="fonts/Montserrat-boldItalic.fntdata"/><Relationship Id="rId25" Type="http://schemas.openxmlformats.org/officeDocument/2006/relationships/slide" Target="slides/slide20.xml"/><Relationship Id="rId7" Type="http://schemas.openxmlformats.org/officeDocument/2006/relationships/slide" Target="slides/slide2.xml"/><Relationship Id="rId33" Type="http://schemas.openxmlformats.org/officeDocument/2006/relationships/font" Target="fonts/Montserrat-italic.fntdata"/><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customXml" Target="../customXml/item3.xml"/><Relationship Id="rId20" Type="http://schemas.openxmlformats.org/officeDocument/2006/relationships/slide" Target="slides/slide15.xml"/><Relationship Id="rId2" Type="http://schemas.openxmlformats.org/officeDocument/2006/relationships/presProps" Target="presProps.xml"/><Relationship Id="rId29" Type="http://schemas.openxmlformats.org/officeDocument/2006/relationships/font" Target="fonts/Roboto-italic.fntdata"/><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font" Target="fonts/Montserrat-bold.fntdata"/><Relationship Id="rId37" Type="http://schemas.openxmlformats.org/officeDocument/2006/relationships/customXml" Target="../customXml/item2.xml"/><Relationship Id="rId23" Type="http://schemas.openxmlformats.org/officeDocument/2006/relationships/slide" Target="slides/slide18.xml"/><Relationship Id="rId28" Type="http://schemas.openxmlformats.org/officeDocument/2006/relationships/font" Target="fonts/Roboto-bold.fntdata"/><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customXml" Target="../customXml/item1.xml"/><Relationship Id="rId31" Type="http://schemas.openxmlformats.org/officeDocument/2006/relationships/font" Target="fonts/Montserrat-regular.fntdata"/><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font" Target="fonts/Roboto-regular.fntdata"/><Relationship Id="rId30" Type="http://schemas.openxmlformats.org/officeDocument/2006/relationships/font" Target="fonts/Roboto-boldItalic.fntdata"/><Relationship Id="rId35" Type="http://customschemas.google.com/relationships/presentationmetadata" Target="metadata"/><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4-10T13:07:01.388">
    <p:pos x="6000" y="0"/>
    <p:text>Use the main title layout with all quiz questions for consistency and visibility</p:text>
    <p:extLst>
      <p:ext uri="{C676402C-5697-4E1C-873F-D02D1690AC5C}">
        <p15:threadingInfo timeZoneBias="0"/>
      </p:ext>
      <p:ext uri="http://customooxmlschemas.google.com/">
        <go:slidesCustomData xmlns:go="http://customooxmlschemas.google.com/" commentPostId="AAABLIkUowU"/>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8" name="Google Shape;8;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GB" sz="1350">
                <a:solidFill>
                  <a:srgbClr val="00546C"/>
                </a:solidFill>
                <a:latin typeface="Montserrat"/>
                <a:ea typeface="Montserrat"/>
                <a:cs typeface="Montserrat"/>
                <a:sym typeface="Montserrat"/>
              </a:rPr>
              <a:t>Import Statements</a:t>
            </a:r>
            <a:endParaRPr b="1" sz="1350">
              <a:solidFill>
                <a:srgbClr val="00546C"/>
              </a:solidFill>
              <a:latin typeface="Montserrat"/>
              <a:ea typeface="Montserrat"/>
              <a:cs typeface="Montserrat"/>
              <a:sym typeface="Montserrat"/>
            </a:endParaRPr>
          </a:p>
          <a:p>
            <a:pPr indent="0" lvl="0" marL="0" rtl="0" algn="l">
              <a:lnSpc>
                <a:spcPct val="115000"/>
              </a:lnSpc>
              <a:spcBef>
                <a:spcPts val="0"/>
              </a:spcBef>
              <a:spcAft>
                <a:spcPts val="0"/>
              </a:spcAft>
              <a:buNone/>
            </a:pPr>
            <a:r>
              <a:rPr lang="en-GB" sz="1000">
                <a:solidFill>
                  <a:srgbClr val="00546C"/>
                </a:solidFill>
                <a:latin typeface="Montserrat"/>
                <a:ea typeface="Montserrat"/>
                <a:cs typeface="Montserrat"/>
                <a:sym typeface="Montserrat"/>
              </a:rPr>
              <a:t>from machine import Pin, ADC</a:t>
            </a:r>
            <a:endParaRPr sz="1000">
              <a:solidFill>
                <a:srgbClr val="00546C"/>
              </a:solidFill>
              <a:latin typeface="Montserrat"/>
              <a:ea typeface="Montserrat"/>
              <a:cs typeface="Montserrat"/>
              <a:sym typeface="Montserrat"/>
            </a:endParaRPr>
          </a:p>
          <a:p>
            <a:pPr indent="0" lvl="0" marL="0" rtl="0" algn="l">
              <a:lnSpc>
                <a:spcPct val="115000"/>
              </a:lnSpc>
              <a:spcBef>
                <a:spcPts val="0"/>
              </a:spcBef>
              <a:spcAft>
                <a:spcPts val="0"/>
              </a:spcAft>
              <a:buNone/>
            </a:pPr>
            <a:r>
              <a:rPr lang="en-GB" sz="1000">
                <a:solidFill>
                  <a:srgbClr val="00546C"/>
                </a:solidFill>
                <a:latin typeface="Montserrat"/>
                <a:ea typeface="Montserrat"/>
                <a:cs typeface="Montserrat"/>
                <a:sym typeface="Montserrat"/>
              </a:rPr>
              <a:t>from time import sleep</a:t>
            </a:r>
            <a:endParaRPr>
              <a:solidFill>
                <a:srgbClr val="00546C"/>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GB" sz="1350">
                <a:solidFill>
                  <a:srgbClr val="00546C"/>
                </a:solidFill>
                <a:latin typeface="Montserrat"/>
                <a:ea typeface="Montserrat"/>
                <a:cs typeface="Montserrat"/>
                <a:sym typeface="Montserrat"/>
              </a:rPr>
              <a:t>2. ADC Initialization</a:t>
            </a:r>
            <a:endParaRPr b="1" sz="1350">
              <a:solidFill>
                <a:srgbClr val="00546C"/>
              </a:solidFill>
              <a:latin typeface="Montserrat"/>
              <a:ea typeface="Montserrat"/>
              <a:cs typeface="Montserrat"/>
              <a:sym typeface="Montserrat"/>
            </a:endParaRPr>
          </a:p>
          <a:p>
            <a:pPr indent="0" lvl="0" marL="0" rtl="0" algn="l">
              <a:lnSpc>
                <a:spcPct val="115000"/>
              </a:lnSpc>
              <a:spcBef>
                <a:spcPts val="0"/>
              </a:spcBef>
              <a:spcAft>
                <a:spcPts val="0"/>
              </a:spcAft>
              <a:buNone/>
            </a:pPr>
            <a:r>
              <a:rPr lang="en-GB" sz="1000">
                <a:solidFill>
                  <a:srgbClr val="00546C"/>
                </a:solidFill>
                <a:latin typeface="Montserrat"/>
                <a:ea typeface="Montserrat"/>
                <a:cs typeface="Montserrat"/>
                <a:sym typeface="Montserrat"/>
              </a:rPr>
              <a:t> </a:t>
            </a:r>
            <a:endParaRPr sz="1000">
              <a:solidFill>
                <a:srgbClr val="00546C"/>
              </a:solidFill>
              <a:latin typeface="Montserrat"/>
              <a:ea typeface="Montserrat"/>
              <a:cs typeface="Montserrat"/>
              <a:sym typeface="Montserrat"/>
            </a:endParaRPr>
          </a:p>
          <a:p>
            <a:pPr indent="0" lvl="0" marL="0" rtl="0" algn="l">
              <a:lnSpc>
                <a:spcPct val="115000"/>
              </a:lnSpc>
              <a:spcBef>
                <a:spcPts val="0"/>
              </a:spcBef>
              <a:spcAft>
                <a:spcPts val="0"/>
              </a:spcAft>
              <a:buNone/>
            </a:pPr>
            <a:r>
              <a:rPr lang="en-GB" sz="1000">
                <a:solidFill>
                  <a:srgbClr val="00546C"/>
                </a:solidFill>
                <a:latin typeface="Montserrat"/>
                <a:ea typeface="Montserrat"/>
                <a:cs typeface="Montserrat"/>
                <a:sym typeface="Montserrat"/>
              </a:rPr>
              <a:t>adc = ADC(0)</a:t>
            </a:r>
            <a:endParaRPr sz="1000">
              <a:solidFill>
                <a:srgbClr val="00546C"/>
              </a:solidFill>
              <a:latin typeface="Montserrat"/>
              <a:ea typeface="Montserrat"/>
              <a:cs typeface="Montserrat"/>
              <a:sym typeface="Montserrat"/>
            </a:endParaRPr>
          </a:p>
          <a:p>
            <a:pPr indent="-304800" lvl="0" marL="457200" rtl="0" algn="l">
              <a:lnSpc>
                <a:spcPct val="115000"/>
              </a:lnSpc>
              <a:spcBef>
                <a:spcPts val="1200"/>
              </a:spcBef>
              <a:spcAft>
                <a:spcPts val="0"/>
              </a:spcAft>
              <a:buClr>
                <a:srgbClr val="00546C"/>
              </a:buClr>
              <a:buSzPts val="1200"/>
              <a:buFont typeface="Malgun Gothic"/>
              <a:buChar char="●"/>
            </a:pPr>
            <a:r>
              <a:rPr lang="en-GB">
                <a:solidFill>
                  <a:srgbClr val="00546C"/>
                </a:solidFill>
                <a:latin typeface="Montserrat"/>
                <a:ea typeface="Montserrat"/>
                <a:cs typeface="Montserrat"/>
                <a:sym typeface="Montserrat"/>
              </a:rPr>
              <a:t>This initialises an ADC object on ADC channel 0. The argument </a:t>
            </a:r>
            <a:r>
              <a:rPr lang="en-GB" sz="1000">
                <a:solidFill>
                  <a:srgbClr val="00546C"/>
                </a:solidFill>
                <a:latin typeface="Montserrat"/>
                <a:ea typeface="Montserrat"/>
                <a:cs typeface="Montserrat"/>
                <a:sym typeface="Montserrat"/>
              </a:rPr>
              <a:t>0</a:t>
            </a:r>
            <a:r>
              <a:rPr lang="en-GB">
                <a:solidFill>
                  <a:srgbClr val="00546C"/>
                </a:solidFill>
                <a:latin typeface="Montserrat"/>
                <a:ea typeface="Montserrat"/>
                <a:cs typeface="Montserrat"/>
                <a:sym typeface="Montserrat"/>
              </a:rPr>
              <a:t> is the ADC pin. note how no GPIO is used here </a:t>
            </a:r>
            <a:endParaRPr>
              <a:solidFill>
                <a:srgbClr val="00546C"/>
              </a:solidFill>
              <a:latin typeface="Montserrat"/>
              <a:ea typeface="Montserrat"/>
              <a:cs typeface="Montserrat"/>
              <a:sym typeface="Montserrat"/>
            </a:endParaRPr>
          </a:p>
          <a:p>
            <a:pPr indent="0" lvl="0" marL="0" rtl="0" algn="l">
              <a:lnSpc>
                <a:spcPct val="115000"/>
              </a:lnSpc>
              <a:spcBef>
                <a:spcPts val="0"/>
              </a:spcBef>
              <a:spcAft>
                <a:spcPts val="0"/>
              </a:spcAft>
              <a:buNone/>
            </a:pPr>
            <a:r>
              <a:rPr b="1" lang="en-GB" sz="1350">
                <a:solidFill>
                  <a:srgbClr val="00546C"/>
                </a:solidFill>
                <a:latin typeface="Montserrat"/>
                <a:ea typeface="Montserrat"/>
                <a:cs typeface="Montserrat"/>
                <a:sym typeface="Montserrat"/>
              </a:rPr>
              <a:t>3. Infinite Loop</a:t>
            </a:r>
            <a:endParaRPr b="1" sz="1350">
              <a:solidFill>
                <a:srgbClr val="00546C"/>
              </a:solidFill>
              <a:latin typeface="Montserrat"/>
              <a:ea typeface="Montserrat"/>
              <a:cs typeface="Montserrat"/>
              <a:sym typeface="Montserrat"/>
            </a:endParaRPr>
          </a:p>
          <a:p>
            <a:pPr indent="0" lvl="0" marL="0" rtl="0" algn="l">
              <a:lnSpc>
                <a:spcPct val="115000"/>
              </a:lnSpc>
              <a:spcBef>
                <a:spcPts val="0"/>
              </a:spcBef>
              <a:spcAft>
                <a:spcPts val="0"/>
              </a:spcAft>
              <a:buNone/>
            </a:pPr>
            <a:r>
              <a:rPr lang="en-GB" sz="1000">
                <a:solidFill>
                  <a:srgbClr val="00546C"/>
                </a:solidFill>
                <a:latin typeface="Montserrat"/>
                <a:ea typeface="Montserrat"/>
                <a:cs typeface="Montserrat"/>
                <a:sym typeface="Montserrat"/>
              </a:rPr>
              <a:t> </a:t>
            </a:r>
            <a:endParaRPr sz="1000">
              <a:solidFill>
                <a:srgbClr val="00546C"/>
              </a:solidFill>
              <a:latin typeface="Montserrat"/>
              <a:ea typeface="Montserrat"/>
              <a:cs typeface="Montserrat"/>
              <a:sym typeface="Montserrat"/>
            </a:endParaRPr>
          </a:p>
          <a:p>
            <a:pPr indent="0" lvl="0" marL="0" rtl="0" algn="l">
              <a:lnSpc>
                <a:spcPct val="115000"/>
              </a:lnSpc>
              <a:spcBef>
                <a:spcPts val="0"/>
              </a:spcBef>
              <a:spcAft>
                <a:spcPts val="0"/>
              </a:spcAft>
              <a:buNone/>
            </a:pPr>
            <a:r>
              <a:rPr lang="en-GB" sz="1000">
                <a:solidFill>
                  <a:srgbClr val="00546C"/>
                </a:solidFill>
                <a:latin typeface="Montserrat"/>
                <a:ea typeface="Montserrat"/>
                <a:cs typeface="Montserrat"/>
                <a:sym typeface="Montserrat"/>
              </a:rPr>
              <a:t> </a:t>
            </a:r>
            <a:endParaRPr sz="1000">
              <a:solidFill>
                <a:srgbClr val="00546C"/>
              </a:solidFill>
              <a:latin typeface="Montserrat"/>
              <a:ea typeface="Montserrat"/>
              <a:cs typeface="Montserrat"/>
              <a:sym typeface="Montserrat"/>
            </a:endParaRPr>
          </a:p>
          <a:p>
            <a:pPr indent="0" lvl="0" marL="0" rtl="0" algn="l">
              <a:lnSpc>
                <a:spcPct val="115000"/>
              </a:lnSpc>
              <a:spcBef>
                <a:spcPts val="0"/>
              </a:spcBef>
              <a:spcAft>
                <a:spcPts val="0"/>
              </a:spcAft>
              <a:buNone/>
            </a:pPr>
            <a:r>
              <a:rPr lang="en-GB" sz="1000">
                <a:solidFill>
                  <a:srgbClr val="00546C"/>
                </a:solidFill>
                <a:latin typeface="Montserrat"/>
                <a:ea typeface="Montserrat"/>
                <a:cs typeface="Montserrat"/>
                <a:sym typeface="Montserrat"/>
              </a:rPr>
              <a:t>while True:</a:t>
            </a:r>
            <a:endParaRPr sz="1000">
              <a:solidFill>
                <a:srgbClr val="00546C"/>
              </a:solidFill>
              <a:latin typeface="Montserrat"/>
              <a:ea typeface="Montserrat"/>
              <a:cs typeface="Montserrat"/>
              <a:sym typeface="Montserrat"/>
            </a:endParaRPr>
          </a:p>
          <a:p>
            <a:pPr indent="0" lvl="0" marL="0" rtl="0" algn="l">
              <a:lnSpc>
                <a:spcPct val="115000"/>
              </a:lnSpc>
              <a:spcBef>
                <a:spcPts val="0"/>
              </a:spcBef>
              <a:spcAft>
                <a:spcPts val="0"/>
              </a:spcAft>
              <a:buNone/>
            </a:pPr>
            <a:r>
              <a:rPr lang="en-GB" sz="1000">
                <a:solidFill>
                  <a:srgbClr val="00546C"/>
                </a:solidFill>
                <a:latin typeface="Montserrat"/>
                <a:ea typeface="Montserrat"/>
                <a:cs typeface="Montserrat"/>
                <a:sym typeface="Montserrat"/>
              </a:rPr>
              <a:t>	print(adc.read_u16())</a:t>
            </a:r>
            <a:endParaRPr sz="1000">
              <a:solidFill>
                <a:srgbClr val="00546C"/>
              </a:solidFill>
              <a:latin typeface="Montserrat"/>
              <a:ea typeface="Montserrat"/>
              <a:cs typeface="Montserrat"/>
              <a:sym typeface="Montserrat"/>
            </a:endParaRPr>
          </a:p>
          <a:p>
            <a:pPr indent="0" lvl="0" marL="0" rtl="0" algn="l">
              <a:lnSpc>
                <a:spcPct val="115000"/>
              </a:lnSpc>
              <a:spcBef>
                <a:spcPts val="0"/>
              </a:spcBef>
              <a:spcAft>
                <a:spcPts val="0"/>
              </a:spcAft>
              <a:buNone/>
            </a:pPr>
            <a:r>
              <a:rPr lang="en-GB" sz="1000">
                <a:solidFill>
                  <a:srgbClr val="00546C"/>
                </a:solidFill>
                <a:latin typeface="Montserrat"/>
                <a:ea typeface="Montserrat"/>
                <a:cs typeface="Montserrat"/>
                <a:sym typeface="Montserrat"/>
              </a:rPr>
              <a:t>	sleep(0.5)</a:t>
            </a:r>
            <a:endParaRPr sz="1000">
              <a:solidFill>
                <a:srgbClr val="00546C"/>
              </a:solidFill>
              <a:latin typeface="Montserrat"/>
              <a:ea typeface="Montserrat"/>
              <a:cs typeface="Montserrat"/>
              <a:sym typeface="Montserrat"/>
            </a:endParaRPr>
          </a:p>
          <a:p>
            <a:pPr indent="-304800" lvl="0" marL="457200" rtl="0" algn="l">
              <a:lnSpc>
                <a:spcPct val="115000"/>
              </a:lnSpc>
              <a:spcBef>
                <a:spcPts val="1200"/>
              </a:spcBef>
              <a:spcAft>
                <a:spcPts val="0"/>
              </a:spcAft>
              <a:buClr>
                <a:srgbClr val="00546C"/>
              </a:buClr>
              <a:buSzPts val="1200"/>
              <a:buFont typeface="Malgun Gothic"/>
              <a:buChar char="●"/>
            </a:pPr>
            <a:r>
              <a:rPr lang="en-GB" sz="1000">
                <a:solidFill>
                  <a:srgbClr val="00546C"/>
                </a:solidFill>
                <a:latin typeface="Montserrat"/>
                <a:ea typeface="Montserrat"/>
                <a:cs typeface="Montserrat"/>
                <a:sym typeface="Montserrat"/>
              </a:rPr>
              <a:t>while True</a:t>
            </a:r>
            <a:r>
              <a:rPr lang="en-GB">
                <a:solidFill>
                  <a:srgbClr val="00546C"/>
                </a:solidFill>
                <a:latin typeface="Montserrat"/>
                <a:ea typeface="Montserrat"/>
                <a:cs typeface="Montserrat"/>
                <a:sym typeface="Montserrat"/>
              </a:rPr>
              <a:t>: </a:t>
            </a:r>
            <a:endParaRPr>
              <a:solidFill>
                <a:srgbClr val="00546C"/>
              </a:solidFill>
              <a:latin typeface="Montserrat"/>
              <a:ea typeface="Montserrat"/>
              <a:cs typeface="Montserrat"/>
              <a:sym typeface="Montserrat"/>
            </a:endParaRPr>
          </a:p>
          <a:p>
            <a:pPr indent="-304800" lvl="0" marL="457200" rtl="0" algn="l">
              <a:lnSpc>
                <a:spcPct val="115000"/>
              </a:lnSpc>
              <a:spcBef>
                <a:spcPts val="0"/>
              </a:spcBef>
              <a:spcAft>
                <a:spcPts val="0"/>
              </a:spcAft>
              <a:buClr>
                <a:srgbClr val="00546C"/>
              </a:buClr>
              <a:buSzPts val="1200"/>
              <a:buFont typeface="Malgun Gothic"/>
              <a:buChar char="●"/>
            </a:pPr>
            <a:r>
              <a:rPr lang="en-GB" sz="1000">
                <a:solidFill>
                  <a:srgbClr val="00546C"/>
                </a:solidFill>
                <a:latin typeface="Montserrat"/>
                <a:ea typeface="Montserrat"/>
                <a:cs typeface="Montserrat"/>
                <a:sym typeface="Montserrat"/>
              </a:rPr>
              <a:t>print(adc.read_u16())</a:t>
            </a:r>
            <a:r>
              <a:rPr lang="en-GB">
                <a:solidFill>
                  <a:srgbClr val="00546C"/>
                </a:solidFill>
                <a:latin typeface="Montserrat"/>
                <a:ea typeface="Montserrat"/>
                <a:cs typeface="Montserrat"/>
                <a:sym typeface="Montserrat"/>
              </a:rPr>
              <a:t>: Reads the ADC value and prints it.</a:t>
            </a:r>
            <a:endParaRPr>
              <a:solidFill>
                <a:srgbClr val="00546C"/>
              </a:solidFill>
              <a:latin typeface="Montserrat"/>
              <a:ea typeface="Montserrat"/>
              <a:cs typeface="Montserrat"/>
              <a:sym typeface="Montserrat"/>
            </a:endParaRPr>
          </a:p>
          <a:p>
            <a:pPr indent="-304800" lvl="1" marL="914400" rtl="0" algn="l">
              <a:lnSpc>
                <a:spcPct val="115000"/>
              </a:lnSpc>
              <a:spcBef>
                <a:spcPts val="0"/>
              </a:spcBef>
              <a:spcAft>
                <a:spcPts val="0"/>
              </a:spcAft>
              <a:buClr>
                <a:srgbClr val="00546C"/>
              </a:buClr>
              <a:buSzPts val="1200"/>
              <a:buFont typeface="Malgun Gothic"/>
              <a:buChar char="○"/>
            </a:pPr>
            <a:r>
              <a:rPr lang="en-GB" sz="1000">
                <a:solidFill>
                  <a:srgbClr val="00546C"/>
                </a:solidFill>
                <a:latin typeface="Montserrat"/>
                <a:ea typeface="Montserrat"/>
                <a:cs typeface="Montserrat"/>
                <a:sym typeface="Montserrat"/>
              </a:rPr>
              <a:t>adc.read_u16()</a:t>
            </a:r>
            <a:r>
              <a:rPr lang="en-GB">
                <a:solidFill>
                  <a:srgbClr val="00546C"/>
                </a:solidFill>
                <a:latin typeface="Montserrat"/>
                <a:ea typeface="Montserrat"/>
                <a:cs typeface="Montserrat"/>
                <a:sym typeface="Montserrat"/>
              </a:rPr>
              <a:t>: Reads a 16-bit (unsigned) analogue value from the ADC pin. The </a:t>
            </a:r>
            <a:r>
              <a:rPr lang="en-GB" sz="1000">
                <a:solidFill>
                  <a:srgbClr val="00546C"/>
                </a:solidFill>
                <a:latin typeface="Montserrat"/>
                <a:ea typeface="Montserrat"/>
                <a:cs typeface="Montserrat"/>
                <a:sym typeface="Montserrat"/>
              </a:rPr>
              <a:t>u16</a:t>
            </a:r>
            <a:r>
              <a:rPr lang="en-GB">
                <a:solidFill>
                  <a:srgbClr val="00546C"/>
                </a:solidFill>
                <a:latin typeface="Montserrat"/>
                <a:ea typeface="Montserrat"/>
                <a:cs typeface="Montserrat"/>
                <a:sym typeface="Montserrat"/>
              </a:rPr>
              <a:t> means "unsigned 16-bit". The ADC converts the analogue signal into a value ranging from 0 to 65535, corresponding to the voltage level on the pin.</a:t>
            </a:r>
            <a:endParaRPr>
              <a:solidFill>
                <a:srgbClr val="00546C"/>
              </a:solidFill>
              <a:latin typeface="Montserrat"/>
              <a:ea typeface="Montserrat"/>
              <a:cs typeface="Montserrat"/>
              <a:sym typeface="Montserrat"/>
            </a:endParaRPr>
          </a:p>
          <a:p>
            <a:pPr indent="-304800" lvl="0" marL="457200" rtl="0" algn="l">
              <a:lnSpc>
                <a:spcPct val="115000"/>
              </a:lnSpc>
              <a:spcBef>
                <a:spcPts val="0"/>
              </a:spcBef>
              <a:spcAft>
                <a:spcPts val="0"/>
              </a:spcAft>
              <a:buClr>
                <a:srgbClr val="00546C"/>
              </a:buClr>
              <a:buSzPts val="1200"/>
              <a:buFont typeface="Malgun Gothic"/>
              <a:buChar char="●"/>
            </a:pPr>
            <a:r>
              <a:rPr lang="en-GB" sz="1000">
                <a:solidFill>
                  <a:srgbClr val="00546C"/>
                </a:solidFill>
                <a:latin typeface="Montserrat"/>
                <a:ea typeface="Montserrat"/>
                <a:cs typeface="Montserrat"/>
                <a:sym typeface="Montserrat"/>
              </a:rPr>
              <a:t>sleep(0.5)</a:t>
            </a:r>
            <a:r>
              <a:rPr lang="en-GB">
                <a:solidFill>
                  <a:srgbClr val="00546C"/>
                </a:solidFill>
                <a:latin typeface="Montserrat"/>
                <a:ea typeface="Montserrat"/>
                <a:cs typeface="Montserrat"/>
                <a:sym typeface="Montserrat"/>
              </a:rPr>
              <a:t>: Pauses the program for 0.5 seconds before the next iteration of the loop. This adds a delay between consecutive readings, making it easier to observe changes over time.</a:t>
            </a:r>
            <a:endParaRPr>
              <a:solidFill>
                <a:srgbClr val="00546C"/>
              </a:solidFill>
              <a:latin typeface="Montserrat"/>
              <a:ea typeface="Montserrat"/>
              <a:cs typeface="Montserrat"/>
              <a:sym typeface="Montserrat"/>
            </a:endParaRPr>
          </a:p>
          <a:p>
            <a:pPr indent="-314325" lvl="0" marL="457200" rtl="0" algn="l">
              <a:lnSpc>
                <a:spcPct val="115000"/>
              </a:lnSpc>
              <a:spcBef>
                <a:spcPts val="0"/>
              </a:spcBef>
              <a:spcAft>
                <a:spcPts val="0"/>
              </a:spcAft>
              <a:buClr>
                <a:srgbClr val="156082"/>
              </a:buClr>
              <a:buSzPts val="1350"/>
              <a:buFont typeface="Times New Roman"/>
              <a:buChar char="●"/>
            </a:pPr>
            <a:r>
              <a:t/>
            </a:r>
            <a:endParaRPr b="1" sz="1350">
              <a:solidFill>
                <a:srgbClr val="156082"/>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49" name="Google Shape;1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Demo the starter code and the plotter. The plotter is very useful for debugger any issues with the POT’s</a:t>
            </a:r>
            <a:endParaRPr/>
          </a:p>
        </p:txBody>
      </p:sp>
      <p:sp>
        <p:nvSpPr>
          <p:cNvPr id="156" name="Google Shape;1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GB">
                <a:solidFill>
                  <a:srgbClr val="1F1F1F"/>
                </a:solidFill>
                <a:latin typeface="Arial"/>
                <a:ea typeface="Arial"/>
                <a:cs typeface="Arial"/>
                <a:sym typeface="Arial"/>
              </a:rPr>
              <a:t>The brightness of an LED is determined by the current flowing through it. When you apply a PWM signal to an LED, you're controlling the average current flowing through it, which in turn controls the brightness of the light.</a:t>
            </a:r>
            <a:endParaRPr/>
          </a:p>
        </p:txBody>
      </p:sp>
      <p:sp>
        <p:nvSpPr>
          <p:cNvPr id="167" name="Google Shape;167;p1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55b8ab7c3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55b8ab7c3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176" name="Google Shape;176;g2e55b8ab7c3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Note how lines 7 &amp; 8 creates a PWM object and passes in the led_onboard from the earlier activity and sets the </a:t>
            </a:r>
            <a:r>
              <a:rPr lang="en-GB"/>
              <a:t>frequency the duty cycle is set during the infinite loop to continually adjust the brightness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The 2nd challenge students should set up a 2nd POT</a:t>
            </a:r>
            <a:endParaRPr/>
          </a:p>
        </p:txBody>
      </p:sp>
      <p:sp>
        <p:nvSpPr>
          <p:cNvPr id="191" name="Google Shape;19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GB"/>
              <a:t>To convert real world analogue signals into digital format so that it can be understood by computers</a:t>
            </a:r>
            <a:endParaRPr/>
          </a:p>
        </p:txBody>
      </p:sp>
      <p:sp>
        <p:nvSpPr>
          <p:cNvPr id="228" name="Google Shape;22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latin typeface="Arial"/>
                <a:ea typeface="Arial"/>
                <a:cs typeface="Arial"/>
                <a:sym typeface="Arial"/>
              </a:rPr>
              <a:t>In practice, the perceived "better" quality depends on the listener's preferences, the quality of the equipment used, and the nature of the audio source. High-quality digital recordings and playback systems can provide excellent sound reproduction that many people find indistinguishable from analog sources.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Clr>
                <a:schemeClr val="dk1"/>
              </a:buClr>
              <a:buFont typeface="Arial"/>
              <a:buNone/>
            </a:pPr>
            <a:r>
              <a:rPr lang="en-GB">
                <a:latin typeface="Arial"/>
                <a:ea typeface="Arial"/>
                <a:cs typeface="Arial"/>
                <a:sym typeface="Arial"/>
              </a:rPr>
              <a:t>However, some audiophiles appreciate the unique characteristics of analog sound and the experience of vinyl records.</a:t>
            </a:r>
            <a:endParaRPr/>
          </a:p>
          <a:p>
            <a:pPr indent="0" lvl="0" marL="0" rtl="0" algn="l">
              <a:spcBef>
                <a:spcPts val="0"/>
              </a:spcBef>
              <a:spcAft>
                <a:spcPts val="0"/>
              </a:spcAft>
              <a:buClr>
                <a:schemeClr val="dk1"/>
              </a:buClr>
              <a:buFont typeface="Arial"/>
              <a:buNone/>
            </a:pPr>
            <a:r>
              <a:rPr lang="en-GB">
                <a:latin typeface="Arial"/>
                <a:ea typeface="Arial"/>
                <a:cs typeface="Arial"/>
                <a:sym typeface="Arial"/>
              </a:rPr>
              <a:t>It's essential to note that advancements in digital audio technologies, such as high-resolution audio and lossless compression formats, have significantly improved the fidelity of digital sound. Ultimately, the "better" quality is subjective and depends on individual taste and the context in which the audio is experienced.</a:t>
            </a:r>
            <a:endParaRPr/>
          </a:p>
          <a:p>
            <a:pPr indent="0" lvl="0" marL="0" rtl="0" algn="l">
              <a:spcBef>
                <a:spcPts val="0"/>
              </a:spcBef>
              <a:spcAft>
                <a:spcPts val="0"/>
              </a:spcAft>
              <a:buNone/>
            </a:pPr>
            <a:br>
              <a:rPr lang="en-GB">
                <a:latin typeface="Arial"/>
                <a:ea typeface="Arial"/>
                <a:cs typeface="Arial"/>
                <a:sym typeface="Arial"/>
              </a:rPr>
            </a:br>
            <a:r>
              <a:rPr b="0" i="0" lang="en-GB">
                <a:solidFill>
                  <a:srgbClr val="000000"/>
                </a:solidFill>
                <a:latin typeface="Arial"/>
                <a:ea typeface="Arial"/>
                <a:cs typeface="Arial"/>
                <a:sym typeface="Arial"/>
              </a:rPr>
              <a:t>The comparison between digital and analog sound quality is a complex topic that depends on various factors, including the source, equipment, and personal preferences. Here are some key points to consider:</a:t>
            </a:r>
            <a:endParaRPr b="0" i="0">
              <a:solidFill>
                <a:srgbClr val="000000"/>
              </a:solidFill>
              <a:latin typeface="Arial"/>
              <a:ea typeface="Arial"/>
              <a:cs typeface="Arial"/>
              <a:sym typeface="Arial"/>
            </a:endParaRPr>
          </a:p>
          <a:p>
            <a:pPr indent="0" lvl="0" marL="0" rtl="0" algn="l">
              <a:spcBef>
                <a:spcPts val="0"/>
              </a:spcBef>
              <a:spcAft>
                <a:spcPts val="0"/>
              </a:spcAft>
              <a:buNone/>
            </a:pPr>
            <a:r>
              <a:t/>
            </a:r>
            <a:endParaRPr>
              <a:solidFill>
                <a:srgbClr val="000000"/>
              </a:solidFill>
              <a:latin typeface="Arial"/>
              <a:ea typeface="Arial"/>
              <a:cs typeface="Arial"/>
              <a:sym typeface="Arial"/>
            </a:endParaRPr>
          </a:p>
          <a:p>
            <a:pPr indent="0" lvl="0" marL="0" rtl="0" algn="l">
              <a:spcBef>
                <a:spcPts val="0"/>
              </a:spcBef>
              <a:spcAft>
                <a:spcPts val="0"/>
              </a:spcAft>
              <a:buNone/>
            </a:pPr>
            <a:r>
              <a:rPr b="1" i="0" lang="en-GB">
                <a:solidFill>
                  <a:srgbClr val="000000"/>
                </a:solidFill>
                <a:latin typeface="Arial"/>
                <a:ea typeface="Arial"/>
                <a:cs typeface="Arial"/>
                <a:sym typeface="Arial"/>
              </a:rPr>
              <a:t>Digital Sound:</a:t>
            </a:r>
            <a:endParaRPr b="0" i="0">
              <a:solidFill>
                <a:srgbClr val="000000"/>
              </a:solidFill>
              <a:latin typeface="Arial"/>
              <a:ea typeface="Arial"/>
              <a:cs typeface="Arial"/>
              <a:sym typeface="Arial"/>
            </a:endParaRPr>
          </a:p>
          <a:p>
            <a:pPr indent="-285750" lvl="1" marL="742950" rtl="0" algn="l">
              <a:spcBef>
                <a:spcPts val="0"/>
              </a:spcBef>
              <a:spcAft>
                <a:spcPts val="0"/>
              </a:spcAft>
              <a:buClr>
                <a:srgbClr val="000000"/>
              </a:buClr>
              <a:buSzPts val="1200"/>
              <a:buFont typeface="Calibri"/>
              <a:buAutoNum type="arabicPeriod"/>
            </a:pPr>
            <a:r>
              <a:rPr b="1" i="0" lang="en-GB">
                <a:solidFill>
                  <a:srgbClr val="000000"/>
                </a:solidFill>
                <a:latin typeface="Arial"/>
                <a:ea typeface="Arial"/>
                <a:cs typeface="Arial"/>
                <a:sym typeface="Arial"/>
              </a:rPr>
              <a:t>Pros:</a:t>
            </a:r>
            <a:endParaRPr b="0" i="0">
              <a:solidFill>
                <a:srgbClr val="000000"/>
              </a:solidFill>
              <a:latin typeface="Arial"/>
              <a:ea typeface="Arial"/>
              <a:cs typeface="Arial"/>
              <a:sym typeface="Arial"/>
            </a:endParaRPr>
          </a:p>
          <a:p>
            <a:pPr indent="-228600" lvl="2" marL="1143000" rtl="0" algn="l">
              <a:spcBef>
                <a:spcPts val="0"/>
              </a:spcBef>
              <a:spcAft>
                <a:spcPts val="0"/>
              </a:spcAft>
              <a:buClr>
                <a:srgbClr val="000000"/>
              </a:buClr>
              <a:buSzPts val="1200"/>
              <a:buFont typeface="Calibri"/>
              <a:buAutoNum type="arabicPeriod"/>
            </a:pPr>
            <a:r>
              <a:rPr b="0" i="0" lang="en-GB">
                <a:solidFill>
                  <a:srgbClr val="000000"/>
                </a:solidFill>
                <a:latin typeface="Arial"/>
                <a:ea typeface="Arial"/>
                <a:cs typeface="Arial"/>
                <a:sym typeface="Arial"/>
              </a:rPr>
              <a:t>Digital audio can be stored and transmitted without degradation over long distances.</a:t>
            </a:r>
            <a:endParaRPr/>
          </a:p>
          <a:p>
            <a:pPr indent="-228600" lvl="2" marL="1143000" rtl="0" algn="l">
              <a:spcBef>
                <a:spcPts val="0"/>
              </a:spcBef>
              <a:spcAft>
                <a:spcPts val="0"/>
              </a:spcAft>
              <a:buClr>
                <a:srgbClr val="000000"/>
              </a:buClr>
              <a:buSzPts val="1200"/>
              <a:buFont typeface="Calibri"/>
              <a:buAutoNum type="arabicPeriod"/>
            </a:pPr>
            <a:r>
              <a:rPr b="0" i="0" lang="en-GB">
                <a:solidFill>
                  <a:srgbClr val="000000"/>
                </a:solidFill>
                <a:latin typeface="Arial"/>
                <a:ea typeface="Arial"/>
                <a:cs typeface="Arial"/>
                <a:sym typeface="Arial"/>
              </a:rPr>
              <a:t>It allows for precise reproduction of the original recording.</a:t>
            </a:r>
            <a:endParaRPr/>
          </a:p>
          <a:p>
            <a:pPr indent="-228600" lvl="2" marL="1143000" rtl="0" algn="l">
              <a:spcBef>
                <a:spcPts val="0"/>
              </a:spcBef>
              <a:spcAft>
                <a:spcPts val="0"/>
              </a:spcAft>
              <a:buClr>
                <a:srgbClr val="000000"/>
              </a:buClr>
              <a:buSzPts val="1200"/>
              <a:buFont typeface="Calibri"/>
              <a:buAutoNum type="arabicPeriod"/>
            </a:pPr>
            <a:r>
              <a:rPr b="0" i="0" lang="en-GB">
                <a:solidFill>
                  <a:srgbClr val="000000"/>
                </a:solidFill>
                <a:latin typeface="Arial"/>
                <a:ea typeface="Arial"/>
                <a:cs typeface="Arial"/>
                <a:sym typeface="Arial"/>
              </a:rPr>
              <a:t>Digital formats can support various sound enhancements and processing techniques.</a:t>
            </a:r>
            <a:endParaRPr/>
          </a:p>
          <a:p>
            <a:pPr indent="-285750" lvl="1" marL="742950" rtl="0" algn="l">
              <a:spcBef>
                <a:spcPts val="0"/>
              </a:spcBef>
              <a:spcAft>
                <a:spcPts val="0"/>
              </a:spcAft>
              <a:buClr>
                <a:srgbClr val="000000"/>
              </a:buClr>
              <a:buSzPts val="1200"/>
              <a:buFont typeface="Calibri"/>
              <a:buAutoNum type="arabicPeriod"/>
            </a:pPr>
            <a:r>
              <a:rPr b="1" i="0" lang="en-GB">
                <a:solidFill>
                  <a:srgbClr val="000000"/>
                </a:solidFill>
                <a:latin typeface="Arial"/>
                <a:ea typeface="Arial"/>
                <a:cs typeface="Arial"/>
                <a:sym typeface="Arial"/>
              </a:rPr>
              <a:t>Cons:</a:t>
            </a:r>
            <a:endParaRPr b="0" i="0">
              <a:solidFill>
                <a:srgbClr val="000000"/>
              </a:solidFill>
              <a:latin typeface="Arial"/>
              <a:ea typeface="Arial"/>
              <a:cs typeface="Arial"/>
              <a:sym typeface="Arial"/>
            </a:endParaRPr>
          </a:p>
          <a:p>
            <a:pPr indent="-228600" lvl="2" marL="1143000" rtl="0" algn="l">
              <a:spcBef>
                <a:spcPts val="0"/>
              </a:spcBef>
              <a:spcAft>
                <a:spcPts val="0"/>
              </a:spcAft>
              <a:buClr>
                <a:srgbClr val="000000"/>
              </a:buClr>
              <a:buSzPts val="1200"/>
              <a:buFont typeface="Calibri"/>
              <a:buAutoNum type="arabicPeriod"/>
            </a:pPr>
            <a:r>
              <a:rPr b="0" i="0" lang="en-GB">
                <a:solidFill>
                  <a:srgbClr val="000000"/>
                </a:solidFill>
                <a:latin typeface="Arial"/>
                <a:ea typeface="Arial"/>
                <a:cs typeface="Arial"/>
                <a:sym typeface="Arial"/>
              </a:rPr>
              <a:t>In some cases, digital audio can be subject to compression, leading to a loss of data and reduced sound quality.</a:t>
            </a:r>
            <a:endParaRPr/>
          </a:p>
          <a:p>
            <a:pPr indent="-228600" lvl="2" marL="1143000" rtl="0" algn="l">
              <a:spcBef>
                <a:spcPts val="0"/>
              </a:spcBef>
              <a:spcAft>
                <a:spcPts val="0"/>
              </a:spcAft>
              <a:buClr>
                <a:srgbClr val="000000"/>
              </a:buClr>
              <a:buSzPts val="1200"/>
              <a:buFont typeface="Calibri"/>
              <a:buAutoNum type="arabicPeriod"/>
            </a:pPr>
            <a:r>
              <a:rPr b="0" i="0" lang="en-GB">
                <a:solidFill>
                  <a:srgbClr val="000000"/>
                </a:solidFill>
                <a:latin typeface="Arial"/>
                <a:ea typeface="Arial"/>
                <a:cs typeface="Arial"/>
                <a:sym typeface="Arial"/>
              </a:rPr>
              <a:t>Digital audio may introduce artifacts (unintended sounds or distortions) when converted between different formats.</a:t>
            </a:r>
            <a:endParaRPr/>
          </a:p>
          <a:p>
            <a:pPr indent="0" lvl="0" marL="0" rtl="0" algn="l">
              <a:spcBef>
                <a:spcPts val="0"/>
              </a:spcBef>
              <a:spcAft>
                <a:spcPts val="0"/>
              </a:spcAft>
              <a:buNone/>
            </a:pPr>
            <a:r>
              <a:rPr b="1" i="0" lang="en-GB">
                <a:solidFill>
                  <a:srgbClr val="000000"/>
                </a:solidFill>
                <a:latin typeface="Arial"/>
                <a:ea typeface="Arial"/>
                <a:cs typeface="Arial"/>
                <a:sym typeface="Arial"/>
              </a:rPr>
              <a:t>Analog Sound:</a:t>
            </a:r>
            <a:endParaRPr b="0" i="0">
              <a:solidFill>
                <a:srgbClr val="000000"/>
              </a:solidFill>
              <a:latin typeface="Arial"/>
              <a:ea typeface="Arial"/>
              <a:cs typeface="Arial"/>
              <a:sym typeface="Arial"/>
            </a:endParaRPr>
          </a:p>
          <a:p>
            <a:pPr indent="-285750" lvl="1" marL="742950" rtl="0" algn="l">
              <a:spcBef>
                <a:spcPts val="0"/>
              </a:spcBef>
              <a:spcAft>
                <a:spcPts val="0"/>
              </a:spcAft>
              <a:buClr>
                <a:srgbClr val="000000"/>
              </a:buClr>
              <a:buSzPts val="1200"/>
              <a:buFont typeface="Calibri"/>
              <a:buAutoNum type="arabicPeriod"/>
            </a:pPr>
            <a:r>
              <a:rPr b="1" i="0" lang="en-GB">
                <a:solidFill>
                  <a:srgbClr val="000000"/>
                </a:solidFill>
                <a:latin typeface="Arial"/>
                <a:ea typeface="Arial"/>
                <a:cs typeface="Arial"/>
                <a:sym typeface="Arial"/>
              </a:rPr>
              <a:t>Pros:</a:t>
            </a:r>
            <a:endParaRPr b="0" i="0">
              <a:solidFill>
                <a:srgbClr val="000000"/>
              </a:solidFill>
              <a:latin typeface="Arial"/>
              <a:ea typeface="Arial"/>
              <a:cs typeface="Arial"/>
              <a:sym typeface="Arial"/>
            </a:endParaRPr>
          </a:p>
          <a:p>
            <a:pPr indent="-228600" lvl="2" marL="1143000" rtl="0" algn="l">
              <a:spcBef>
                <a:spcPts val="0"/>
              </a:spcBef>
              <a:spcAft>
                <a:spcPts val="0"/>
              </a:spcAft>
              <a:buClr>
                <a:srgbClr val="000000"/>
              </a:buClr>
              <a:buSzPts val="1200"/>
              <a:buFont typeface="Calibri"/>
              <a:buAutoNum type="arabicPeriod"/>
            </a:pPr>
            <a:r>
              <a:rPr b="0" i="0" lang="en-GB">
                <a:solidFill>
                  <a:srgbClr val="000000"/>
                </a:solidFill>
                <a:latin typeface="Arial"/>
                <a:ea typeface="Arial"/>
                <a:cs typeface="Arial"/>
                <a:sym typeface="Arial"/>
              </a:rPr>
              <a:t>Analog signals are continuous and can provide a smooth, natural representation of sound.</a:t>
            </a:r>
            <a:endParaRPr/>
          </a:p>
          <a:p>
            <a:pPr indent="-228600" lvl="2" marL="1143000" rtl="0" algn="l">
              <a:spcBef>
                <a:spcPts val="0"/>
              </a:spcBef>
              <a:spcAft>
                <a:spcPts val="0"/>
              </a:spcAft>
              <a:buClr>
                <a:srgbClr val="000000"/>
              </a:buClr>
              <a:buSzPts val="1200"/>
              <a:buFont typeface="Calibri"/>
              <a:buAutoNum type="arabicPeriod"/>
            </a:pPr>
            <a:r>
              <a:rPr b="0" i="0" lang="en-GB">
                <a:solidFill>
                  <a:srgbClr val="000000"/>
                </a:solidFill>
                <a:latin typeface="Arial"/>
                <a:ea typeface="Arial"/>
                <a:cs typeface="Arial"/>
                <a:sym typeface="Arial"/>
              </a:rPr>
              <a:t>Analog equipment can introduce a unique warmth and character to the audio, which some people prefer for certain types of music.</a:t>
            </a:r>
            <a:endParaRPr/>
          </a:p>
          <a:p>
            <a:pPr indent="-228600" lvl="2" marL="1143000" rtl="0" algn="l">
              <a:spcBef>
                <a:spcPts val="0"/>
              </a:spcBef>
              <a:spcAft>
                <a:spcPts val="0"/>
              </a:spcAft>
              <a:buClr>
                <a:srgbClr val="000000"/>
              </a:buClr>
              <a:buSzPts val="1200"/>
              <a:buFont typeface="Calibri"/>
              <a:buAutoNum type="arabicPeriod"/>
            </a:pPr>
            <a:r>
              <a:rPr b="0" i="0" lang="en-GB">
                <a:solidFill>
                  <a:srgbClr val="000000"/>
                </a:solidFill>
                <a:latin typeface="Arial"/>
                <a:ea typeface="Arial"/>
                <a:cs typeface="Arial"/>
                <a:sym typeface="Arial"/>
              </a:rPr>
              <a:t>Analog recordings can capture nuances and subtleties that might be lost in digital conversion.</a:t>
            </a:r>
            <a:endParaRPr/>
          </a:p>
          <a:p>
            <a:pPr indent="-285750" lvl="1" marL="742950" rtl="0" algn="l">
              <a:spcBef>
                <a:spcPts val="0"/>
              </a:spcBef>
              <a:spcAft>
                <a:spcPts val="0"/>
              </a:spcAft>
              <a:buClr>
                <a:srgbClr val="000000"/>
              </a:buClr>
              <a:buSzPts val="1200"/>
              <a:buFont typeface="Calibri"/>
              <a:buAutoNum type="arabicPeriod"/>
            </a:pPr>
            <a:r>
              <a:rPr b="1" i="0" lang="en-GB">
                <a:solidFill>
                  <a:srgbClr val="000000"/>
                </a:solidFill>
                <a:latin typeface="Arial"/>
                <a:ea typeface="Arial"/>
                <a:cs typeface="Arial"/>
                <a:sym typeface="Arial"/>
              </a:rPr>
              <a:t>Cons:</a:t>
            </a:r>
            <a:endParaRPr b="0" i="0">
              <a:solidFill>
                <a:srgbClr val="000000"/>
              </a:solidFill>
              <a:latin typeface="Arial"/>
              <a:ea typeface="Arial"/>
              <a:cs typeface="Arial"/>
              <a:sym typeface="Arial"/>
            </a:endParaRPr>
          </a:p>
          <a:p>
            <a:pPr indent="-228600" lvl="2" marL="1143000" rtl="0" algn="l">
              <a:spcBef>
                <a:spcPts val="0"/>
              </a:spcBef>
              <a:spcAft>
                <a:spcPts val="0"/>
              </a:spcAft>
              <a:buClr>
                <a:srgbClr val="000000"/>
              </a:buClr>
              <a:buSzPts val="1200"/>
              <a:buFont typeface="Calibri"/>
              <a:buAutoNum type="arabicPeriod"/>
            </a:pPr>
            <a:r>
              <a:rPr b="0" i="0" lang="en-GB">
                <a:solidFill>
                  <a:srgbClr val="000000"/>
                </a:solidFill>
                <a:latin typeface="Arial"/>
                <a:ea typeface="Arial"/>
                <a:cs typeface="Arial"/>
                <a:sym typeface="Arial"/>
              </a:rPr>
              <a:t>Analog signals can be susceptible to interference and degradation over long distances.</a:t>
            </a:r>
            <a:endParaRPr/>
          </a:p>
          <a:p>
            <a:pPr indent="-228600" lvl="2" marL="1143000" rtl="0" algn="l">
              <a:spcBef>
                <a:spcPts val="0"/>
              </a:spcBef>
              <a:spcAft>
                <a:spcPts val="0"/>
              </a:spcAft>
              <a:buClr>
                <a:srgbClr val="000000"/>
              </a:buClr>
              <a:buSzPts val="1200"/>
              <a:buFont typeface="Calibri"/>
              <a:buAutoNum type="arabicPeriod"/>
            </a:pPr>
            <a:r>
              <a:rPr b="0" i="0" lang="en-GB">
                <a:solidFill>
                  <a:srgbClr val="000000"/>
                </a:solidFill>
                <a:latin typeface="Arial"/>
                <a:ea typeface="Arial"/>
                <a:cs typeface="Arial"/>
                <a:sym typeface="Arial"/>
              </a:rPr>
              <a:t>Analog recordings on physical media (like vinyl records) may have inherent limitations and imperfections.</a:t>
            </a:r>
            <a:endParaRPr/>
          </a:p>
          <a:p>
            <a:pPr indent="0" lvl="0" marL="0" rtl="0" algn="l">
              <a:spcBef>
                <a:spcPts val="0"/>
              </a:spcBef>
              <a:spcAft>
                <a:spcPts val="0"/>
              </a:spcAft>
              <a:buNone/>
            </a:pPr>
            <a:r>
              <a:rPr b="0" i="0" lang="en-GB">
                <a:solidFill>
                  <a:srgbClr val="000000"/>
                </a:solidFill>
                <a:latin typeface="Arial"/>
                <a:ea typeface="Arial"/>
                <a:cs typeface="Arial"/>
                <a:sym typeface="Arial"/>
              </a:rPr>
              <a:t>In practice, the perceived "better" quality depends on the listener's preferences, the quality of the equipment used, and the nature of the audio source. High-quality digital recordings and playback systems can provide excellent sound reproduction that many people find indistinguishable from analog sources. However, some audiophiles appreciate the unique characteristics of analog sound and the experience of vinyl records.</a:t>
            </a:r>
            <a:endParaRPr/>
          </a:p>
          <a:p>
            <a:pPr indent="0" lvl="0" marL="0" rtl="0" algn="l">
              <a:spcBef>
                <a:spcPts val="0"/>
              </a:spcBef>
              <a:spcAft>
                <a:spcPts val="0"/>
              </a:spcAft>
              <a:buNone/>
            </a:pPr>
            <a:r>
              <a:rPr b="0" i="0" lang="en-GB">
                <a:solidFill>
                  <a:srgbClr val="000000"/>
                </a:solidFill>
                <a:latin typeface="Arial"/>
                <a:ea typeface="Arial"/>
                <a:cs typeface="Arial"/>
                <a:sym typeface="Arial"/>
              </a:rPr>
              <a:t>It's essential to note that advancements in digital audio technologies, such as high-resolution audio and lossless compression formats, have significantly improved the fidelity of digital sound. Ultimately, the "better" quality is subjective and depends on individual taste and the context in which the audio is experienced.</a:t>
            </a:r>
            <a:endParaRPr/>
          </a:p>
          <a:p>
            <a:pPr indent="0" lvl="0" marL="0" rtl="0" algn="l">
              <a:spcBef>
                <a:spcPts val="0"/>
              </a:spcBef>
              <a:spcAft>
                <a:spcPts val="0"/>
              </a:spcAft>
              <a:buNone/>
            </a:pPr>
            <a:br>
              <a:rPr b="0" i="0" lang="en-GB">
                <a:solidFill>
                  <a:srgbClr val="000000"/>
                </a:solidFill>
                <a:latin typeface="Arial"/>
                <a:ea typeface="Arial"/>
                <a:cs typeface="Arial"/>
                <a:sym typeface="Arial"/>
              </a:rPr>
            </a:br>
            <a:endParaRPr b="0" i="0">
              <a:solidFill>
                <a:srgbClr val="000000"/>
              </a:solidFill>
              <a:latin typeface="Arial"/>
              <a:ea typeface="Arial"/>
              <a:cs typeface="Arial"/>
              <a:sym typeface="Arial"/>
            </a:endParaRPr>
          </a:p>
        </p:txBody>
      </p:sp>
      <p:sp>
        <p:nvSpPr>
          <p:cNvPr id="85" name="Google Shape;85;p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caecec9666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Pulse Width Modulation</a:t>
            </a:r>
            <a:endParaRPr/>
          </a:p>
        </p:txBody>
      </p:sp>
      <p:sp>
        <p:nvSpPr>
          <p:cNvPr id="234" name="Google Shape;234;g2caecec9666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e53f3654b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Pulse Width Modulation</a:t>
            </a:r>
            <a:endParaRPr/>
          </a:p>
        </p:txBody>
      </p:sp>
      <p:sp>
        <p:nvSpPr>
          <p:cNvPr id="241" name="Google Shape;241;g2e53f3654b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The Pico has 3 ADC pins  which allows for analogue data to be input via analogue </a:t>
            </a:r>
            <a:r>
              <a:rPr lang="en-GB"/>
              <a:t>input</a:t>
            </a:r>
            <a:r>
              <a:rPr lang="en-GB"/>
              <a:t> devices. </a:t>
            </a:r>
            <a:r>
              <a:rPr lang="en-GB"/>
              <a:t> </a:t>
            </a:r>
            <a:r>
              <a:rPr lang="en-GB"/>
              <a:t>Digital data has only two states one and off.  Analogue data via the Pico has over 65,000 states which allows us to represent or read real life states such as sound.</a:t>
            </a:r>
            <a:r>
              <a:rPr lang="en-GB" sz="2800">
                <a:solidFill>
                  <a:schemeClr val="lt1"/>
                </a:solidFill>
                <a:latin typeface="Roboto"/>
                <a:ea typeface="Roboto"/>
                <a:cs typeface="Roboto"/>
                <a:sym typeface="Roboto"/>
              </a:rPr>
              <a:t>The Pico also has 3 pins that can be used for inputting analogue data</a:t>
            </a:r>
            <a:endParaRPr sz="2800">
              <a:latin typeface="Roboto"/>
              <a:ea typeface="Roboto"/>
              <a:cs typeface="Roboto"/>
              <a:sym typeface="Roboto"/>
            </a:endParaRPr>
          </a:p>
          <a:p>
            <a:pPr indent="0" lvl="0" marL="0" rtl="0" algn="l">
              <a:lnSpc>
                <a:spcPct val="90000"/>
              </a:lnSpc>
              <a:spcBef>
                <a:spcPts val="1000"/>
              </a:spcBef>
              <a:spcAft>
                <a:spcPts val="0"/>
              </a:spcAft>
              <a:buClr>
                <a:schemeClr val="lt1"/>
              </a:buClr>
              <a:buSzPts val="2800"/>
              <a:buFont typeface="Arial"/>
              <a:buNone/>
            </a:pPr>
            <a:r>
              <a:rPr lang="en-GB" sz="2800">
                <a:solidFill>
                  <a:schemeClr val="lt1"/>
                </a:solidFill>
                <a:latin typeface="Roboto"/>
                <a:ea typeface="Roboto"/>
                <a:cs typeface="Roboto"/>
                <a:sym typeface="Roboto"/>
              </a:rPr>
              <a:t>Pins 31, 32 and 34 which are GPIO pins 26, 27 &amp; 28</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5774491e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g2e5774491e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The Pico has 3 ADC pins  which allows for analogue data to be input via analogue input devices.  Digital data has only two states one and off.  Analogue data via the Pico has over 65,000 states which allows us to represent or read real life states such as sound.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ADC 0 and ACD 1 are pin 9</a:t>
            </a:r>
            <a:r>
              <a:rPr baseline="30000" lang="en-GB"/>
              <a:t>th</a:t>
            </a:r>
            <a:r>
              <a:rPr lang="en-GB"/>
              <a:t> and 10</a:t>
            </a:r>
            <a:r>
              <a:rPr baseline="30000" lang="en-GB"/>
              <a:t>th</a:t>
            </a:r>
            <a:r>
              <a:rPr lang="en-GB"/>
              <a:t> from the top right hand side </a:t>
            </a:r>
            <a:endParaRPr/>
          </a:p>
        </p:txBody>
      </p:sp>
      <p:sp>
        <p:nvSpPr>
          <p:cNvPr id="131" name="Google Shape;131;p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3778f9bb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2c3778f9bb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ADC 0 and ACD 1 are pin 9</a:t>
            </a:r>
            <a:r>
              <a:rPr baseline="30000" lang="en-GB"/>
              <a:t>th</a:t>
            </a:r>
            <a:r>
              <a:rPr lang="en-GB"/>
              <a:t> and 10</a:t>
            </a:r>
            <a:r>
              <a:rPr baseline="30000" lang="en-GB"/>
              <a:t>th</a:t>
            </a:r>
            <a:r>
              <a:rPr lang="en-GB"/>
              <a:t> from the top right hand side </a:t>
            </a:r>
            <a:endParaRPr/>
          </a:p>
        </p:txBody>
      </p:sp>
      <p:sp>
        <p:nvSpPr>
          <p:cNvPr id="140" name="Google Shape;140;g2c3778f9bb1_0_0:notes"/>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2c3778f9bb1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Main Title - Dark Blue 2">
  <p:cSld name="2_Main Title - Dark Blue 2">
    <p:spTree>
      <p:nvGrpSpPr>
        <p:cNvPr id="13" name="Shape 13"/>
        <p:cNvGrpSpPr/>
        <p:nvPr/>
      </p:nvGrpSpPr>
      <p:grpSpPr>
        <a:xfrm>
          <a:off x="0" y="0"/>
          <a:ext cx="0" cy="0"/>
          <a:chOff x="0" y="0"/>
          <a:chExt cx="0" cy="0"/>
        </a:xfrm>
      </p:grpSpPr>
      <p:pic>
        <p:nvPicPr>
          <p:cNvPr id="14" name="Google Shape;14;p18"/>
          <p:cNvPicPr preferRelativeResize="0"/>
          <p:nvPr/>
        </p:nvPicPr>
        <p:blipFill rotWithShape="1">
          <a:blip r:embed="rId2">
            <a:alphaModFix/>
          </a:blip>
          <a:srcRect b="0" l="0" r="0" t="0"/>
          <a:stretch/>
        </p:blipFill>
        <p:spPr>
          <a:xfrm>
            <a:off x="1" y="-3313"/>
            <a:ext cx="12191999" cy="6864626"/>
          </a:xfrm>
          <a:prstGeom prst="rect">
            <a:avLst/>
          </a:prstGeom>
          <a:noFill/>
          <a:ln>
            <a:noFill/>
          </a:ln>
        </p:spPr>
      </p:pic>
      <p:sp>
        <p:nvSpPr>
          <p:cNvPr id="15" name="Google Shape;15;p18"/>
          <p:cNvSpPr txBox="1"/>
          <p:nvPr>
            <p:ph idx="1" type="body"/>
          </p:nvPr>
        </p:nvSpPr>
        <p:spPr>
          <a:xfrm>
            <a:off x="7157921" y="5776913"/>
            <a:ext cx="3467713" cy="738187"/>
          </a:xfrm>
          <a:prstGeom prst="rect">
            <a:avLst/>
          </a:prstGeom>
          <a:noFill/>
          <a:ln>
            <a:noFill/>
          </a:ln>
        </p:spPr>
        <p:txBody>
          <a:bodyPr anchorCtr="0" anchor="t" bIns="45700" lIns="91425" spcFirstLastPara="1" rIns="91425" wrap="square" tIns="45700">
            <a:noAutofit/>
          </a:bodyPr>
          <a:lstStyle>
            <a:lvl1pPr indent="-317500" lvl="0" marL="457200" marR="0" rtl="0" algn="r">
              <a:lnSpc>
                <a:spcPct val="100000"/>
              </a:lnSpc>
              <a:spcBef>
                <a:spcPts val="1000"/>
              </a:spcBef>
              <a:spcAft>
                <a:spcPts val="0"/>
              </a:spcAft>
              <a:buClr>
                <a:schemeClr val="lt1"/>
              </a:buClr>
              <a:buSzPts val="1400"/>
              <a:buFont typeface="Arial"/>
              <a:buChar char="•"/>
              <a:defRPr b="0" i="0" sz="1400" u="none" cap="none" strike="noStrike">
                <a:solidFill>
                  <a:schemeClr val="lt1"/>
                </a:solidFill>
                <a:latin typeface="Roboto"/>
                <a:ea typeface="Roboto"/>
                <a:cs typeface="Roboto"/>
                <a:sym typeface="Roboto"/>
              </a:defRPr>
            </a:lvl1pPr>
            <a:lvl2pPr indent="-317500" lvl="1" marL="914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2pPr>
            <a:lvl3pPr indent="-304800" lvl="2" marL="1371600" marR="0" rtl="0" algn="l">
              <a:lnSpc>
                <a:spcPct val="9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3pPr>
            <a:lvl4pPr indent="-298450" lvl="3" marL="1828800" marR="0" rtl="0" algn="l">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4pPr>
            <a:lvl5pPr indent="-298450" lvl="4" marL="2286000" marR="0" rtl="0" algn="l">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 name="Google Shape;16;p18"/>
          <p:cNvSpPr txBox="1"/>
          <p:nvPr>
            <p:ph idx="2" type="body"/>
          </p:nvPr>
        </p:nvSpPr>
        <p:spPr>
          <a:xfrm>
            <a:off x="855477" y="2147941"/>
            <a:ext cx="8277307" cy="181674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lt1"/>
              </a:buClr>
              <a:buSzPts val="4800"/>
              <a:buFont typeface="Arial"/>
              <a:buNone/>
              <a:defRPr b="1" i="0" sz="4800" u="none" cap="none" strike="noStrike">
                <a:solidFill>
                  <a:schemeClr val="lt1"/>
                </a:solidFill>
                <a:latin typeface="Roboto"/>
                <a:ea typeface="Roboto"/>
                <a:cs typeface="Roboto"/>
                <a:sym typeface="Roboto"/>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 name="Google Shape;17;p18"/>
          <p:cNvSpPr txBox="1"/>
          <p:nvPr>
            <p:ph idx="3" type="body"/>
          </p:nvPr>
        </p:nvSpPr>
        <p:spPr>
          <a:xfrm>
            <a:off x="855477" y="4192125"/>
            <a:ext cx="8277307" cy="110344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800"/>
              <a:buFont typeface="Arial"/>
              <a:buNone/>
              <a:defRPr b="0" i="0" sz="2800" u="none" cap="none" strike="noStrike">
                <a:solidFill>
                  <a:schemeClr val="lt1"/>
                </a:solidFill>
                <a:latin typeface="Roboto"/>
                <a:ea typeface="Roboto"/>
                <a:cs typeface="Roboto"/>
                <a:sym typeface="Robo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18" name="Google Shape;18;p18"/>
          <p:cNvPicPr preferRelativeResize="0"/>
          <p:nvPr/>
        </p:nvPicPr>
        <p:blipFill rotWithShape="1">
          <a:blip r:embed="rId3">
            <a:alphaModFix/>
          </a:blip>
          <a:srcRect b="0" l="0" r="0" t="0"/>
          <a:stretch/>
        </p:blipFill>
        <p:spPr>
          <a:xfrm>
            <a:off x="855478" y="476792"/>
            <a:ext cx="2566333" cy="62637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p:cSld name="Video">
    <p:spTree>
      <p:nvGrpSpPr>
        <p:cNvPr id="66" name="Shape 66"/>
        <p:cNvGrpSpPr/>
        <p:nvPr/>
      </p:nvGrpSpPr>
      <p:grpSpPr>
        <a:xfrm>
          <a:off x="0" y="0"/>
          <a:ext cx="0" cy="0"/>
          <a:chOff x="0" y="0"/>
          <a:chExt cx="0" cy="0"/>
        </a:xfrm>
      </p:grpSpPr>
      <p:sp>
        <p:nvSpPr>
          <p:cNvPr id="67" name="Google Shape;67;p27"/>
          <p:cNvSpPr txBox="1"/>
          <p:nvPr>
            <p:ph type="title"/>
          </p:nvPr>
        </p:nvSpPr>
        <p:spPr>
          <a:xfrm>
            <a:off x="838200" y="365126"/>
            <a:ext cx="10515600" cy="59341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27"/>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1200" u="none" cap="none" strike="noStrike">
                <a:solidFill>
                  <a:schemeClr val="dk2"/>
                </a:solidFill>
                <a:latin typeface="Roboto"/>
                <a:ea typeface="Roboto"/>
                <a:cs typeface="Roboto"/>
                <a:sym typeface="Roboto"/>
              </a:defRPr>
            </a:lvl1pPr>
            <a:lvl2pPr indent="0" lvl="1" marL="0" algn="l">
              <a:spcBef>
                <a:spcPts val="0"/>
              </a:spcBef>
              <a:buNone/>
              <a:defRPr b="0" i="0" sz="1200" u="none" cap="none" strike="noStrike">
                <a:solidFill>
                  <a:schemeClr val="dk2"/>
                </a:solidFill>
                <a:latin typeface="Roboto"/>
                <a:ea typeface="Roboto"/>
                <a:cs typeface="Roboto"/>
                <a:sym typeface="Roboto"/>
              </a:defRPr>
            </a:lvl2pPr>
            <a:lvl3pPr indent="0" lvl="2" marL="0" algn="l">
              <a:spcBef>
                <a:spcPts val="0"/>
              </a:spcBef>
              <a:buNone/>
              <a:defRPr b="0" i="0" sz="1200" u="none" cap="none" strike="noStrike">
                <a:solidFill>
                  <a:schemeClr val="dk2"/>
                </a:solidFill>
                <a:latin typeface="Roboto"/>
                <a:ea typeface="Roboto"/>
                <a:cs typeface="Roboto"/>
                <a:sym typeface="Roboto"/>
              </a:defRPr>
            </a:lvl3pPr>
            <a:lvl4pPr indent="0" lvl="3" marL="0" algn="l">
              <a:spcBef>
                <a:spcPts val="0"/>
              </a:spcBef>
              <a:buNone/>
              <a:defRPr b="0" i="0" sz="1200" u="none" cap="none" strike="noStrike">
                <a:solidFill>
                  <a:schemeClr val="dk2"/>
                </a:solidFill>
                <a:latin typeface="Roboto"/>
                <a:ea typeface="Roboto"/>
                <a:cs typeface="Roboto"/>
                <a:sym typeface="Roboto"/>
              </a:defRPr>
            </a:lvl4pPr>
            <a:lvl5pPr indent="0" lvl="4" marL="0" algn="l">
              <a:spcBef>
                <a:spcPts val="0"/>
              </a:spcBef>
              <a:buNone/>
              <a:defRPr b="0" i="0" sz="1200" u="none" cap="none" strike="noStrike">
                <a:solidFill>
                  <a:schemeClr val="dk2"/>
                </a:solidFill>
                <a:latin typeface="Roboto"/>
                <a:ea typeface="Roboto"/>
                <a:cs typeface="Roboto"/>
                <a:sym typeface="Roboto"/>
              </a:defRPr>
            </a:lvl5pPr>
            <a:lvl6pPr indent="0" lvl="5" marL="0" algn="l">
              <a:spcBef>
                <a:spcPts val="0"/>
              </a:spcBef>
              <a:buNone/>
              <a:defRPr b="0" i="0" sz="1200" u="none" cap="none" strike="noStrike">
                <a:solidFill>
                  <a:schemeClr val="dk2"/>
                </a:solidFill>
                <a:latin typeface="Roboto"/>
                <a:ea typeface="Roboto"/>
                <a:cs typeface="Roboto"/>
                <a:sym typeface="Roboto"/>
              </a:defRPr>
            </a:lvl6pPr>
            <a:lvl7pPr indent="0" lvl="6" marL="0" algn="l">
              <a:spcBef>
                <a:spcPts val="0"/>
              </a:spcBef>
              <a:buNone/>
              <a:defRPr b="0" i="0" sz="1200" u="none" cap="none" strike="noStrike">
                <a:solidFill>
                  <a:schemeClr val="dk2"/>
                </a:solidFill>
                <a:latin typeface="Roboto"/>
                <a:ea typeface="Roboto"/>
                <a:cs typeface="Roboto"/>
                <a:sym typeface="Roboto"/>
              </a:defRPr>
            </a:lvl7pPr>
            <a:lvl8pPr indent="0" lvl="7" marL="0" algn="l">
              <a:spcBef>
                <a:spcPts val="0"/>
              </a:spcBef>
              <a:buNone/>
              <a:defRPr b="0" i="0" sz="1200" u="none" cap="none" strike="noStrike">
                <a:solidFill>
                  <a:schemeClr val="dk2"/>
                </a:solidFill>
                <a:latin typeface="Roboto"/>
                <a:ea typeface="Roboto"/>
                <a:cs typeface="Roboto"/>
                <a:sym typeface="Roboto"/>
              </a:defRPr>
            </a:lvl8pPr>
            <a:lvl9pPr indent="0" lvl="8" marL="0" algn="l">
              <a:spcBef>
                <a:spcPts val="0"/>
              </a:spcBef>
              <a:buNone/>
              <a:defRPr b="0" i="0" sz="12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69" name="Google Shape;69;p27"/>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p:nvPr>
            <p:ph idx="2" type="media"/>
          </p:nvPr>
        </p:nvSpPr>
        <p:spPr>
          <a:xfrm>
            <a:off x="838200" y="1319267"/>
            <a:ext cx="10515600" cy="466883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graph">
  <p:cSld name="Photograph">
    <p:spTree>
      <p:nvGrpSpPr>
        <p:cNvPr id="71" name="Shape 71"/>
        <p:cNvGrpSpPr/>
        <p:nvPr/>
      </p:nvGrpSpPr>
      <p:grpSpPr>
        <a:xfrm>
          <a:off x="0" y="0"/>
          <a:ext cx="0" cy="0"/>
          <a:chOff x="0" y="0"/>
          <a:chExt cx="0" cy="0"/>
        </a:xfrm>
      </p:grpSpPr>
      <p:sp>
        <p:nvSpPr>
          <p:cNvPr id="72" name="Google Shape;72;p28"/>
          <p:cNvSpPr txBox="1"/>
          <p:nvPr>
            <p:ph type="title"/>
          </p:nvPr>
        </p:nvSpPr>
        <p:spPr>
          <a:xfrm>
            <a:off x="838200" y="365126"/>
            <a:ext cx="10515600" cy="59341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3" name="Google Shape;73;p28"/>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1200" u="none" cap="none" strike="noStrike">
                <a:solidFill>
                  <a:schemeClr val="dk2"/>
                </a:solidFill>
                <a:latin typeface="Roboto"/>
                <a:ea typeface="Roboto"/>
                <a:cs typeface="Roboto"/>
                <a:sym typeface="Roboto"/>
              </a:defRPr>
            </a:lvl1pPr>
            <a:lvl2pPr indent="0" lvl="1" marL="0" algn="l">
              <a:spcBef>
                <a:spcPts val="0"/>
              </a:spcBef>
              <a:buNone/>
              <a:defRPr b="0" i="0" sz="1200" u="none" cap="none" strike="noStrike">
                <a:solidFill>
                  <a:schemeClr val="dk2"/>
                </a:solidFill>
                <a:latin typeface="Roboto"/>
                <a:ea typeface="Roboto"/>
                <a:cs typeface="Roboto"/>
                <a:sym typeface="Roboto"/>
              </a:defRPr>
            </a:lvl2pPr>
            <a:lvl3pPr indent="0" lvl="2" marL="0" algn="l">
              <a:spcBef>
                <a:spcPts val="0"/>
              </a:spcBef>
              <a:buNone/>
              <a:defRPr b="0" i="0" sz="1200" u="none" cap="none" strike="noStrike">
                <a:solidFill>
                  <a:schemeClr val="dk2"/>
                </a:solidFill>
                <a:latin typeface="Roboto"/>
                <a:ea typeface="Roboto"/>
                <a:cs typeface="Roboto"/>
                <a:sym typeface="Roboto"/>
              </a:defRPr>
            </a:lvl3pPr>
            <a:lvl4pPr indent="0" lvl="3" marL="0" algn="l">
              <a:spcBef>
                <a:spcPts val="0"/>
              </a:spcBef>
              <a:buNone/>
              <a:defRPr b="0" i="0" sz="1200" u="none" cap="none" strike="noStrike">
                <a:solidFill>
                  <a:schemeClr val="dk2"/>
                </a:solidFill>
                <a:latin typeface="Roboto"/>
                <a:ea typeface="Roboto"/>
                <a:cs typeface="Roboto"/>
                <a:sym typeface="Roboto"/>
              </a:defRPr>
            </a:lvl4pPr>
            <a:lvl5pPr indent="0" lvl="4" marL="0" algn="l">
              <a:spcBef>
                <a:spcPts val="0"/>
              </a:spcBef>
              <a:buNone/>
              <a:defRPr b="0" i="0" sz="1200" u="none" cap="none" strike="noStrike">
                <a:solidFill>
                  <a:schemeClr val="dk2"/>
                </a:solidFill>
                <a:latin typeface="Roboto"/>
                <a:ea typeface="Roboto"/>
                <a:cs typeface="Roboto"/>
                <a:sym typeface="Roboto"/>
              </a:defRPr>
            </a:lvl5pPr>
            <a:lvl6pPr indent="0" lvl="5" marL="0" algn="l">
              <a:spcBef>
                <a:spcPts val="0"/>
              </a:spcBef>
              <a:buNone/>
              <a:defRPr b="0" i="0" sz="1200" u="none" cap="none" strike="noStrike">
                <a:solidFill>
                  <a:schemeClr val="dk2"/>
                </a:solidFill>
                <a:latin typeface="Roboto"/>
                <a:ea typeface="Roboto"/>
                <a:cs typeface="Roboto"/>
                <a:sym typeface="Roboto"/>
              </a:defRPr>
            </a:lvl6pPr>
            <a:lvl7pPr indent="0" lvl="6" marL="0" algn="l">
              <a:spcBef>
                <a:spcPts val="0"/>
              </a:spcBef>
              <a:buNone/>
              <a:defRPr b="0" i="0" sz="1200" u="none" cap="none" strike="noStrike">
                <a:solidFill>
                  <a:schemeClr val="dk2"/>
                </a:solidFill>
                <a:latin typeface="Roboto"/>
                <a:ea typeface="Roboto"/>
                <a:cs typeface="Roboto"/>
                <a:sym typeface="Roboto"/>
              </a:defRPr>
            </a:lvl7pPr>
            <a:lvl8pPr indent="0" lvl="7" marL="0" algn="l">
              <a:spcBef>
                <a:spcPts val="0"/>
              </a:spcBef>
              <a:buNone/>
              <a:defRPr b="0" i="0" sz="1200" u="none" cap="none" strike="noStrike">
                <a:solidFill>
                  <a:schemeClr val="dk2"/>
                </a:solidFill>
                <a:latin typeface="Roboto"/>
                <a:ea typeface="Roboto"/>
                <a:cs typeface="Roboto"/>
                <a:sym typeface="Roboto"/>
              </a:defRPr>
            </a:lvl8pPr>
            <a:lvl9pPr indent="0" lvl="8" marL="0" algn="l">
              <a:spcBef>
                <a:spcPts val="0"/>
              </a:spcBef>
              <a:buNone/>
              <a:defRPr b="0" i="0" sz="12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74" name="Google Shape;74;p28"/>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8"/>
          <p:cNvSpPr/>
          <p:nvPr>
            <p:ph idx="2" type="pic"/>
          </p:nvPr>
        </p:nvSpPr>
        <p:spPr>
          <a:xfrm>
            <a:off x="838200" y="1319253"/>
            <a:ext cx="10515600" cy="4843463"/>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9" name="Shape 19"/>
        <p:cNvGrpSpPr/>
        <p:nvPr/>
      </p:nvGrpSpPr>
      <p:grpSpPr>
        <a:xfrm>
          <a:off x="0" y="0"/>
          <a:ext cx="0" cy="0"/>
          <a:chOff x="0" y="0"/>
          <a:chExt cx="0" cy="0"/>
        </a:xfrm>
      </p:grpSpPr>
      <p:sp>
        <p:nvSpPr>
          <p:cNvPr id="20" name="Google Shape;20;p19"/>
          <p:cNvSpPr txBox="1"/>
          <p:nvPr>
            <p:ph type="title"/>
          </p:nvPr>
        </p:nvSpPr>
        <p:spPr>
          <a:xfrm>
            <a:off x="484552" y="428262"/>
            <a:ext cx="9249757" cy="104172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9"/>
          <p:cNvSpPr txBox="1"/>
          <p:nvPr>
            <p:ph idx="1" type="body"/>
          </p:nvPr>
        </p:nvSpPr>
        <p:spPr>
          <a:xfrm>
            <a:off x="484552" y="2129742"/>
            <a:ext cx="10869249" cy="404722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 name="Google Shape;22;p19"/>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sz="1200">
                <a:solidFill>
                  <a:schemeClr val="dk2"/>
                </a:solidFill>
                <a:latin typeface="Roboto"/>
                <a:ea typeface="Roboto"/>
                <a:cs typeface="Roboto"/>
                <a:sym typeface="Roboto"/>
              </a:defRPr>
            </a:lvl1pPr>
            <a:lvl2pPr indent="0" lvl="1" marL="0" algn="l">
              <a:spcBef>
                <a:spcPts val="0"/>
              </a:spcBef>
              <a:buNone/>
              <a:defRPr sz="1200">
                <a:solidFill>
                  <a:schemeClr val="dk2"/>
                </a:solidFill>
                <a:latin typeface="Roboto"/>
                <a:ea typeface="Roboto"/>
                <a:cs typeface="Roboto"/>
                <a:sym typeface="Roboto"/>
              </a:defRPr>
            </a:lvl2pPr>
            <a:lvl3pPr indent="0" lvl="2" marL="0" algn="l">
              <a:spcBef>
                <a:spcPts val="0"/>
              </a:spcBef>
              <a:buNone/>
              <a:defRPr sz="1200">
                <a:solidFill>
                  <a:schemeClr val="dk2"/>
                </a:solidFill>
                <a:latin typeface="Roboto"/>
                <a:ea typeface="Roboto"/>
                <a:cs typeface="Roboto"/>
                <a:sym typeface="Roboto"/>
              </a:defRPr>
            </a:lvl3pPr>
            <a:lvl4pPr indent="0" lvl="3" marL="0" algn="l">
              <a:spcBef>
                <a:spcPts val="0"/>
              </a:spcBef>
              <a:buNone/>
              <a:defRPr sz="1200">
                <a:solidFill>
                  <a:schemeClr val="dk2"/>
                </a:solidFill>
                <a:latin typeface="Roboto"/>
                <a:ea typeface="Roboto"/>
                <a:cs typeface="Roboto"/>
                <a:sym typeface="Roboto"/>
              </a:defRPr>
            </a:lvl4pPr>
            <a:lvl5pPr indent="0" lvl="4" marL="0" algn="l">
              <a:spcBef>
                <a:spcPts val="0"/>
              </a:spcBef>
              <a:buNone/>
              <a:defRPr sz="1200">
                <a:solidFill>
                  <a:schemeClr val="dk2"/>
                </a:solidFill>
                <a:latin typeface="Roboto"/>
                <a:ea typeface="Roboto"/>
                <a:cs typeface="Roboto"/>
                <a:sym typeface="Roboto"/>
              </a:defRPr>
            </a:lvl5pPr>
            <a:lvl6pPr indent="0" lvl="5" marL="0" algn="l">
              <a:spcBef>
                <a:spcPts val="0"/>
              </a:spcBef>
              <a:buNone/>
              <a:defRPr sz="1200">
                <a:solidFill>
                  <a:schemeClr val="dk2"/>
                </a:solidFill>
                <a:latin typeface="Roboto"/>
                <a:ea typeface="Roboto"/>
                <a:cs typeface="Roboto"/>
                <a:sym typeface="Roboto"/>
              </a:defRPr>
            </a:lvl6pPr>
            <a:lvl7pPr indent="0" lvl="6" marL="0" algn="l">
              <a:spcBef>
                <a:spcPts val="0"/>
              </a:spcBef>
              <a:buNone/>
              <a:defRPr sz="1200">
                <a:solidFill>
                  <a:schemeClr val="dk2"/>
                </a:solidFill>
                <a:latin typeface="Roboto"/>
                <a:ea typeface="Roboto"/>
                <a:cs typeface="Roboto"/>
                <a:sym typeface="Roboto"/>
              </a:defRPr>
            </a:lvl7pPr>
            <a:lvl8pPr indent="0" lvl="7" marL="0" algn="l">
              <a:spcBef>
                <a:spcPts val="0"/>
              </a:spcBef>
              <a:buNone/>
              <a:defRPr sz="1200">
                <a:solidFill>
                  <a:schemeClr val="dk2"/>
                </a:solidFill>
                <a:latin typeface="Roboto"/>
                <a:ea typeface="Roboto"/>
                <a:cs typeface="Roboto"/>
                <a:sym typeface="Roboto"/>
              </a:defRPr>
            </a:lvl8pPr>
            <a:lvl9pPr indent="0" lvl="8" marL="0" algn="l">
              <a:spcBef>
                <a:spcPts val="0"/>
              </a:spcBef>
              <a:buNone/>
              <a:defRPr sz="1200">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ext">
  <p:cSld name="Two Column Text">
    <p:spTree>
      <p:nvGrpSpPr>
        <p:cNvPr id="23" name="Shape 23"/>
        <p:cNvGrpSpPr/>
        <p:nvPr/>
      </p:nvGrpSpPr>
      <p:grpSpPr>
        <a:xfrm>
          <a:off x="0" y="0"/>
          <a:ext cx="0" cy="0"/>
          <a:chOff x="0" y="0"/>
          <a:chExt cx="0" cy="0"/>
        </a:xfrm>
      </p:grpSpPr>
      <p:sp>
        <p:nvSpPr>
          <p:cNvPr id="24" name="Google Shape;24;p20"/>
          <p:cNvSpPr txBox="1"/>
          <p:nvPr>
            <p:ph type="title"/>
          </p:nvPr>
        </p:nvSpPr>
        <p:spPr>
          <a:xfrm>
            <a:off x="838200" y="365126"/>
            <a:ext cx="10515600" cy="59341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20"/>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1200" u="none" cap="none" strike="noStrike">
                <a:solidFill>
                  <a:schemeClr val="dk2"/>
                </a:solidFill>
                <a:latin typeface="Roboto"/>
                <a:ea typeface="Roboto"/>
                <a:cs typeface="Roboto"/>
                <a:sym typeface="Roboto"/>
              </a:defRPr>
            </a:lvl1pPr>
            <a:lvl2pPr indent="0" lvl="1" marL="0" algn="l">
              <a:spcBef>
                <a:spcPts val="0"/>
              </a:spcBef>
              <a:buNone/>
              <a:defRPr b="0" i="0" sz="1200" u="none" cap="none" strike="noStrike">
                <a:solidFill>
                  <a:schemeClr val="dk2"/>
                </a:solidFill>
                <a:latin typeface="Roboto"/>
                <a:ea typeface="Roboto"/>
                <a:cs typeface="Roboto"/>
                <a:sym typeface="Roboto"/>
              </a:defRPr>
            </a:lvl2pPr>
            <a:lvl3pPr indent="0" lvl="2" marL="0" algn="l">
              <a:spcBef>
                <a:spcPts val="0"/>
              </a:spcBef>
              <a:buNone/>
              <a:defRPr b="0" i="0" sz="1200" u="none" cap="none" strike="noStrike">
                <a:solidFill>
                  <a:schemeClr val="dk2"/>
                </a:solidFill>
                <a:latin typeface="Roboto"/>
                <a:ea typeface="Roboto"/>
                <a:cs typeface="Roboto"/>
                <a:sym typeface="Roboto"/>
              </a:defRPr>
            </a:lvl3pPr>
            <a:lvl4pPr indent="0" lvl="3" marL="0" algn="l">
              <a:spcBef>
                <a:spcPts val="0"/>
              </a:spcBef>
              <a:buNone/>
              <a:defRPr b="0" i="0" sz="1200" u="none" cap="none" strike="noStrike">
                <a:solidFill>
                  <a:schemeClr val="dk2"/>
                </a:solidFill>
                <a:latin typeface="Roboto"/>
                <a:ea typeface="Roboto"/>
                <a:cs typeface="Roboto"/>
                <a:sym typeface="Roboto"/>
              </a:defRPr>
            </a:lvl4pPr>
            <a:lvl5pPr indent="0" lvl="4" marL="0" algn="l">
              <a:spcBef>
                <a:spcPts val="0"/>
              </a:spcBef>
              <a:buNone/>
              <a:defRPr b="0" i="0" sz="1200" u="none" cap="none" strike="noStrike">
                <a:solidFill>
                  <a:schemeClr val="dk2"/>
                </a:solidFill>
                <a:latin typeface="Roboto"/>
                <a:ea typeface="Roboto"/>
                <a:cs typeface="Roboto"/>
                <a:sym typeface="Roboto"/>
              </a:defRPr>
            </a:lvl5pPr>
            <a:lvl6pPr indent="0" lvl="5" marL="0" algn="l">
              <a:spcBef>
                <a:spcPts val="0"/>
              </a:spcBef>
              <a:buNone/>
              <a:defRPr b="0" i="0" sz="1200" u="none" cap="none" strike="noStrike">
                <a:solidFill>
                  <a:schemeClr val="dk2"/>
                </a:solidFill>
                <a:latin typeface="Roboto"/>
                <a:ea typeface="Roboto"/>
                <a:cs typeface="Roboto"/>
                <a:sym typeface="Roboto"/>
              </a:defRPr>
            </a:lvl6pPr>
            <a:lvl7pPr indent="0" lvl="6" marL="0" algn="l">
              <a:spcBef>
                <a:spcPts val="0"/>
              </a:spcBef>
              <a:buNone/>
              <a:defRPr b="0" i="0" sz="1200" u="none" cap="none" strike="noStrike">
                <a:solidFill>
                  <a:schemeClr val="dk2"/>
                </a:solidFill>
                <a:latin typeface="Roboto"/>
                <a:ea typeface="Roboto"/>
                <a:cs typeface="Roboto"/>
                <a:sym typeface="Roboto"/>
              </a:defRPr>
            </a:lvl7pPr>
            <a:lvl8pPr indent="0" lvl="7" marL="0" algn="l">
              <a:spcBef>
                <a:spcPts val="0"/>
              </a:spcBef>
              <a:buNone/>
              <a:defRPr b="0" i="0" sz="1200" u="none" cap="none" strike="noStrike">
                <a:solidFill>
                  <a:schemeClr val="dk2"/>
                </a:solidFill>
                <a:latin typeface="Roboto"/>
                <a:ea typeface="Roboto"/>
                <a:cs typeface="Roboto"/>
                <a:sym typeface="Roboto"/>
              </a:defRPr>
            </a:lvl8pPr>
            <a:lvl9pPr indent="0" lvl="8" marL="0" algn="l">
              <a:spcBef>
                <a:spcPts val="0"/>
              </a:spcBef>
              <a:buNone/>
              <a:defRPr b="0" i="0" sz="12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26" name="Google Shape;26;p20"/>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 type="body"/>
          </p:nvPr>
        </p:nvSpPr>
        <p:spPr>
          <a:xfrm>
            <a:off x="838200" y="1280160"/>
            <a:ext cx="4966252" cy="476821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dk1"/>
              </a:buClr>
              <a:buSzPts val="1800"/>
              <a:buFont typeface="Noto Sans Symbols"/>
              <a:buChar char="▪"/>
              <a:defRPr b="0" i="0" sz="1800" u="none" cap="none" strike="noStrike">
                <a:solidFill>
                  <a:srgbClr val="151615"/>
                </a:solidFill>
                <a:latin typeface="Roboto"/>
                <a:ea typeface="Roboto"/>
                <a:cs typeface="Roboto"/>
                <a:sym typeface="Roboto"/>
              </a:defRPr>
            </a:lvl1pPr>
            <a:lvl2pPr indent="-330200" lvl="1" marL="914400" marR="0" rtl="0" algn="l">
              <a:lnSpc>
                <a:spcPct val="100000"/>
              </a:lnSpc>
              <a:spcBef>
                <a:spcPts val="500"/>
              </a:spcBef>
              <a:spcAft>
                <a:spcPts val="0"/>
              </a:spcAft>
              <a:buClr>
                <a:schemeClr val="dk1"/>
              </a:buClr>
              <a:buSzPts val="1600"/>
              <a:buFont typeface="Noto Sans Symbols"/>
              <a:buChar char="▪"/>
              <a:defRPr b="0" i="0" sz="1600" u="none" cap="none" strike="noStrike">
                <a:solidFill>
                  <a:srgbClr val="151615"/>
                </a:solidFill>
                <a:latin typeface="Roboto"/>
                <a:ea typeface="Roboto"/>
                <a:cs typeface="Roboto"/>
                <a:sym typeface="Roboto"/>
              </a:defRPr>
            </a:lvl2pPr>
            <a:lvl3pPr indent="-317500" lvl="2" marL="1371600" marR="0" rtl="0" algn="l">
              <a:lnSpc>
                <a:spcPct val="100000"/>
              </a:lnSpc>
              <a:spcBef>
                <a:spcPts val="500"/>
              </a:spcBef>
              <a:spcAft>
                <a:spcPts val="0"/>
              </a:spcAft>
              <a:buClr>
                <a:schemeClr val="dk1"/>
              </a:buClr>
              <a:buSzPts val="1400"/>
              <a:buFont typeface="Noto Sans Symbols"/>
              <a:buChar char="▪"/>
              <a:defRPr b="0" i="0" sz="1400" u="none" cap="none" strike="noStrike">
                <a:solidFill>
                  <a:srgbClr val="151615"/>
                </a:solidFill>
                <a:latin typeface="Roboto"/>
                <a:ea typeface="Roboto"/>
                <a:cs typeface="Roboto"/>
                <a:sym typeface="Roboto"/>
              </a:defRPr>
            </a:lvl3pPr>
            <a:lvl4pPr indent="-304800" lvl="3" marL="18288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4pPr>
            <a:lvl5pPr indent="-298450" lvl="4" marL="2286000" marR="0" rtl="0" algn="l">
              <a:lnSpc>
                <a:spcPct val="100000"/>
              </a:lnSpc>
              <a:spcBef>
                <a:spcPts val="500"/>
              </a:spcBef>
              <a:spcAft>
                <a:spcPts val="0"/>
              </a:spcAft>
              <a:buClr>
                <a:schemeClr val="dk1"/>
              </a:buClr>
              <a:buSzPts val="1100"/>
              <a:buFont typeface="Noto Sans Symbols"/>
              <a:buChar char="▪"/>
              <a:defRPr b="0" i="0" sz="1100" u="none" cap="none" strike="noStrike">
                <a:solidFill>
                  <a:srgbClr val="151615"/>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 name="Google Shape;28;p20"/>
          <p:cNvSpPr txBox="1"/>
          <p:nvPr>
            <p:ph idx="2" type="body"/>
          </p:nvPr>
        </p:nvSpPr>
        <p:spPr>
          <a:xfrm>
            <a:off x="6387548" y="1280160"/>
            <a:ext cx="4966252" cy="476821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dk1"/>
              </a:buClr>
              <a:buSzPts val="1800"/>
              <a:buFont typeface="Noto Sans Symbols"/>
              <a:buChar char="▪"/>
              <a:defRPr b="0" i="0" sz="1800" u="none" cap="none" strike="noStrike">
                <a:solidFill>
                  <a:srgbClr val="151615"/>
                </a:solidFill>
                <a:latin typeface="Roboto"/>
                <a:ea typeface="Roboto"/>
                <a:cs typeface="Roboto"/>
                <a:sym typeface="Roboto"/>
              </a:defRPr>
            </a:lvl1pPr>
            <a:lvl2pPr indent="-330200" lvl="1" marL="914400" marR="0" rtl="0" algn="l">
              <a:lnSpc>
                <a:spcPct val="100000"/>
              </a:lnSpc>
              <a:spcBef>
                <a:spcPts val="500"/>
              </a:spcBef>
              <a:spcAft>
                <a:spcPts val="0"/>
              </a:spcAft>
              <a:buClr>
                <a:schemeClr val="dk1"/>
              </a:buClr>
              <a:buSzPts val="1600"/>
              <a:buFont typeface="Noto Sans Symbols"/>
              <a:buChar char="▪"/>
              <a:defRPr b="0" i="0" sz="1600" u="none" cap="none" strike="noStrike">
                <a:solidFill>
                  <a:srgbClr val="151615"/>
                </a:solidFill>
                <a:latin typeface="Roboto"/>
                <a:ea typeface="Roboto"/>
                <a:cs typeface="Roboto"/>
                <a:sym typeface="Roboto"/>
              </a:defRPr>
            </a:lvl2pPr>
            <a:lvl3pPr indent="-317500" lvl="2" marL="1371600" marR="0" rtl="0" algn="l">
              <a:lnSpc>
                <a:spcPct val="100000"/>
              </a:lnSpc>
              <a:spcBef>
                <a:spcPts val="500"/>
              </a:spcBef>
              <a:spcAft>
                <a:spcPts val="0"/>
              </a:spcAft>
              <a:buClr>
                <a:schemeClr val="dk1"/>
              </a:buClr>
              <a:buSzPts val="1400"/>
              <a:buFont typeface="Noto Sans Symbols"/>
              <a:buChar char="▪"/>
              <a:defRPr b="0" i="0" sz="1400" u="none" cap="none" strike="noStrike">
                <a:solidFill>
                  <a:srgbClr val="151615"/>
                </a:solidFill>
                <a:latin typeface="Roboto"/>
                <a:ea typeface="Roboto"/>
                <a:cs typeface="Roboto"/>
                <a:sym typeface="Roboto"/>
              </a:defRPr>
            </a:lvl3pPr>
            <a:lvl4pPr indent="-304800" lvl="3" marL="18288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4pPr>
            <a:lvl5pPr indent="-298450" lvl="4" marL="2286000" marR="0" rtl="0" algn="l">
              <a:lnSpc>
                <a:spcPct val="100000"/>
              </a:lnSpc>
              <a:spcBef>
                <a:spcPts val="500"/>
              </a:spcBef>
              <a:spcAft>
                <a:spcPts val="0"/>
              </a:spcAft>
              <a:buClr>
                <a:schemeClr val="dk1"/>
              </a:buClr>
              <a:buSzPts val="1100"/>
              <a:buFont typeface="Noto Sans Symbols"/>
              <a:buChar char="▪"/>
              <a:defRPr b="0" i="0" sz="1100" u="none" cap="none" strike="noStrike">
                <a:solidFill>
                  <a:srgbClr val="151615"/>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with Image">
  <p:cSld name="Two Column with Image">
    <p:spTree>
      <p:nvGrpSpPr>
        <p:cNvPr id="29" name="Shape 29"/>
        <p:cNvGrpSpPr/>
        <p:nvPr/>
      </p:nvGrpSpPr>
      <p:grpSpPr>
        <a:xfrm>
          <a:off x="0" y="0"/>
          <a:ext cx="0" cy="0"/>
          <a:chOff x="0" y="0"/>
          <a:chExt cx="0" cy="0"/>
        </a:xfrm>
      </p:grpSpPr>
      <p:sp>
        <p:nvSpPr>
          <p:cNvPr id="30" name="Google Shape;30;p21"/>
          <p:cNvSpPr txBox="1"/>
          <p:nvPr>
            <p:ph type="title"/>
          </p:nvPr>
        </p:nvSpPr>
        <p:spPr>
          <a:xfrm>
            <a:off x="838200" y="365126"/>
            <a:ext cx="5489051" cy="106743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21"/>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1200" u="none" cap="none" strike="noStrike">
                <a:solidFill>
                  <a:schemeClr val="dk2"/>
                </a:solidFill>
                <a:latin typeface="Roboto"/>
                <a:ea typeface="Roboto"/>
                <a:cs typeface="Roboto"/>
                <a:sym typeface="Roboto"/>
              </a:defRPr>
            </a:lvl1pPr>
            <a:lvl2pPr indent="0" lvl="1" marL="0" algn="l">
              <a:spcBef>
                <a:spcPts val="0"/>
              </a:spcBef>
              <a:buNone/>
              <a:defRPr b="0" i="0" sz="1200" u="none" cap="none" strike="noStrike">
                <a:solidFill>
                  <a:schemeClr val="dk2"/>
                </a:solidFill>
                <a:latin typeface="Roboto"/>
                <a:ea typeface="Roboto"/>
                <a:cs typeface="Roboto"/>
                <a:sym typeface="Roboto"/>
              </a:defRPr>
            </a:lvl2pPr>
            <a:lvl3pPr indent="0" lvl="2" marL="0" algn="l">
              <a:spcBef>
                <a:spcPts val="0"/>
              </a:spcBef>
              <a:buNone/>
              <a:defRPr b="0" i="0" sz="1200" u="none" cap="none" strike="noStrike">
                <a:solidFill>
                  <a:schemeClr val="dk2"/>
                </a:solidFill>
                <a:latin typeface="Roboto"/>
                <a:ea typeface="Roboto"/>
                <a:cs typeface="Roboto"/>
                <a:sym typeface="Roboto"/>
              </a:defRPr>
            </a:lvl3pPr>
            <a:lvl4pPr indent="0" lvl="3" marL="0" algn="l">
              <a:spcBef>
                <a:spcPts val="0"/>
              </a:spcBef>
              <a:buNone/>
              <a:defRPr b="0" i="0" sz="1200" u="none" cap="none" strike="noStrike">
                <a:solidFill>
                  <a:schemeClr val="dk2"/>
                </a:solidFill>
                <a:latin typeface="Roboto"/>
                <a:ea typeface="Roboto"/>
                <a:cs typeface="Roboto"/>
                <a:sym typeface="Roboto"/>
              </a:defRPr>
            </a:lvl4pPr>
            <a:lvl5pPr indent="0" lvl="4" marL="0" algn="l">
              <a:spcBef>
                <a:spcPts val="0"/>
              </a:spcBef>
              <a:buNone/>
              <a:defRPr b="0" i="0" sz="1200" u="none" cap="none" strike="noStrike">
                <a:solidFill>
                  <a:schemeClr val="dk2"/>
                </a:solidFill>
                <a:latin typeface="Roboto"/>
                <a:ea typeface="Roboto"/>
                <a:cs typeface="Roboto"/>
                <a:sym typeface="Roboto"/>
              </a:defRPr>
            </a:lvl5pPr>
            <a:lvl6pPr indent="0" lvl="5" marL="0" algn="l">
              <a:spcBef>
                <a:spcPts val="0"/>
              </a:spcBef>
              <a:buNone/>
              <a:defRPr b="0" i="0" sz="1200" u="none" cap="none" strike="noStrike">
                <a:solidFill>
                  <a:schemeClr val="dk2"/>
                </a:solidFill>
                <a:latin typeface="Roboto"/>
                <a:ea typeface="Roboto"/>
                <a:cs typeface="Roboto"/>
                <a:sym typeface="Roboto"/>
              </a:defRPr>
            </a:lvl6pPr>
            <a:lvl7pPr indent="0" lvl="6" marL="0" algn="l">
              <a:spcBef>
                <a:spcPts val="0"/>
              </a:spcBef>
              <a:buNone/>
              <a:defRPr b="0" i="0" sz="1200" u="none" cap="none" strike="noStrike">
                <a:solidFill>
                  <a:schemeClr val="dk2"/>
                </a:solidFill>
                <a:latin typeface="Roboto"/>
                <a:ea typeface="Roboto"/>
                <a:cs typeface="Roboto"/>
                <a:sym typeface="Roboto"/>
              </a:defRPr>
            </a:lvl7pPr>
            <a:lvl8pPr indent="0" lvl="7" marL="0" algn="l">
              <a:spcBef>
                <a:spcPts val="0"/>
              </a:spcBef>
              <a:buNone/>
              <a:defRPr b="0" i="0" sz="1200" u="none" cap="none" strike="noStrike">
                <a:solidFill>
                  <a:schemeClr val="dk2"/>
                </a:solidFill>
                <a:latin typeface="Roboto"/>
                <a:ea typeface="Roboto"/>
                <a:cs typeface="Roboto"/>
                <a:sym typeface="Roboto"/>
              </a:defRPr>
            </a:lvl8pPr>
            <a:lvl9pPr indent="0" lvl="8" marL="0" algn="l">
              <a:spcBef>
                <a:spcPts val="0"/>
              </a:spcBef>
              <a:buNone/>
              <a:defRPr b="0" i="0" sz="12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32" name="Google Shape;32;p21"/>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1"/>
          <p:cNvSpPr txBox="1"/>
          <p:nvPr>
            <p:ph idx="1" type="body"/>
          </p:nvPr>
        </p:nvSpPr>
        <p:spPr>
          <a:xfrm>
            <a:off x="838200" y="1820848"/>
            <a:ext cx="5489051" cy="4379926"/>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151615"/>
              </a:buClr>
              <a:buSzPts val="1800"/>
              <a:buFont typeface="Arial"/>
              <a:buNone/>
              <a:defRPr b="0" i="0" sz="1800" u="none" cap="none" strike="noStrike">
                <a:solidFill>
                  <a:srgbClr val="151615"/>
                </a:solidFill>
                <a:latin typeface="Roboto"/>
                <a:ea typeface="Roboto"/>
                <a:cs typeface="Roboto"/>
                <a:sym typeface="Roboto"/>
              </a:defRPr>
            </a:lvl1pPr>
            <a:lvl2pPr indent="-355600" lvl="1" marL="914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 name="Google Shape;34;p21"/>
          <p:cNvSpPr txBox="1"/>
          <p:nvPr>
            <p:ph idx="2" type="body"/>
          </p:nvPr>
        </p:nvSpPr>
        <p:spPr>
          <a:xfrm>
            <a:off x="6713537" y="3617842"/>
            <a:ext cx="4618397" cy="2582931"/>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151615"/>
              </a:buClr>
              <a:buSzPts val="1600"/>
              <a:buFont typeface="Arial"/>
              <a:buNone/>
              <a:defRPr b="0" i="0" sz="1600" u="none" cap="none" strike="noStrike">
                <a:solidFill>
                  <a:srgbClr val="151615"/>
                </a:solidFill>
                <a:latin typeface="Roboto"/>
                <a:ea typeface="Roboto"/>
                <a:cs typeface="Roboto"/>
                <a:sym typeface="Roboto"/>
              </a:defRPr>
            </a:lvl1pPr>
            <a:lvl2pPr indent="-355600" lvl="1" marL="914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 name="Google Shape;35;p21"/>
          <p:cNvSpPr/>
          <p:nvPr>
            <p:ph idx="3" type="pic"/>
          </p:nvPr>
        </p:nvSpPr>
        <p:spPr>
          <a:xfrm>
            <a:off x="6713537" y="0"/>
            <a:ext cx="2582863" cy="3332163"/>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nner Image Two Column">
  <p:cSld name="Banner Image Two Column">
    <p:spTree>
      <p:nvGrpSpPr>
        <p:cNvPr id="36" name="Shape 36"/>
        <p:cNvGrpSpPr/>
        <p:nvPr/>
      </p:nvGrpSpPr>
      <p:grpSpPr>
        <a:xfrm>
          <a:off x="0" y="0"/>
          <a:ext cx="0" cy="0"/>
          <a:chOff x="0" y="0"/>
          <a:chExt cx="0" cy="0"/>
        </a:xfrm>
      </p:grpSpPr>
      <p:sp>
        <p:nvSpPr>
          <p:cNvPr id="37" name="Google Shape;37;p22"/>
          <p:cNvSpPr txBox="1"/>
          <p:nvPr>
            <p:ph type="title"/>
          </p:nvPr>
        </p:nvSpPr>
        <p:spPr>
          <a:xfrm>
            <a:off x="838199" y="3650850"/>
            <a:ext cx="10493735" cy="637371"/>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Roboto"/>
              <a:buNone/>
              <a:defRPr b="1" i="0" sz="28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Google Shape;38;p22"/>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1200" u="none" cap="none" strike="noStrike">
                <a:solidFill>
                  <a:schemeClr val="dk2"/>
                </a:solidFill>
                <a:latin typeface="Roboto"/>
                <a:ea typeface="Roboto"/>
                <a:cs typeface="Roboto"/>
                <a:sym typeface="Roboto"/>
              </a:defRPr>
            </a:lvl1pPr>
            <a:lvl2pPr indent="0" lvl="1" marL="0" algn="l">
              <a:spcBef>
                <a:spcPts val="0"/>
              </a:spcBef>
              <a:buNone/>
              <a:defRPr b="0" i="0" sz="1200" u="none" cap="none" strike="noStrike">
                <a:solidFill>
                  <a:schemeClr val="dk2"/>
                </a:solidFill>
                <a:latin typeface="Roboto"/>
                <a:ea typeface="Roboto"/>
                <a:cs typeface="Roboto"/>
                <a:sym typeface="Roboto"/>
              </a:defRPr>
            </a:lvl2pPr>
            <a:lvl3pPr indent="0" lvl="2" marL="0" algn="l">
              <a:spcBef>
                <a:spcPts val="0"/>
              </a:spcBef>
              <a:buNone/>
              <a:defRPr b="0" i="0" sz="1200" u="none" cap="none" strike="noStrike">
                <a:solidFill>
                  <a:schemeClr val="dk2"/>
                </a:solidFill>
                <a:latin typeface="Roboto"/>
                <a:ea typeface="Roboto"/>
                <a:cs typeface="Roboto"/>
                <a:sym typeface="Roboto"/>
              </a:defRPr>
            </a:lvl3pPr>
            <a:lvl4pPr indent="0" lvl="3" marL="0" algn="l">
              <a:spcBef>
                <a:spcPts val="0"/>
              </a:spcBef>
              <a:buNone/>
              <a:defRPr b="0" i="0" sz="1200" u="none" cap="none" strike="noStrike">
                <a:solidFill>
                  <a:schemeClr val="dk2"/>
                </a:solidFill>
                <a:latin typeface="Roboto"/>
                <a:ea typeface="Roboto"/>
                <a:cs typeface="Roboto"/>
                <a:sym typeface="Roboto"/>
              </a:defRPr>
            </a:lvl4pPr>
            <a:lvl5pPr indent="0" lvl="4" marL="0" algn="l">
              <a:spcBef>
                <a:spcPts val="0"/>
              </a:spcBef>
              <a:buNone/>
              <a:defRPr b="0" i="0" sz="1200" u="none" cap="none" strike="noStrike">
                <a:solidFill>
                  <a:schemeClr val="dk2"/>
                </a:solidFill>
                <a:latin typeface="Roboto"/>
                <a:ea typeface="Roboto"/>
                <a:cs typeface="Roboto"/>
                <a:sym typeface="Roboto"/>
              </a:defRPr>
            </a:lvl5pPr>
            <a:lvl6pPr indent="0" lvl="5" marL="0" algn="l">
              <a:spcBef>
                <a:spcPts val="0"/>
              </a:spcBef>
              <a:buNone/>
              <a:defRPr b="0" i="0" sz="1200" u="none" cap="none" strike="noStrike">
                <a:solidFill>
                  <a:schemeClr val="dk2"/>
                </a:solidFill>
                <a:latin typeface="Roboto"/>
                <a:ea typeface="Roboto"/>
                <a:cs typeface="Roboto"/>
                <a:sym typeface="Roboto"/>
              </a:defRPr>
            </a:lvl6pPr>
            <a:lvl7pPr indent="0" lvl="6" marL="0" algn="l">
              <a:spcBef>
                <a:spcPts val="0"/>
              </a:spcBef>
              <a:buNone/>
              <a:defRPr b="0" i="0" sz="1200" u="none" cap="none" strike="noStrike">
                <a:solidFill>
                  <a:schemeClr val="dk2"/>
                </a:solidFill>
                <a:latin typeface="Roboto"/>
                <a:ea typeface="Roboto"/>
                <a:cs typeface="Roboto"/>
                <a:sym typeface="Roboto"/>
              </a:defRPr>
            </a:lvl7pPr>
            <a:lvl8pPr indent="0" lvl="7" marL="0" algn="l">
              <a:spcBef>
                <a:spcPts val="0"/>
              </a:spcBef>
              <a:buNone/>
              <a:defRPr b="0" i="0" sz="1200" u="none" cap="none" strike="noStrike">
                <a:solidFill>
                  <a:schemeClr val="dk2"/>
                </a:solidFill>
                <a:latin typeface="Roboto"/>
                <a:ea typeface="Roboto"/>
                <a:cs typeface="Roboto"/>
                <a:sym typeface="Roboto"/>
              </a:defRPr>
            </a:lvl8pPr>
            <a:lvl9pPr indent="0" lvl="8" marL="0" algn="l">
              <a:spcBef>
                <a:spcPts val="0"/>
              </a:spcBef>
              <a:buNone/>
              <a:defRPr b="0" i="0" sz="12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39" name="Google Shape;39;p22"/>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 type="body"/>
          </p:nvPr>
        </p:nvSpPr>
        <p:spPr>
          <a:xfrm>
            <a:off x="838200" y="4420652"/>
            <a:ext cx="5489051" cy="1780122"/>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chemeClr val="dk1"/>
              </a:buClr>
              <a:buSzPts val="1400"/>
              <a:buFont typeface="Noto Sans Symbols"/>
              <a:buNone/>
              <a:defRPr b="0" i="0" sz="1400" u="none" cap="none" strike="noStrike">
                <a:solidFill>
                  <a:srgbClr val="151615"/>
                </a:solidFill>
                <a:latin typeface="Roboto"/>
                <a:ea typeface="Roboto"/>
                <a:cs typeface="Roboto"/>
                <a:sym typeface="Roboto"/>
              </a:defRPr>
            </a:lvl1pPr>
            <a:lvl2pPr indent="-355600" lvl="1" marL="914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 name="Google Shape;41;p22"/>
          <p:cNvSpPr txBox="1"/>
          <p:nvPr>
            <p:ph idx="2" type="body"/>
          </p:nvPr>
        </p:nvSpPr>
        <p:spPr>
          <a:xfrm>
            <a:off x="6713537" y="4420652"/>
            <a:ext cx="4618397" cy="1780121"/>
          </a:xfrm>
          <a:prstGeom prst="rect">
            <a:avLst/>
          </a:prstGeom>
          <a:noFill/>
          <a:ln>
            <a:noFill/>
          </a:ln>
        </p:spPr>
        <p:txBody>
          <a:bodyPr anchorCtr="0" anchor="t" bIns="45700" lIns="91425" spcFirstLastPara="1" rIns="91425" wrap="square" tIns="45700">
            <a:normAutofit/>
          </a:bodyPr>
          <a:lstStyle>
            <a:lvl1pPr indent="-317500" lvl="0" marL="457200" marR="0" rtl="0" algn="l">
              <a:lnSpc>
                <a:spcPct val="100000"/>
              </a:lnSpc>
              <a:spcBef>
                <a:spcPts val="1000"/>
              </a:spcBef>
              <a:spcAft>
                <a:spcPts val="0"/>
              </a:spcAft>
              <a:buClr>
                <a:schemeClr val="dk1"/>
              </a:buClr>
              <a:buSzPts val="1400"/>
              <a:buFont typeface="Noto Sans Symbols"/>
              <a:buChar char="▪"/>
              <a:defRPr b="0" i="0" sz="1400" u="none" cap="none" strike="noStrike">
                <a:solidFill>
                  <a:srgbClr val="151615"/>
                </a:solidFill>
                <a:latin typeface="Roboto"/>
                <a:ea typeface="Roboto"/>
                <a:cs typeface="Roboto"/>
                <a:sym typeface="Roboto"/>
              </a:defRPr>
            </a:lvl1pPr>
            <a:lvl2pPr indent="-355600" lvl="1" marL="914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 name="Google Shape;42;p22"/>
          <p:cNvSpPr/>
          <p:nvPr>
            <p:ph idx="3" type="pic"/>
          </p:nvPr>
        </p:nvSpPr>
        <p:spPr>
          <a:xfrm>
            <a:off x="0" y="0"/>
            <a:ext cx="12191999" cy="3428999"/>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 Image with LHS content">
  <p:cSld name="Column Image with LHS content">
    <p:spTree>
      <p:nvGrpSpPr>
        <p:cNvPr id="43" name="Shape 43"/>
        <p:cNvGrpSpPr/>
        <p:nvPr/>
      </p:nvGrpSpPr>
      <p:grpSpPr>
        <a:xfrm>
          <a:off x="0" y="0"/>
          <a:ext cx="0" cy="0"/>
          <a:chOff x="0" y="0"/>
          <a:chExt cx="0" cy="0"/>
        </a:xfrm>
      </p:grpSpPr>
      <p:sp>
        <p:nvSpPr>
          <p:cNvPr id="44" name="Google Shape;44;p23"/>
          <p:cNvSpPr txBox="1"/>
          <p:nvPr>
            <p:ph type="title"/>
          </p:nvPr>
        </p:nvSpPr>
        <p:spPr>
          <a:xfrm>
            <a:off x="4770783" y="365126"/>
            <a:ext cx="6583017" cy="1011471"/>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Roboto"/>
              <a:buNone/>
              <a:defRPr b="1" i="0" sz="28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23"/>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1200" u="none" cap="none" strike="noStrike">
                <a:solidFill>
                  <a:schemeClr val="dk2"/>
                </a:solidFill>
                <a:latin typeface="Roboto"/>
                <a:ea typeface="Roboto"/>
                <a:cs typeface="Roboto"/>
                <a:sym typeface="Roboto"/>
              </a:defRPr>
            </a:lvl1pPr>
            <a:lvl2pPr indent="0" lvl="1" marL="0" algn="l">
              <a:spcBef>
                <a:spcPts val="0"/>
              </a:spcBef>
              <a:buNone/>
              <a:defRPr b="0" i="0" sz="1200" u="none" cap="none" strike="noStrike">
                <a:solidFill>
                  <a:schemeClr val="dk2"/>
                </a:solidFill>
                <a:latin typeface="Roboto"/>
                <a:ea typeface="Roboto"/>
                <a:cs typeface="Roboto"/>
                <a:sym typeface="Roboto"/>
              </a:defRPr>
            </a:lvl2pPr>
            <a:lvl3pPr indent="0" lvl="2" marL="0" algn="l">
              <a:spcBef>
                <a:spcPts val="0"/>
              </a:spcBef>
              <a:buNone/>
              <a:defRPr b="0" i="0" sz="1200" u="none" cap="none" strike="noStrike">
                <a:solidFill>
                  <a:schemeClr val="dk2"/>
                </a:solidFill>
                <a:latin typeface="Roboto"/>
                <a:ea typeface="Roboto"/>
                <a:cs typeface="Roboto"/>
                <a:sym typeface="Roboto"/>
              </a:defRPr>
            </a:lvl3pPr>
            <a:lvl4pPr indent="0" lvl="3" marL="0" algn="l">
              <a:spcBef>
                <a:spcPts val="0"/>
              </a:spcBef>
              <a:buNone/>
              <a:defRPr b="0" i="0" sz="1200" u="none" cap="none" strike="noStrike">
                <a:solidFill>
                  <a:schemeClr val="dk2"/>
                </a:solidFill>
                <a:latin typeface="Roboto"/>
                <a:ea typeface="Roboto"/>
                <a:cs typeface="Roboto"/>
                <a:sym typeface="Roboto"/>
              </a:defRPr>
            </a:lvl4pPr>
            <a:lvl5pPr indent="0" lvl="4" marL="0" algn="l">
              <a:spcBef>
                <a:spcPts val="0"/>
              </a:spcBef>
              <a:buNone/>
              <a:defRPr b="0" i="0" sz="1200" u="none" cap="none" strike="noStrike">
                <a:solidFill>
                  <a:schemeClr val="dk2"/>
                </a:solidFill>
                <a:latin typeface="Roboto"/>
                <a:ea typeface="Roboto"/>
                <a:cs typeface="Roboto"/>
                <a:sym typeface="Roboto"/>
              </a:defRPr>
            </a:lvl5pPr>
            <a:lvl6pPr indent="0" lvl="5" marL="0" algn="l">
              <a:spcBef>
                <a:spcPts val="0"/>
              </a:spcBef>
              <a:buNone/>
              <a:defRPr b="0" i="0" sz="1200" u="none" cap="none" strike="noStrike">
                <a:solidFill>
                  <a:schemeClr val="dk2"/>
                </a:solidFill>
                <a:latin typeface="Roboto"/>
                <a:ea typeface="Roboto"/>
                <a:cs typeface="Roboto"/>
                <a:sym typeface="Roboto"/>
              </a:defRPr>
            </a:lvl6pPr>
            <a:lvl7pPr indent="0" lvl="6" marL="0" algn="l">
              <a:spcBef>
                <a:spcPts val="0"/>
              </a:spcBef>
              <a:buNone/>
              <a:defRPr b="0" i="0" sz="1200" u="none" cap="none" strike="noStrike">
                <a:solidFill>
                  <a:schemeClr val="dk2"/>
                </a:solidFill>
                <a:latin typeface="Roboto"/>
                <a:ea typeface="Roboto"/>
                <a:cs typeface="Roboto"/>
                <a:sym typeface="Roboto"/>
              </a:defRPr>
            </a:lvl7pPr>
            <a:lvl8pPr indent="0" lvl="7" marL="0" algn="l">
              <a:spcBef>
                <a:spcPts val="0"/>
              </a:spcBef>
              <a:buNone/>
              <a:defRPr b="0" i="0" sz="1200" u="none" cap="none" strike="noStrike">
                <a:solidFill>
                  <a:schemeClr val="dk2"/>
                </a:solidFill>
                <a:latin typeface="Roboto"/>
                <a:ea typeface="Roboto"/>
                <a:cs typeface="Roboto"/>
                <a:sym typeface="Roboto"/>
              </a:defRPr>
            </a:lvl8pPr>
            <a:lvl9pPr indent="0" lvl="8" marL="0" algn="l">
              <a:spcBef>
                <a:spcPts val="0"/>
              </a:spcBef>
              <a:buNone/>
              <a:defRPr b="0" i="0" sz="12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46" name="Google Shape;46;p23"/>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 type="body"/>
          </p:nvPr>
        </p:nvSpPr>
        <p:spPr>
          <a:xfrm>
            <a:off x="4770784" y="1666081"/>
            <a:ext cx="6583016" cy="4379926"/>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dk1"/>
              </a:buClr>
              <a:buSzPts val="1800"/>
              <a:buFont typeface="Noto Sans Symbols"/>
              <a:buChar char="▪"/>
              <a:defRPr b="0" i="0" sz="1800" u="none" cap="none" strike="noStrike">
                <a:solidFill>
                  <a:srgbClr val="151615"/>
                </a:solidFill>
                <a:latin typeface="Roboto"/>
                <a:ea typeface="Roboto"/>
                <a:cs typeface="Roboto"/>
                <a:sym typeface="Roboto"/>
              </a:defRPr>
            </a:lvl1pPr>
            <a:lvl2pPr indent="-355600" lvl="1" marL="914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 name="Google Shape;48;p23"/>
          <p:cNvSpPr/>
          <p:nvPr>
            <p:ph idx="2" type="pic"/>
          </p:nvPr>
        </p:nvSpPr>
        <p:spPr>
          <a:xfrm>
            <a:off x="1704216" y="0"/>
            <a:ext cx="2493068" cy="68580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ext">
  <p:cSld name="Three Column Text">
    <p:spTree>
      <p:nvGrpSpPr>
        <p:cNvPr id="49" name="Shape 49"/>
        <p:cNvGrpSpPr/>
        <p:nvPr/>
      </p:nvGrpSpPr>
      <p:grpSpPr>
        <a:xfrm>
          <a:off x="0" y="0"/>
          <a:ext cx="0" cy="0"/>
          <a:chOff x="0" y="0"/>
          <a:chExt cx="0" cy="0"/>
        </a:xfrm>
      </p:grpSpPr>
      <p:sp>
        <p:nvSpPr>
          <p:cNvPr id="50" name="Google Shape;50;p24"/>
          <p:cNvSpPr txBox="1"/>
          <p:nvPr>
            <p:ph type="title"/>
          </p:nvPr>
        </p:nvSpPr>
        <p:spPr>
          <a:xfrm>
            <a:off x="838200" y="365126"/>
            <a:ext cx="10515600" cy="59341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24"/>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1200" u="none" cap="none" strike="noStrike">
                <a:solidFill>
                  <a:schemeClr val="dk2"/>
                </a:solidFill>
                <a:latin typeface="Roboto"/>
                <a:ea typeface="Roboto"/>
                <a:cs typeface="Roboto"/>
                <a:sym typeface="Roboto"/>
              </a:defRPr>
            </a:lvl1pPr>
            <a:lvl2pPr indent="0" lvl="1" marL="0" algn="l">
              <a:spcBef>
                <a:spcPts val="0"/>
              </a:spcBef>
              <a:buNone/>
              <a:defRPr b="0" i="0" sz="1200" u="none" cap="none" strike="noStrike">
                <a:solidFill>
                  <a:schemeClr val="dk2"/>
                </a:solidFill>
                <a:latin typeface="Roboto"/>
                <a:ea typeface="Roboto"/>
                <a:cs typeface="Roboto"/>
                <a:sym typeface="Roboto"/>
              </a:defRPr>
            </a:lvl2pPr>
            <a:lvl3pPr indent="0" lvl="2" marL="0" algn="l">
              <a:spcBef>
                <a:spcPts val="0"/>
              </a:spcBef>
              <a:buNone/>
              <a:defRPr b="0" i="0" sz="1200" u="none" cap="none" strike="noStrike">
                <a:solidFill>
                  <a:schemeClr val="dk2"/>
                </a:solidFill>
                <a:latin typeface="Roboto"/>
                <a:ea typeface="Roboto"/>
                <a:cs typeface="Roboto"/>
                <a:sym typeface="Roboto"/>
              </a:defRPr>
            </a:lvl3pPr>
            <a:lvl4pPr indent="0" lvl="3" marL="0" algn="l">
              <a:spcBef>
                <a:spcPts val="0"/>
              </a:spcBef>
              <a:buNone/>
              <a:defRPr b="0" i="0" sz="1200" u="none" cap="none" strike="noStrike">
                <a:solidFill>
                  <a:schemeClr val="dk2"/>
                </a:solidFill>
                <a:latin typeface="Roboto"/>
                <a:ea typeface="Roboto"/>
                <a:cs typeface="Roboto"/>
                <a:sym typeface="Roboto"/>
              </a:defRPr>
            </a:lvl4pPr>
            <a:lvl5pPr indent="0" lvl="4" marL="0" algn="l">
              <a:spcBef>
                <a:spcPts val="0"/>
              </a:spcBef>
              <a:buNone/>
              <a:defRPr b="0" i="0" sz="1200" u="none" cap="none" strike="noStrike">
                <a:solidFill>
                  <a:schemeClr val="dk2"/>
                </a:solidFill>
                <a:latin typeface="Roboto"/>
                <a:ea typeface="Roboto"/>
                <a:cs typeface="Roboto"/>
                <a:sym typeface="Roboto"/>
              </a:defRPr>
            </a:lvl5pPr>
            <a:lvl6pPr indent="0" lvl="5" marL="0" algn="l">
              <a:spcBef>
                <a:spcPts val="0"/>
              </a:spcBef>
              <a:buNone/>
              <a:defRPr b="0" i="0" sz="1200" u="none" cap="none" strike="noStrike">
                <a:solidFill>
                  <a:schemeClr val="dk2"/>
                </a:solidFill>
                <a:latin typeface="Roboto"/>
                <a:ea typeface="Roboto"/>
                <a:cs typeface="Roboto"/>
                <a:sym typeface="Roboto"/>
              </a:defRPr>
            </a:lvl6pPr>
            <a:lvl7pPr indent="0" lvl="6" marL="0" algn="l">
              <a:spcBef>
                <a:spcPts val="0"/>
              </a:spcBef>
              <a:buNone/>
              <a:defRPr b="0" i="0" sz="1200" u="none" cap="none" strike="noStrike">
                <a:solidFill>
                  <a:schemeClr val="dk2"/>
                </a:solidFill>
                <a:latin typeface="Roboto"/>
                <a:ea typeface="Roboto"/>
                <a:cs typeface="Roboto"/>
                <a:sym typeface="Roboto"/>
              </a:defRPr>
            </a:lvl7pPr>
            <a:lvl8pPr indent="0" lvl="7" marL="0" algn="l">
              <a:spcBef>
                <a:spcPts val="0"/>
              </a:spcBef>
              <a:buNone/>
              <a:defRPr b="0" i="0" sz="1200" u="none" cap="none" strike="noStrike">
                <a:solidFill>
                  <a:schemeClr val="dk2"/>
                </a:solidFill>
                <a:latin typeface="Roboto"/>
                <a:ea typeface="Roboto"/>
                <a:cs typeface="Roboto"/>
                <a:sym typeface="Roboto"/>
              </a:defRPr>
            </a:lvl8pPr>
            <a:lvl9pPr indent="0" lvl="8" marL="0" algn="l">
              <a:spcBef>
                <a:spcPts val="0"/>
              </a:spcBef>
              <a:buNone/>
              <a:defRPr b="0" i="0" sz="12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52" name="Google Shape;52;p24"/>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 type="body"/>
          </p:nvPr>
        </p:nvSpPr>
        <p:spPr>
          <a:xfrm>
            <a:off x="7985760" y="1321242"/>
            <a:ext cx="3368040" cy="476821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dk1"/>
              </a:buClr>
              <a:buSzPts val="1800"/>
              <a:buFont typeface="Noto Sans Symbols"/>
              <a:buChar char="▪"/>
              <a:defRPr b="0" i="0" sz="1800" u="none" cap="none" strike="noStrike">
                <a:solidFill>
                  <a:srgbClr val="151615"/>
                </a:solidFill>
                <a:latin typeface="Roboto"/>
                <a:ea typeface="Roboto"/>
                <a:cs typeface="Roboto"/>
                <a:sym typeface="Roboto"/>
              </a:defRPr>
            </a:lvl1pPr>
            <a:lvl2pPr indent="-330200" lvl="1" marL="914400" marR="0" rtl="0" algn="l">
              <a:lnSpc>
                <a:spcPct val="100000"/>
              </a:lnSpc>
              <a:spcBef>
                <a:spcPts val="500"/>
              </a:spcBef>
              <a:spcAft>
                <a:spcPts val="0"/>
              </a:spcAft>
              <a:buClr>
                <a:schemeClr val="dk1"/>
              </a:buClr>
              <a:buSzPts val="1600"/>
              <a:buFont typeface="Noto Sans Symbols"/>
              <a:buChar char="▪"/>
              <a:defRPr b="0" i="0" sz="1600" u="none" cap="none" strike="noStrike">
                <a:solidFill>
                  <a:srgbClr val="151615"/>
                </a:solidFill>
                <a:latin typeface="Roboto"/>
                <a:ea typeface="Roboto"/>
                <a:cs typeface="Roboto"/>
                <a:sym typeface="Roboto"/>
              </a:defRPr>
            </a:lvl2pPr>
            <a:lvl3pPr indent="-317500" lvl="2" marL="1371600" marR="0" rtl="0" algn="l">
              <a:lnSpc>
                <a:spcPct val="100000"/>
              </a:lnSpc>
              <a:spcBef>
                <a:spcPts val="500"/>
              </a:spcBef>
              <a:spcAft>
                <a:spcPts val="0"/>
              </a:spcAft>
              <a:buClr>
                <a:schemeClr val="dk1"/>
              </a:buClr>
              <a:buSzPts val="1400"/>
              <a:buFont typeface="Noto Sans Symbols"/>
              <a:buChar char="▪"/>
              <a:defRPr b="0" i="0" sz="1400" u="none" cap="none" strike="noStrike">
                <a:solidFill>
                  <a:srgbClr val="151615"/>
                </a:solidFill>
                <a:latin typeface="Roboto"/>
                <a:ea typeface="Roboto"/>
                <a:cs typeface="Roboto"/>
                <a:sym typeface="Roboto"/>
              </a:defRPr>
            </a:lvl3pPr>
            <a:lvl4pPr indent="-304800" lvl="3" marL="18288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4pPr>
            <a:lvl5pPr indent="-304800" lvl="4" marL="22860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4" name="Google Shape;54;p24"/>
          <p:cNvSpPr txBox="1"/>
          <p:nvPr>
            <p:ph idx="2" type="body"/>
          </p:nvPr>
        </p:nvSpPr>
        <p:spPr>
          <a:xfrm>
            <a:off x="4411980" y="1313268"/>
            <a:ext cx="3368040" cy="476821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dk1"/>
              </a:buClr>
              <a:buSzPts val="1800"/>
              <a:buFont typeface="Noto Sans Symbols"/>
              <a:buChar char="▪"/>
              <a:defRPr b="0" i="0" sz="1800" u="none" cap="none" strike="noStrike">
                <a:solidFill>
                  <a:srgbClr val="151615"/>
                </a:solidFill>
                <a:latin typeface="Roboto"/>
                <a:ea typeface="Roboto"/>
                <a:cs typeface="Roboto"/>
                <a:sym typeface="Roboto"/>
              </a:defRPr>
            </a:lvl1pPr>
            <a:lvl2pPr indent="-330200" lvl="1" marL="914400" marR="0" rtl="0" algn="l">
              <a:lnSpc>
                <a:spcPct val="100000"/>
              </a:lnSpc>
              <a:spcBef>
                <a:spcPts val="500"/>
              </a:spcBef>
              <a:spcAft>
                <a:spcPts val="0"/>
              </a:spcAft>
              <a:buClr>
                <a:schemeClr val="dk1"/>
              </a:buClr>
              <a:buSzPts val="1600"/>
              <a:buFont typeface="Noto Sans Symbols"/>
              <a:buChar char="▪"/>
              <a:defRPr b="0" i="0" sz="1600" u="none" cap="none" strike="noStrike">
                <a:solidFill>
                  <a:srgbClr val="151615"/>
                </a:solidFill>
                <a:latin typeface="Roboto"/>
                <a:ea typeface="Roboto"/>
                <a:cs typeface="Roboto"/>
                <a:sym typeface="Roboto"/>
              </a:defRPr>
            </a:lvl2pPr>
            <a:lvl3pPr indent="-317500" lvl="2" marL="1371600" marR="0" rtl="0" algn="l">
              <a:lnSpc>
                <a:spcPct val="100000"/>
              </a:lnSpc>
              <a:spcBef>
                <a:spcPts val="500"/>
              </a:spcBef>
              <a:spcAft>
                <a:spcPts val="0"/>
              </a:spcAft>
              <a:buClr>
                <a:schemeClr val="dk1"/>
              </a:buClr>
              <a:buSzPts val="1400"/>
              <a:buFont typeface="Noto Sans Symbols"/>
              <a:buChar char="▪"/>
              <a:defRPr b="0" i="0" sz="1400" u="none" cap="none" strike="noStrike">
                <a:solidFill>
                  <a:srgbClr val="151615"/>
                </a:solidFill>
                <a:latin typeface="Roboto"/>
                <a:ea typeface="Roboto"/>
                <a:cs typeface="Roboto"/>
                <a:sym typeface="Roboto"/>
              </a:defRPr>
            </a:lvl3pPr>
            <a:lvl4pPr indent="-304800" lvl="3" marL="18288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4pPr>
            <a:lvl5pPr indent="-304800" lvl="4" marL="22860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5" name="Google Shape;55;p24"/>
          <p:cNvSpPr txBox="1"/>
          <p:nvPr>
            <p:ph idx="3" type="body"/>
          </p:nvPr>
        </p:nvSpPr>
        <p:spPr>
          <a:xfrm>
            <a:off x="838200" y="1313269"/>
            <a:ext cx="3368040" cy="476821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dk1"/>
              </a:buClr>
              <a:buSzPts val="1800"/>
              <a:buFont typeface="Noto Sans Symbols"/>
              <a:buChar char="▪"/>
              <a:defRPr b="0" i="0" sz="1800" u="none" cap="none" strike="noStrike">
                <a:solidFill>
                  <a:srgbClr val="151615"/>
                </a:solidFill>
                <a:latin typeface="Roboto"/>
                <a:ea typeface="Roboto"/>
                <a:cs typeface="Roboto"/>
                <a:sym typeface="Roboto"/>
              </a:defRPr>
            </a:lvl1pPr>
            <a:lvl2pPr indent="-330200" lvl="1" marL="914400" marR="0" rtl="0" algn="l">
              <a:lnSpc>
                <a:spcPct val="100000"/>
              </a:lnSpc>
              <a:spcBef>
                <a:spcPts val="500"/>
              </a:spcBef>
              <a:spcAft>
                <a:spcPts val="0"/>
              </a:spcAft>
              <a:buClr>
                <a:schemeClr val="dk1"/>
              </a:buClr>
              <a:buSzPts val="1600"/>
              <a:buFont typeface="Noto Sans Symbols"/>
              <a:buChar char="▪"/>
              <a:defRPr b="0" i="0" sz="1600" u="none" cap="none" strike="noStrike">
                <a:solidFill>
                  <a:srgbClr val="151615"/>
                </a:solidFill>
                <a:latin typeface="Roboto"/>
                <a:ea typeface="Roboto"/>
                <a:cs typeface="Roboto"/>
                <a:sym typeface="Roboto"/>
              </a:defRPr>
            </a:lvl2pPr>
            <a:lvl3pPr indent="-317500" lvl="2" marL="1371600" marR="0" rtl="0" algn="l">
              <a:lnSpc>
                <a:spcPct val="100000"/>
              </a:lnSpc>
              <a:spcBef>
                <a:spcPts val="500"/>
              </a:spcBef>
              <a:spcAft>
                <a:spcPts val="0"/>
              </a:spcAft>
              <a:buClr>
                <a:schemeClr val="dk1"/>
              </a:buClr>
              <a:buSzPts val="1400"/>
              <a:buFont typeface="Noto Sans Symbols"/>
              <a:buChar char="▪"/>
              <a:defRPr b="0" i="0" sz="1400" u="none" cap="none" strike="noStrike">
                <a:solidFill>
                  <a:srgbClr val="151615"/>
                </a:solidFill>
                <a:latin typeface="Roboto"/>
                <a:ea typeface="Roboto"/>
                <a:cs typeface="Roboto"/>
                <a:sym typeface="Roboto"/>
              </a:defRPr>
            </a:lvl3pPr>
            <a:lvl4pPr indent="-304800" lvl="3" marL="18288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4pPr>
            <a:lvl5pPr indent="-304800" lvl="4" marL="22860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p:cSld name="Graph">
    <p:spTree>
      <p:nvGrpSpPr>
        <p:cNvPr id="56" name="Shape 56"/>
        <p:cNvGrpSpPr/>
        <p:nvPr/>
      </p:nvGrpSpPr>
      <p:grpSpPr>
        <a:xfrm>
          <a:off x="0" y="0"/>
          <a:ext cx="0" cy="0"/>
          <a:chOff x="0" y="0"/>
          <a:chExt cx="0" cy="0"/>
        </a:xfrm>
      </p:grpSpPr>
      <p:sp>
        <p:nvSpPr>
          <p:cNvPr id="57" name="Google Shape;57;p25"/>
          <p:cNvSpPr txBox="1"/>
          <p:nvPr>
            <p:ph type="title"/>
          </p:nvPr>
        </p:nvSpPr>
        <p:spPr>
          <a:xfrm>
            <a:off x="838200" y="365126"/>
            <a:ext cx="10515600" cy="59341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25"/>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1200" u="none" cap="none" strike="noStrike">
                <a:solidFill>
                  <a:schemeClr val="dk2"/>
                </a:solidFill>
                <a:latin typeface="Roboto"/>
                <a:ea typeface="Roboto"/>
                <a:cs typeface="Roboto"/>
                <a:sym typeface="Roboto"/>
              </a:defRPr>
            </a:lvl1pPr>
            <a:lvl2pPr indent="0" lvl="1" marL="0" algn="l">
              <a:spcBef>
                <a:spcPts val="0"/>
              </a:spcBef>
              <a:buNone/>
              <a:defRPr b="0" i="0" sz="1200" u="none" cap="none" strike="noStrike">
                <a:solidFill>
                  <a:schemeClr val="dk2"/>
                </a:solidFill>
                <a:latin typeface="Roboto"/>
                <a:ea typeface="Roboto"/>
                <a:cs typeface="Roboto"/>
                <a:sym typeface="Roboto"/>
              </a:defRPr>
            </a:lvl2pPr>
            <a:lvl3pPr indent="0" lvl="2" marL="0" algn="l">
              <a:spcBef>
                <a:spcPts val="0"/>
              </a:spcBef>
              <a:buNone/>
              <a:defRPr b="0" i="0" sz="1200" u="none" cap="none" strike="noStrike">
                <a:solidFill>
                  <a:schemeClr val="dk2"/>
                </a:solidFill>
                <a:latin typeface="Roboto"/>
                <a:ea typeface="Roboto"/>
                <a:cs typeface="Roboto"/>
                <a:sym typeface="Roboto"/>
              </a:defRPr>
            </a:lvl3pPr>
            <a:lvl4pPr indent="0" lvl="3" marL="0" algn="l">
              <a:spcBef>
                <a:spcPts val="0"/>
              </a:spcBef>
              <a:buNone/>
              <a:defRPr b="0" i="0" sz="1200" u="none" cap="none" strike="noStrike">
                <a:solidFill>
                  <a:schemeClr val="dk2"/>
                </a:solidFill>
                <a:latin typeface="Roboto"/>
                <a:ea typeface="Roboto"/>
                <a:cs typeface="Roboto"/>
                <a:sym typeface="Roboto"/>
              </a:defRPr>
            </a:lvl4pPr>
            <a:lvl5pPr indent="0" lvl="4" marL="0" algn="l">
              <a:spcBef>
                <a:spcPts val="0"/>
              </a:spcBef>
              <a:buNone/>
              <a:defRPr b="0" i="0" sz="1200" u="none" cap="none" strike="noStrike">
                <a:solidFill>
                  <a:schemeClr val="dk2"/>
                </a:solidFill>
                <a:latin typeface="Roboto"/>
                <a:ea typeface="Roboto"/>
                <a:cs typeface="Roboto"/>
                <a:sym typeface="Roboto"/>
              </a:defRPr>
            </a:lvl5pPr>
            <a:lvl6pPr indent="0" lvl="5" marL="0" algn="l">
              <a:spcBef>
                <a:spcPts val="0"/>
              </a:spcBef>
              <a:buNone/>
              <a:defRPr b="0" i="0" sz="1200" u="none" cap="none" strike="noStrike">
                <a:solidFill>
                  <a:schemeClr val="dk2"/>
                </a:solidFill>
                <a:latin typeface="Roboto"/>
                <a:ea typeface="Roboto"/>
                <a:cs typeface="Roboto"/>
                <a:sym typeface="Roboto"/>
              </a:defRPr>
            </a:lvl6pPr>
            <a:lvl7pPr indent="0" lvl="6" marL="0" algn="l">
              <a:spcBef>
                <a:spcPts val="0"/>
              </a:spcBef>
              <a:buNone/>
              <a:defRPr b="0" i="0" sz="1200" u="none" cap="none" strike="noStrike">
                <a:solidFill>
                  <a:schemeClr val="dk2"/>
                </a:solidFill>
                <a:latin typeface="Roboto"/>
                <a:ea typeface="Roboto"/>
                <a:cs typeface="Roboto"/>
                <a:sym typeface="Roboto"/>
              </a:defRPr>
            </a:lvl7pPr>
            <a:lvl8pPr indent="0" lvl="7" marL="0" algn="l">
              <a:spcBef>
                <a:spcPts val="0"/>
              </a:spcBef>
              <a:buNone/>
              <a:defRPr b="0" i="0" sz="1200" u="none" cap="none" strike="noStrike">
                <a:solidFill>
                  <a:schemeClr val="dk2"/>
                </a:solidFill>
                <a:latin typeface="Roboto"/>
                <a:ea typeface="Roboto"/>
                <a:cs typeface="Roboto"/>
                <a:sym typeface="Roboto"/>
              </a:defRPr>
            </a:lvl8pPr>
            <a:lvl9pPr indent="0" lvl="8" marL="0" algn="l">
              <a:spcBef>
                <a:spcPts val="0"/>
              </a:spcBef>
              <a:buNone/>
              <a:defRPr b="0" i="0" sz="12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59" name="Google Shape;59;p25"/>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p:nvPr>
            <p:ph idx="2" type="chart"/>
          </p:nvPr>
        </p:nvSpPr>
        <p:spPr>
          <a:xfrm>
            <a:off x="838200" y="1319199"/>
            <a:ext cx="10515600" cy="468471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61" name="Shape 61"/>
        <p:cNvGrpSpPr/>
        <p:nvPr/>
      </p:nvGrpSpPr>
      <p:grpSpPr>
        <a:xfrm>
          <a:off x="0" y="0"/>
          <a:ext cx="0" cy="0"/>
          <a:chOff x="0" y="0"/>
          <a:chExt cx="0" cy="0"/>
        </a:xfrm>
      </p:grpSpPr>
      <p:sp>
        <p:nvSpPr>
          <p:cNvPr id="62" name="Google Shape;62;p26"/>
          <p:cNvSpPr txBox="1"/>
          <p:nvPr>
            <p:ph type="title"/>
          </p:nvPr>
        </p:nvSpPr>
        <p:spPr>
          <a:xfrm>
            <a:off x="838200" y="365126"/>
            <a:ext cx="10515600" cy="59341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26"/>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1200" u="none" cap="none" strike="noStrike">
                <a:solidFill>
                  <a:schemeClr val="dk2"/>
                </a:solidFill>
                <a:latin typeface="Roboto"/>
                <a:ea typeface="Roboto"/>
                <a:cs typeface="Roboto"/>
                <a:sym typeface="Roboto"/>
              </a:defRPr>
            </a:lvl1pPr>
            <a:lvl2pPr indent="0" lvl="1" marL="0" algn="l">
              <a:spcBef>
                <a:spcPts val="0"/>
              </a:spcBef>
              <a:buNone/>
              <a:defRPr b="0" i="0" sz="1200" u="none" cap="none" strike="noStrike">
                <a:solidFill>
                  <a:schemeClr val="dk2"/>
                </a:solidFill>
                <a:latin typeface="Roboto"/>
                <a:ea typeface="Roboto"/>
                <a:cs typeface="Roboto"/>
                <a:sym typeface="Roboto"/>
              </a:defRPr>
            </a:lvl2pPr>
            <a:lvl3pPr indent="0" lvl="2" marL="0" algn="l">
              <a:spcBef>
                <a:spcPts val="0"/>
              </a:spcBef>
              <a:buNone/>
              <a:defRPr b="0" i="0" sz="1200" u="none" cap="none" strike="noStrike">
                <a:solidFill>
                  <a:schemeClr val="dk2"/>
                </a:solidFill>
                <a:latin typeface="Roboto"/>
                <a:ea typeface="Roboto"/>
                <a:cs typeface="Roboto"/>
                <a:sym typeface="Roboto"/>
              </a:defRPr>
            </a:lvl3pPr>
            <a:lvl4pPr indent="0" lvl="3" marL="0" algn="l">
              <a:spcBef>
                <a:spcPts val="0"/>
              </a:spcBef>
              <a:buNone/>
              <a:defRPr b="0" i="0" sz="1200" u="none" cap="none" strike="noStrike">
                <a:solidFill>
                  <a:schemeClr val="dk2"/>
                </a:solidFill>
                <a:latin typeface="Roboto"/>
                <a:ea typeface="Roboto"/>
                <a:cs typeface="Roboto"/>
                <a:sym typeface="Roboto"/>
              </a:defRPr>
            </a:lvl4pPr>
            <a:lvl5pPr indent="0" lvl="4" marL="0" algn="l">
              <a:spcBef>
                <a:spcPts val="0"/>
              </a:spcBef>
              <a:buNone/>
              <a:defRPr b="0" i="0" sz="1200" u="none" cap="none" strike="noStrike">
                <a:solidFill>
                  <a:schemeClr val="dk2"/>
                </a:solidFill>
                <a:latin typeface="Roboto"/>
                <a:ea typeface="Roboto"/>
                <a:cs typeface="Roboto"/>
                <a:sym typeface="Roboto"/>
              </a:defRPr>
            </a:lvl5pPr>
            <a:lvl6pPr indent="0" lvl="5" marL="0" algn="l">
              <a:spcBef>
                <a:spcPts val="0"/>
              </a:spcBef>
              <a:buNone/>
              <a:defRPr b="0" i="0" sz="1200" u="none" cap="none" strike="noStrike">
                <a:solidFill>
                  <a:schemeClr val="dk2"/>
                </a:solidFill>
                <a:latin typeface="Roboto"/>
                <a:ea typeface="Roboto"/>
                <a:cs typeface="Roboto"/>
                <a:sym typeface="Roboto"/>
              </a:defRPr>
            </a:lvl6pPr>
            <a:lvl7pPr indent="0" lvl="6" marL="0" algn="l">
              <a:spcBef>
                <a:spcPts val="0"/>
              </a:spcBef>
              <a:buNone/>
              <a:defRPr b="0" i="0" sz="1200" u="none" cap="none" strike="noStrike">
                <a:solidFill>
                  <a:schemeClr val="dk2"/>
                </a:solidFill>
                <a:latin typeface="Roboto"/>
                <a:ea typeface="Roboto"/>
                <a:cs typeface="Roboto"/>
                <a:sym typeface="Roboto"/>
              </a:defRPr>
            </a:lvl7pPr>
            <a:lvl8pPr indent="0" lvl="7" marL="0" algn="l">
              <a:spcBef>
                <a:spcPts val="0"/>
              </a:spcBef>
              <a:buNone/>
              <a:defRPr b="0" i="0" sz="1200" u="none" cap="none" strike="noStrike">
                <a:solidFill>
                  <a:schemeClr val="dk2"/>
                </a:solidFill>
                <a:latin typeface="Roboto"/>
                <a:ea typeface="Roboto"/>
                <a:cs typeface="Roboto"/>
                <a:sym typeface="Roboto"/>
              </a:defRPr>
            </a:lvl8pPr>
            <a:lvl9pPr indent="0" lvl="8" marL="0" algn="l">
              <a:spcBef>
                <a:spcPts val="0"/>
              </a:spcBef>
              <a:buNone/>
              <a:defRPr b="0" i="0" sz="12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64" name="Google Shape;64;p26"/>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6"/>
          <p:cNvSpPr/>
          <p:nvPr>
            <p:ph idx="2" type="tbl"/>
          </p:nvPr>
        </p:nvSpPr>
        <p:spPr>
          <a:xfrm>
            <a:off x="838200" y="1319226"/>
            <a:ext cx="10515600" cy="46847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800"/>
              <a:buFont typeface="Noto Sans Symbols"/>
              <a:buChar char="▪"/>
              <a:defRPr b="0" i="0" sz="1800" u="none" cap="none" strike="noStrike">
                <a:solidFill>
                  <a:schemeClr val="dk1"/>
                </a:solidFill>
                <a:latin typeface="Roboto"/>
                <a:ea typeface="Roboto"/>
                <a:cs typeface="Roboto"/>
                <a:sym typeface="Roboto"/>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9" name="Shape 9"/>
        <p:cNvGrpSpPr/>
        <p:nvPr/>
      </p:nvGrpSpPr>
      <p:grpSpPr>
        <a:xfrm>
          <a:off x="0" y="0"/>
          <a:ext cx="0" cy="0"/>
          <a:chOff x="0" y="0"/>
          <a:chExt cx="0" cy="0"/>
        </a:xfrm>
      </p:grpSpPr>
      <p:sp>
        <p:nvSpPr>
          <p:cNvPr id="10" name="Google Shape;10;p17"/>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chemeClr val="dk2"/>
                </a:solidFill>
                <a:latin typeface="Roboto"/>
                <a:ea typeface="Roboto"/>
                <a:cs typeface="Roboto"/>
                <a:sym typeface="Roboto"/>
              </a:defRPr>
            </a:lvl1pPr>
            <a:lvl2pPr indent="0" lvl="1" marL="0" marR="0" rtl="0" algn="l">
              <a:spcBef>
                <a:spcPts val="0"/>
              </a:spcBef>
              <a:buNone/>
              <a:defRPr b="0" i="0" sz="1200" u="none" cap="none" strike="noStrike">
                <a:solidFill>
                  <a:schemeClr val="dk2"/>
                </a:solidFill>
                <a:latin typeface="Roboto"/>
                <a:ea typeface="Roboto"/>
                <a:cs typeface="Roboto"/>
                <a:sym typeface="Roboto"/>
              </a:defRPr>
            </a:lvl2pPr>
            <a:lvl3pPr indent="0" lvl="2" marL="0" marR="0" rtl="0" algn="l">
              <a:spcBef>
                <a:spcPts val="0"/>
              </a:spcBef>
              <a:buNone/>
              <a:defRPr b="0" i="0" sz="1200" u="none" cap="none" strike="noStrike">
                <a:solidFill>
                  <a:schemeClr val="dk2"/>
                </a:solidFill>
                <a:latin typeface="Roboto"/>
                <a:ea typeface="Roboto"/>
                <a:cs typeface="Roboto"/>
                <a:sym typeface="Roboto"/>
              </a:defRPr>
            </a:lvl3pPr>
            <a:lvl4pPr indent="0" lvl="3" marL="0" marR="0" rtl="0" algn="l">
              <a:spcBef>
                <a:spcPts val="0"/>
              </a:spcBef>
              <a:buNone/>
              <a:defRPr b="0" i="0" sz="1200" u="none" cap="none" strike="noStrike">
                <a:solidFill>
                  <a:schemeClr val="dk2"/>
                </a:solidFill>
                <a:latin typeface="Roboto"/>
                <a:ea typeface="Roboto"/>
                <a:cs typeface="Roboto"/>
                <a:sym typeface="Roboto"/>
              </a:defRPr>
            </a:lvl4pPr>
            <a:lvl5pPr indent="0" lvl="4" marL="0" marR="0" rtl="0" algn="l">
              <a:spcBef>
                <a:spcPts val="0"/>
              </a:spcBef>
              <a:buNone/>
              <a:defRPr b="0" i="0" sz="1200" u="none" cap="none" strike="noStrike">
                <a:solidFill>
                  <a:schemeClr val="dk2"/>
                </a:solidFill>
                <a:latin typeface="Roboto"/>
                <a:ea typeface="Roboto"/>
                <a:cs typeface="Roboto"/>
                <a:sym typeface="Roboto"/>
              </a:defRPr>
            </a:lvl5pPr>
            <a:lvl6pPr indent="0" lvl="5" marL="0" marR="0" rtl="0" algn="l">
              <a:spcBef>
                <a:spcPts val="0"/>
              </a:spcBef>
              <a:buNone/>
              <a:defRPr b="0" i="0" sz="1200" u="none" cap="none" strike="noStrike">
                <a:solidFill>
                  <a:schemeClr val="dk2"/>
                </a:solidFill>
                <a:latin typeface="Roboto"/>
                <a:ea typeface="Roboto"/>
                <a:cs typeface="Roboto"/>
                <a:sym typeface="Roboto"/>
              </a:defRPr>
            </a:lvl6pPr>
            <a:lvl7pPr indent="0" lvl="6" marL="0" marR="0" rtl="0" algn="l">
              <a:spcBef>
                <a:spcPts val="0"/>
              </a:spcBef>
              <a:buNone/>
              <a:defRPr b="0" i="0" sz="1200" u="none" cap="none" strike="noStrike">
                <a:solidFill>
                  <a:schemeClr val="dk2"/>
                </a:solidFill>
                <a:latin typeface="Roboto"/>
                <a:ea typeface="Roboto"/>
                <a:cs typeface="Roboto"/>
                <a:sym typeface="Roboto"/>
              </a:defRPr>
            </a:lvl7pPr>
            <a:lvl8pPr indent="0" lvl="7" marL="0" marR="0" rtl="0" algn="l">
              <a:spcBef>
                <a:spcPts val="0"/>
              </a:spcBef>
              <a:buNone/>
              <a:defRPr b="0" i="0" sz="1200" u="none" cap="none" strike="noStrike">
                <a:solidFill>
                  <a:schemeClr val="dk2"/>
                </a:solidFill>
                <a:latin typeface="Roboto"/>
                <a:ea typeface="Roboto"/>
                <a:cs typeface="Roboto"/>
                <a:sym typeface="Roboto"/>
              </a:defRPr>
            </a:lvl8pPr>
            <a:lvl9pPr indent="0" lvl="8" marL="0" marR="0" rtl="0" algn="l">
              <a:spcBef>
                <a:spcPts val="0"/>
              </a:spcBef>
              <a:buNone/>
              <a:defRPr b="0" i="0" sz="12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11" name="Google Shape;11;p17"/>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00" u="none" cap="none" strike="noStrike">
                <a:solidFill>
                  <a:schemeClr val="dk2"/>
                </a:solidFill>
                <a:latin typeface="Roboto"/>
                <a:ea typeface="Roboto"/>
                <a:cs typeface="Roboto"/>
                <a:sym typeface="Roboto"/>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pic>
        <p:nvPicPr>
          <p:cNvPr descr="A close up of a logo&#10;&#10;Description automatically generated" id="12" name="Google Shape;12;p17"/>
          <p:cNvPicPr preferRelativeResize="0"/>
          <p:nvPr/>
        </p:nvPicPr>
        <p:blipFill rotWithShape="1">
          <a:blip r:embed="rId1">
            <a:alphaModFix/>
          </a:blip>
          <a:srcRect b="0" l="0" r="0" t="0"/>
          <a:stretch/>
        </p:blipFill>
        <p:spPr>
          <a:xfrm>
            <a:off x="213361" y="6227581"/>
            <a:ext cx="922093" cy="49651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omments" Target="../comments/commen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
          <p:cNvSpPr txBox="1"/>
          <p:nvPr>
            <p:ph idx="2" type="body"/>
          </p:nvPr>
        </p:nvSpPr>
        <p:spPr>
          <a:xfrm>
            <a:off x="855477" y="2147941"/>
            <a:ext cx="8277307" cy="181674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4800"/>
              <a:buNone/>
            </a:pPr>
            <a:r>
              <a:rPr lang="en-GB"/>
              <a:t>Physical Computing</a:t>
            </a:r>
            <a:endParaRPr/>
          </a:p>
        </p:txBody>
      </p:sp>
      <p:sp>
        <p:nvSpPr>
          <p:cNvPr id="81" name="Google Shape;81;p1"/>
          <p:cNvSpPr txBox="1"/>
          <p:nvPr>
            <p:ph idx="3" type="body"/>
          </p:nvPr>
        </p:nvSpPr>
        <p:spPr>
          <a:xfrm>
            <a:off x="855477" y="4192125"/>
            <a:ext cx="8277307" cy="110344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None/>
            </a:pPr>
            <a:r>
              <a:rPr lang="en-GB"/>
              <a:t>Raspberry Pi Pico and Micro-Python</a:t>
            </a:r>
            <a:endParaRPr/>
          </a:p>
          <a:p>
            <a:pPr indent="0" lvl="0" marL="0" rtl="0" algn="l">
              <a:lnSpc>
                <a:spcPct val="90000"/>
              </a:lnSpc>
              <a:spcBef>
                <a:spcPts val="1000"/>
              </a:spcBef>
              <a:spcAft>
                <a:spcPts val="0"/>
              </a:spcAft>
              <a:buClr>
                <a:schemeClr val="lt1"/>
              </a:buClr>
              <a:buSzPts val="2800"/>
              <a:buNone/>
            </a:pPr>
            <a:r>
              <a:rPr lang="en-GB"/>
              <a:t>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type="title"/>
          </p:nvPr>
        </p:nvSpPr>
        <p:spPr>
          <a:xfrm>
            <a:off x="484552" y="428262"/>
            <a:ext cx="9249757" cy="104172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The Starter Code</a:t>
            </a:r>
            <a:endParaRPr>
              <a:latin typeface="Roboto"/>
              <a:ea typeface="Roboto"/>
              <a:cs typeface="Roboto"/>
              <a:sym typeface="Roboto"/>
            </a:endParaRPr>
          </a:p>
        </p:txBody>
      </p:sp>
      <p:sp>
        <p:nvSpPr>
          <p:cNvPr id="152" name="Google Shape;152;p9"/>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pic>
        <p:nvPicPr>
          <p:cNvPr id="153" name="Google Shape;153;p9"/>
          <p:cNvPicPr preferRelativeResize="0"/>
          <p:nvPr/>
        </p:nvPicPr>
        <p:blipFill rotWithShape="1">
          <a:blip r:embed="rId3">
            <a:alphaModFix/>
          </a:blip>
          <a:srcRect b="0" l="0" r="0" t="0"/>
          <a:stretch/>
        </p:blipFill>
        <p:spPr>
          <a:xfrm>
            <a:off x="2806750" y="1633150"/>
            <a:ext cx="6332724" cy="4369425"/>
          </a:xfrm>
          <a:prstGeom prst="rect">
            <a:avLst/>
          </a:prstGeom>
          <a:noFill/>
          <a:ln cap="flat" cmpd="sng" w="28575">
            <a:solidFill>
              <a:srgbClr val="000000"/>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484552" y="428262"/>
            <a:ext cx="9249757" cy="104172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The Plotter</a:t>
            </a:r>
            <a:endParaRPr>
              <a:latin typeface="Roboto"/>
              <a:ea typeface="Roboto"/>
              <a:cs typeface="Roboto"/>
              <a:sym typeface="Roboto"/>
            </a:endParaRPr>
          </a:p>
        </p:txBody>
      </p:sp>
      <p:sp>
        <p:nvSpPr>
          <p:cNvPr id="159" name="Google Shape;159;p8"/>
          <p:cNvSpPr txBox="1"/>
          <p:nvPr>
            <p:ph idx="1" type="body"/>
          </p:nvPr>
        </p:nvSpPr>
        <p:spPr>
          <a:xfrm>
            <a:off x="484551" y="2129750"/>
            <a:ext cx="5198100" cy="40473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rPr lang="en-GB">
                <a:solidFill>
                  <a:schemeClr val="lt1"/>
                </a:solidFill>
                <a:latin typeface="Roboto"/>
                <a:ea typeface="Roboto"/>
                <a:cs typeface="Roboto"/>
                <a:sym typeface="Roboto"/>
              </a:rPr>
              <a:t>Thonny has a built-in serial plotter that allows you to plot changing analogue data.</a:t>
            </a:r>
            <a:endParaRPr sz="2000">
              <a:latin typeface="Roboto"/>
              <a:ea typeface="Roboto"/>
              <a:cs typeface="Roboto"/>
              <a:sym typeface="Roboto"/>
            </a:endParaRPr>
          </a:p>
        </p:txBody>
      </p:sp>
      <p:sp>
        <p:nvSpPr>
          <p:cNvPr id="160" name="Google Shape;160;p8"/>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pic>
        <p:nvPicPr>
          <p:cNvPr id="161" name="Google Shape;161;p8"/>
          <p:cNvPicPr preferRelativeResize="0"/>
          <p:nvPr/>
        </p:nvPicPr>
        <p:blipFill>
          <a:blip r:embed="rId3">
            <a:alphaModFix/>
          </a:blip>
          <a:stretch>
            <a:fillRect/>
          </a:stretch>
        </p:blipFill>
        <p:spPr>
          <a:xfrm>
            <a:off x="6514575" y="182650"/>
            <a:ext cx="5464075" cy="6512859"/>
          </a:xfrm>
          <a:prstGeom prst="rect">
            <a:avLst/>
          </a:prstGeom>
          <a:noFill/>
          <a:ln cap="flat" cmpd="sng" w="2857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162" name="Google Shape;162;p8"/>
          <p:cNvSpPr/>
          <p:nvPr/>
        </p:nvSpPr>
        <p:spPr>
          <a:xfrm>
            <a:off x="7482700" y="4834875"/>
            <a:ext cx="1517700" cy="488700"/>
          </a:xfrm>
          <a:prstGeom prst="rightArrow">
            <a:avLst>
              <a:gd fmla="val 50000" name="adj1"/>
              <a:gd fmla="val 5000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63" name="Google Shape;163;p8"/>
          <p:cNvPicPr preferRelativeResize="0"/>
          <p:nvPr/>
        </p:nvPicPr>
        <p:blipFill>
          <a:blip r:embed="rId4">
            <a:alphaModFix/>
          </a:blip>
          <a:stretch>
            <a:fillRect/>
          </a:stretch>
        </p:blipFill>
        <p:spPr>
          <a:xfrm>
            <a:off x="484550" y="4342674"/>
            <a:ext cx="5953799" cy="1550698"/>
          </a:xfrm>
          <a:prstGeom prst="rect">
            <a:avLst/>
          </a:prstGeom>
          <a:noFill/>
          <a:ln cap="flat" cmpd="sng" w="2857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484552" y="428262"/>
            <a:ext cx="9249757" cy="104172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Dimmer Switch</a:t>
            </a:r>
            <a:endParaRPr>
              <a:latin typeface="Roboto"/>
              <a:ea typeface="Roboto"/>
              <a:cs typeface="Roboto"/>
              <a:sym typeface="Roboto"/>
            </a:endParaRPr>
          </a:p>
        </p:txBody>
      </p:sp>
      <p:sp>
        <p:nvSpPr>
          <p:cNvPr id="171" name="Google Shape;171;p10"/>
          <p:cNvSpPr txBox="1"/>
          <p:nvPr>
            <p:ph idx="1" type="body"/>
          </p:nvPr>
        </p:nvSpPr>
        <p:spPr>
          <a:xfrm>
            <a:off x="484550" y="1670376"/>
            <a:ext cx="10869300" cy="4506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None/>
            </a:pPr>
            <a:r>
              <a:rPr lang="en-GB">
                <a:latin typeface="Roboto"/>
                <a:ea typeface="Roboto"/>
                <a:cs typeface="Roboto"/>
                <a:sym typeface="Roboto"/>
              </a:rPr>
              <a:t>There are many real life applications for potentiometers one of which is a light dimmer switch</a:t>
            </a:r>
            <a:endParaRPr>
              <a:latin typeface="Roboto"/>
              <a:ea typeface="Roboto"/>
              <a:cs typeface="Roboto"/>
              <a:sym typeface="Roboto"/>
            </a:endParaRPr>
          </a:p>
          <a:p>
            <a:pPr indent="0" lvl="0" marL="0" rtl="0" algn="l">
              <a:lnSpc>
                <a:spcPct val="90000"/>
              </a:lnSpc>
              <a:spcBef>
                <a:spcPts val="0"/>
              </a:spcBef>
              <a:spcAft>
                <a:spcPts val="0"/>
              </a:spcAft>
              <a:buClr>
                <a:schemeClr val="lt1"/>
              </a:buClr>
              <a:buSzPts val="2800"/>
              <a:buNone/>
            </a:pPr>
            <a:r>
              <a:t/>
            </a:r>
            <a:endParaRPr>
              <a:latin typeface="Roboto"/>
              <a:ea typeface="Roboto"/>
              <a:cs typeface="Roboto"/>
              <a:sym typeface="Roboto"/>
            </a:endParaRPr>
          </a:p>
          <a:p>
            <a:pPr indent="0" lvl="0" marL="0" rtl="0" algn="l">
              <a:lnSpc>
                <a:spcPct val="90000"/>
              </a:lnSpc>
              <a:spcBef>
                <a:spcPts val="1000"/>
              </a:spcBef>
              <a:spcAft>
                <a:spcPts val="0"/>
              </a:spcAft>
              <a:buClr>
                <a:schemeClr val="lt1"/>
              </a:buClr>
              <a:buSzPts val="2800"/>
              <a:buNone/>
            </a:pPr>
            <a:r>
              <a:t/>
            </a:r>
            <a:endParaRPr>
              <a:latin typeface="Roboto"/>
              <a:ea typeface="Roboto"/>
              <a:cs typeface="Roboto"/>
              <a:sym typeface="Roboto"/>
            </a:endParaRPr>
          </a:p>
          <a:p>
            <a:pPr indent="0" lvl="0" marL="0" rtl="0" algn="l">
              <a:lnSpc>
                <a:spcPct val="90000"/>
              </a:lnSpc>
              <a:spcBef>
                <a:spcPts val="1000"/>
              </a:spcBef>
              <a:spcAft>
                <a:spcPts val="0"/>
              </a:spcAft>
              <a:buClr>
                <a:schemeClr val="lt1"/>
              </a:buClr>
              <a:buSzPts val="2800"/>
              <a:buNone/>
            </a:pPr>
            <a:r>
              <a:rPr lang="en-GB">
                <a:latin typeface="Roboto"/>
                <a:ea typeface="Roboto"/>
                <a:cs typeface="Roboto"/>
                <a:sym typeface="Roboto"/>
              </a:rPr>
              <a:t>To dim an LED we control the voltage using Pulse Width Modulation</a:t>
            </a:r>
            <a:endParaRPr>
              <a:latin typeface="Roboto"/>
              <a:ea typeface="Roboto"/>
              <a:cs typeface="Roboto"/>
              <a:sym typeface="Roboto"/>
            </a:endParaRPr>
          </a:p>
          <a:p>
            <a:pPr indent="0" lvl="0" marL="0" rtl="0" algn="l">
              <a:lnSpc>
                <a:spcPct val="90000"/>
              </a:lnSpc>
              <a:spcBef>
                <a:spcPts val="1000"/>
              </a:spcBef>
              <a:spcAft>
                <a:spcPts val="0"/>
              </a:spcAft>
              <a:buClr>
                <a:schemeClr val="lt1"/>
              </a:buClr>
              <a:buSzPts val="2800"/>
              <a:buNone/>
            </a:pPr>
            <a:r>
              <a:rPr lang="en-GB">
                <a:latin typeface="Roboto"/>
                <a:ea typeface="Roboto"/>
                <a:cs typeface="Roboto"/>
                <a:sym typeface="Roboto"/>
              </a:rPr>
              <a:t>PWM turns the digital signal on and off incredibly fast within a given cycle reducing the flow of current and in turn the brightness</a:t>
            </a:r>
            <a:endParaRPr>
              <a:latin typeface="Roboto"/>
              <a:ea typeface="Roboto"/>
              <a:cs typeface="Roboto"/>
              <a:sym typeface="Roboto"/>
            </a:endParaRPr>
          </a:p>
          <a:p>
            <a:pPr indent="0" lvl="0" marL="0" rtl="0" algn="l">
              <a:lnSpc>
                <a:spcPct val="90000"/>
              </a:lnSpc>
              <a:spcBef>
                <a:spcPts val="1000"/>
              </a:spcBef>
              <a:spcAft>
                <a:spcPts val="0"/>
              </a:spcAft>
              <a:buClr>
                <a:schemeClr val="lt1"/>
              </a:buClr>
              <a:buSzPts val="2800"/>
              <a:buNone/>
            </a:pPr>
            <a:r>
              <a:t/>
            </a:r>
            <a:endParaRPr>
              <a:latin typeface="Roboto"/>
              <a:ea typeface="Roboto"/>
              <a:cs typeface="Roboto"/>
              <a:sym typeface="Roboto"/>
            </a:endParaRPr>
          </a:p>
        </p:txBody>
      </p:sp>
      <p:sp>
        <p:nvSpPr>
          <p:cNvPr id="172" name="Google Shape;172;p10"/>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e55b8ab7c3_0_1"/>
          <p:cNvSpPr txBox="1"/>
          <p:nvPr>
            <p:ph type="title"/>
          </p:nvPr>
        </p:nvSpPr>
        <p:spPr>
          <a:xfrm>
            <a:off x="484552" y="428262"/>
            <a:ext cx="9249900" cy="1041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Starter dimmer switch code</a:t>
            </a:r>
            <a:endParaRPr/>
          </a:p>
        </p:txBody>
      </p:sp>
      <p:sp>
        <p:nvSpPr>
          <p:cNvPr id="179" name="Google Shape;179;g2e55b8ab7c3_0_1"/>
          <p:cNvSpPr txBox="1"/>
          <p:nvPr>
            <p:ph idx="12" type="sldNum"/>
          </p:nvPr>
        </p:nvSpPr>
        <p:spPr>
          <a:xfrm>
            <a:off x="11552262" y="6335492"/>
            <a:ext cx="426300" cy="365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pic>
        <p:nvPicPr>
          <p:cNvPr descr="A screenshot of a computer program&#10;&#10;Description automatically generated" id="180" name="Google Shape;180;g2e55b8ab7c3_0_1"/>
          <p:cNvPicPr preferRelativeResize="0"/>
          <p:nvPr/>
        </p:nvPicPr>
        <p:blipFill rotWithShape="1">
          <a:blip r:embed="rId3">
            <a:alphaModFix/>
          </a:blip>
          <a:srcRect b="0" l="0" r="0" t="30294"/>
          <a:stretch/>
        </p:blipFill>
        <p:spPr>
          <a:xfrm>
            <a:off x="1965050" y="2528725"/>
            <a:ext cx="7769400" cy="3395800"/>
          </a:xfrm>
          <a:prstGeom prst="rect">
            <a:avLst/>
          </a:prstGeom>
          <a:noFill/>
          <a:ln cap="flat" cmpd="sng" w="28575">
            <a:solidFill>
              <a:schemeClr val="dk1"/>
            </a:solidFill>
            <a:prstDash val="solid"/>
            <a:round/>
            <a:headEnd len="sm" w="sm" type="none"/>
            <a:tailEnd len="sm" w="sm" type="none"/>
          </a:ln>
          <a:effectLst>
            <a:outerShdw blurRad="57150" rotWithShape="0" algn="bl" dir="5400000" dist="11430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1"/>
          <p:cNvSpPr txBox="1"/>
          <p:nvPr>
            <p:ph type="title"/>
          </p:nvPr>
        </p:nvSpPr>
        <p:spPr>
          <a:xfrm>
            <a:off x="484550" y="1751851"/>
            <a:ext cx="5572200" cy="3395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solidFill>
                  <a:schemeClr val="lt1"/>
                </a:solidFill>
                <a:latin typeface="Roboto"/>
                <a:ea typeface="Roboto"/>
                <a:cs typeface="Roboto"/>
                <a:sym typeface="Roboto"/>
              </a:rPr>
              <a:t>Use the dimmer switch worksheet to create a dimmer switch </a:t>
            </a:r>
            <a:endParaRPr>
              <a:solidFill>
                <a:schemeClr val="lt1"/>
              </a:solidFill>
              <a:latin typeface="Roboto"/>
              <a:ea typeface="Roboto"/>
              <a:cs typeface="Roboto"/>
              <a:sym typeface="Roboto"/>
            </a:endParaRPr>
          </a:p>
        </p:txBody>
      </p:sp>
      <p:sp>
        <p:nvSpPr>
          <p:cNvPr id="186" name="Google Shape;186;p11"/>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pic>
        <p:nvPicPr>
          <p:cNvPr id="187" name="Google Shape;187;p11"/>
          <p:cNvPicPr preferRelativeResize="0"/>
          <p:nvPr/>
        </p:nvPicPr>
        <p:blipFill>
          <a:blip r:embed="rId3">
            <a:alphaModFix/>
          </a:blip>
          <a:stretch>
            <a:fillRect/>
          </a:stretch>
        </p:blipFill>
        <p:spPr>
          <a:xfrm>
            <a:off x="6744299" y="428250"/>
            <a:ext cx="4807950" cy="6097500"/>
          </a:xfrm>
          <a:prstGeom prst="rect">
            <a:avLst/>
          </a:prstGeom>
          <a:noFill/>
          <a:ln cap="flat" cmpd="sng" w="2857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188" name="Google Shape;188;p11"/>
          <p:cNvSpPr/>
          <p:nvPr/>
        </p:nvSpPr>
        <p:spPr>
          <a:xfrm>
            <a:off x="5296275" y="3150750"/>
            <a:ext cx="1734900" cy="556500"/>
          </a:xfrm>
          <a:prstGeom prst="rightArrow">
            <a:avLst>
              <a:gd fmla="val 50000" name="adj1"/>
              <a:gd fmla="val 50000" name="adj2"/>
            </a:avLst>
          </a:prstGeom>
          <a:solidFill>
            <a:srgbClr val="F1C23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484552" y="428262"/>
            <a:ext cx="9249757" cy="104172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Set up for next lesson</a:t>
            </a:r>
            <a:endParaRPr>
              <a:latin typeface="Roboto"/>
              <a:ea typeface="Roboto"/>
              <a:cs typeface="Roboto"/>
              <a:sym typeface="Roboto"/>
            </a:endParaRPr>
          </a:p>
        </p:txBody>
      </p:sp>
      <p:sp>
        <p:nvSpPr>
          <p:cNvPr id="194" name="Google Shape;194;p13"/>
          <p:cNvSpPr txBox="1"/>
          <p:nvPr>
            <p:ph idx="1" type="body"/>
          </p:nvPr>
        </p:nvSpPr>
        <p:spPr>
          <a:xfrm>
            <a:off x="484552" y="2129742"/>
            <a:ext cx="6225341" cy="404722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800"/>
              <a:buFont typeface="Roboto"/>
              <a:buChar char="•"/>
            </a:pPr>
            <a:r>
              <a:rPr lang="en-GB">
                <a:latin typeface="Roboto"/>
                <a:ea typeface="Roboto"/>
                <a:cs typeface="Roboto"/>
                <a:sym typeface="Roboto"/>
              </a:rPr>
              <a:t>Add a 2</a:t>
            </a:r>
            <a:r>
              <a:rPr baseline="30000" lang="en-GB">
                <a:latin typeface="Roboto"/>
                <a:ea typeface="Roboto"/>
                <a:cs typeface="Roboto"/>
                <a:sym typeface="Roboto"/>
              </a:rPr>
              <a:t>nd</a:t>
            </a:r>
            <a:r>
              <a:rPr lang="en-GB">
                <a:latin typeface="Roboto"/>
                <a:ea typeface="Roboto"/>
                <a:cs typeface="Roboto"/>
                <a:sym typeface="Roboto"/>
              </a:rPr>
              <a:t> pot to ADC 1 ready for the next  lesson</a:t>
            </a:r>
            <a:endParaRPr>
              <a:latin typeface="Roboto"/>
              <a:ea typeface="Roboto"/>
              <a:cs typeface="Roboto"/>
              <a:sym typeface="Roboto"/>
            </a:endParaRPr>
          </a:p>
        </p:txBody>
      </p:sp>
      <p:sp>
        <p:nvSpPr>
          <p:cNvPr id="195" name="Google Shape;195;p13"/>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pic>
        <p:nvPicPr>
          <p:cNvPr id="196" name="Google Shape;196;p13"/>
          <p:cNvPicPr preferRelativeResize="0"/>
          <p:nvPr/>
        </p:nvPicPr>
        <p:blipFill rotWithShape="1">
          <a:blip r:embed="rId3">
            <a:alphaModFix/>
          </a:blip>
          <a:srcRect b="0" l="0" r="0" t="0"/>
          <a:stretch/>
        </p:blipFill>
        <p:spPr>
          <a:xfrm>
            <a:off x="7566367" y="121775"/>
            <a:ext cx="4528033" cy="6578849"/>
          </a:xfrm>
          <a:prstGeom prst="rect">
            <a:avLst/>
          </a:prstGeom>
          <a:noFill/>
          <a:ln cap="flat" cmpd="sng" w="28575">
            <a:solidFill>
              <a:srgbClr val="000000"/>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4"/>
          <p:cNvSpPr txBox="1"/>
          <p:nvPr>
            <p:ph type="title"/>
          </p:nvPr>
        </p:nvSpPr>
        <p:spPr>
          <a:xfrm>
            <a:off x="484552" y="428262"/>
            <a:ext cx="9249757" cy="104172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Final Circuit</a:t>
            </a:r>
            <a:endParaRPr>
              <a:latin typeface="Roboto"/>
              <a:ea typeface="Roboto"/>
              <a:cs typeface="Roboto"/>
              <a:sym typeface="Roboto"/>
            </a:endParaRPr>
          </a:p>
        </p:txBody>
      </p:sp>
      <p:sp>
        <p:nvSpPr>
          <p:cNvPr id="204" name="Google Shape;204;p14"/>
          <p:cNvSpPr txBox="1"/>
          <p:nvPr>
            <p:ph idx="1" type="body"/>
          </p:nvPr>
        </p:nvSpPr>
        <p:spPr>
          <a:xfrm>
            <a:off x="484553" y="2048934"/>
            <a:ext cx="5306648" cy="4128032"/>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800"/>
              <a:buFont typeface="Roboto"/>
              <a:buChar char="•"/>
            </a:pPr>
            <a:r>
              <a:rPr lang="en-GB">
                <a:latin typeface="Roboto"/>
                <a:ea typeface="Roboto"/>
                <a:cs typeface="Roboto"/>
                <a:sym typeface="Roboto"/>
              </a:rPr>
              <a:t>The final circuit is pretty complex and may look a little different depending on the breadboard set up you are using </a:t>
            </a:r>
            <a:endParaRPr>
              <a:latin typeface="Roboto"/>
              <a:ea typeface="Roboto"/>
              <a:cs typeface="Roboto"/>
              <a:sym typeface="Roboto"/>
            </a:endParaRPr>
          </a:p>
          <a:p>
            <a:pPr indent="-228600" lvl="0" marL="228600" rtl="0" algn="l">
              <a:lnSpc>
                <a:spcPct val="90000"/>
              </a:lnSpc>
              <a:spcBef>
                <a:spcPts val="0"/>
              </a:spcBef>
              <a:spcAft>
                <a:spcPts val="0"/>
              </a:spcAft>
              <a:buSzPts val="2800"/>
              <a:buFont typeface="Roboto"/>
              <a:buChar char="•"/>
            </a:pPr>
            <a:r>
              <a:rPr lang="en-GB">
                <a:latin typeface="Roboto"/>
                <a:ea typeface="Roboto"/>
                <a:cs typeface="Roboto"/>
                <a:sym typeface="Roboto"/>
              </a:rPr>
              <a:t>What is important are the correct connection between the hardware</a:t>
            </a:r>
            <a:endParaRPr>
              <a:latin typeface="Roboto"/>
              <a:ea typeface="Roboto"/>
              <a:cs typeface="Roboto"/>
              <a:sym typeface="Roboto"/>
            </a:endParaRPr>
          </a:p>
        </p:txBody>
      </p:sp>
      <p:sp>
        <p:nvSpPr>
          <p:cNvPr id="205" name="Google Shape;205;p14"/>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pic>
        <p:nvPicPr>
          <p:cNvPr id="206" name="Google Shape;206;p14"/>
          <p:cNvPicPr preferRelativeResize="0"/>
          <p:nvPr/>
        </p:nvPicPr>
        <p:blipFill>
          <a:blip r:embed="rId3">
            <a:alphaModFix/>
          </a:blip>
          <a:stretch>
            <a:fillRect/>
          </a:stretch>
        </p:blipFill>
        <p:spPr>
          <a:xfrm>
            <a:off x="7359025" y="104775"/>
            <a:ext cx="4619625" cy="6485900"/>
          </a:xfrm>
          <a:prstGeom prst="rect">
            <a:avLst/>
          </a:prstGeom>
          <a:noFill/>
          <a:ln cap="flat" cmpd="sng" w="28575">
            <a:solidFill>
              <a:schemeClr val="dk1"/>
            </a:solidFill>
            <a:prstDash val="solid"/>
            <a:round/>
            <a:headEnd len="sm" w="sm" type="none"/>
            <a:tailEnd len="sm" w="sm" type="none"/>
          </a:ln>
          <a:effectLst>
            <a:outerShdw blurRad="57150" rotWithShape="0" algn="bl" dir="5400000" dist="11430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txBox="1"/>
          <p:nvPr>
            <p:ph type="title"/>
          </p:nvPr>
        </p:nvSpPr>
        <p:spPr>
          <a:xfrm>
            <a:off x="484552" y="428262"/>
            <a:ext cx="9249757" cy="104172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Challenge</a:t>
            </a:r>
            <a:endParaRPr>
              <a:latin typeface="Roboto"/>
              <a:ea typeface="Roboto"/>
              <a:cs typeface="Roboto"/>
              <a:sym typeface="Roboto"/>
            </a:endParaRPr>
          </a:p>
        </p:txBody>
      </p:sp>
      <p:sp>
        <p:nvSpPr>
          <p:cNvPr id="214" name="Google Shape;214;p12"/>
          <p:cNvSpPr txBox="1"/>
          <p:nvPr>
            <p:ph idx="1" type="body"/>
          </p:nvPr>
        </p:nvSpPr>
        <p:spPr>
          <a:xfrm>
            <a:off x="636104" y="2146852"/>
            <a:ext cx="3570135" cy="38033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None/>
            </a:pPr>
            <a:r>
              <a:rPr lang="en-GB">
                <a:latin typeface="Roboto"/>
                <a:ea typeface="Roboto"/>
                <a:cs typeface="Roboto"/>
                <a:sym typeface="Roboto"/>
              </a:rPr>
              <a:t>Flashing the LED using the pot to reduce/increase the sleep time</a:t>
            </a:r>
            <a:endParaRPr>
              <a:latin typeface="Roboto"/>
              <a:ea typeface="Roboto"/>
              <a:cs typeface="Roboto"/>
              <a:sym typeface="Roboto"/>
            </a:endParaRPr>
          </a:p>
        </p:txBody>
      </p:sp>
      <p:sp>
        <p:nvSpPr>
          <p:cNvPr id="215" name="Google Shape;215;p12"/>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pic>
        <p:nvPicPr>
          <p:cNvPr id="216" name="Google Shape;216;p12"/>
          <p:cNvPicPr preferRelativeResize="0"/>
          <p:nvPr/>
        </p:nvPicPr>
        <p:blipFill rotWithShape="1">
          <a:blip r:embed="rId3">
            <a:alphaModFix/>
          </a:blip>
          <a:srcRect b="0" l="0" r="0" t="0"/>
          <a:stretch/>
        </p:blipFill>
        <p:spPr>
          <a:xfrm>
            <a:off x="4099563" y="2146852"/>
            <a:ext cx="7772400" cy="4169664"/>
          </a:xfrm>
          <a:prstGeom prst="rect">
            <a:avLst/>
          </a:prstGeom>
          <a:noFill/>
          <a:ln cap="flat" cmpd="sng" w="28575">
            <a:solidFill>
              <a:srgbClr val="000000"/>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5"/>
          <p:cNvSpPr txBox="1"/>
          <p:nvPr>
            <p:ph type="title"/>
          </p:nvPr>
        </p:nvSpPr>
        <p:spPr>
          <a:xfrm>
            <a:off x="484552" y="428262"/>
            <a:ext cx="9249757" cy="104172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Plenary</a:t>
            </a:r>
            <a:endParaRPr>
              <a:latin typeface="Roboto"/>
              <a:ea typeface="Roboto"/>
              <a:cs typeface="Roboto"/>
              <a:sym typeface="Roboto"/>
            </a:endParaRPr>
          </a:p>
        </p:txBody>
      </p:sp>
      <p:sp>
        <p:nvSpPr>
          <p:cNvPr id="224" name="Google Shape;224;p15"/>
          <p:cNvSpPr txBox="1"/>
          <p:nvPr>
            <p:ph idx="1" type="body"/>
          </p:nvPr>
        </p:nvSpPr>
        <p:spPr>
          <a:xfrm>
            <a:off x="484552" y="2129742"/>
            <a:ext cx="10869249" cy="4047223"/>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0"/>
              </a:spcBef>
              <a:spcAft>
                <a:spcPts val="0"/>
              </a:spcAft>
              <a:buNone/>
            </a:pPr>
            <a:r>
              <a:t/>
            </a:r>
            <a:endParaRPr>
              <a:latin typeface="Roboto"/>
              <a:ea typeface="Roboto"/>
              <a:cs typeface="Roboto"/>
              <a:sym typeface="Roboto"/>
            </a:endParaRPr>
          </a:p>
          <a:p>
            <a:pPr indent="-50800" lvl="0" marL="228600" rtl="0" algn="l">
              <a:lnSpc>
                <a:spcPct val="90000"/>
              </a:lnSpc>
              <a:spcBef>
                <a:spcPts val="1000"/>
              </a:spcBef>
              <a:spcAft>
                <a:spcPts val="0"/>
              </a:spcAft>
              <a:buClr>
                <a:schemeClr val="lt1"/>
              </a:buClr>
              <a:buSzPts val="2800"/>
              <a:buNone/>
            </a:pPr>
            <a:r>
              <a:t/>
            </a:r>
            <a:endParaRPr>
              <a:latin typeface="Roboto"/>
              <a:ea typeface="Roboto"/>
              <a:cs typeface="Roboto"/>
              <a:sym typeface="Roboto"/>
            </a:endParaRPr>
          </a:p>
        </p:txBody>
      </p:sp>
      <p:sp>
        <p:nvSpPr>
          <p:cNvPr id="225" name="Google Shape;225;p15"/>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6"/>
          <p:cNvSpPr txBox="1"/>
          <p:nvPr>
            <p:ph type="title"/>
          </p:nvPr>
        </p:nvSpPr>
        <p:spPr>
          <a:xfrm>
            <a:off x="484552" y="428262"/>
            <a:ext cx="9249757" cy="104172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solidFill>
                  <a:srgbClr val="00546C"/>
                </a:solidFill>
                <a:latin typeface="Roboto"/>
                <a:ea typeface="Roboto"/>
                <a:cs typeface="Roboto"/>
                <a:sym typeface="Roboto"/>
              </a:rPr>
              <a:t>Explain </a:t>
            </a:r>
            <a:r>
              <a:rPr lang="en-GB">
                <a:solidFill>
                  <a:srgbClr val="00546C"/>
                </a:solidFill>
                <a:latin typeface="Roboto"/>
                <a:ea typeface="Roboto"/>
                <a:cs typeface="Roboto"/>
                <a:sym typeface="Roboto"/>
              </a:rPr>
              <a:t>the purpose of an analogue to digital convertor?</a:t>
            </a:r>
            <a:endParaRPr sz="6000">
              <a:solidFill>
                <a:srgbClr val="00546C"/>
              </a:solidFill>
              <a:latin typeface="Roboto"/>
              <a:ea typeface="Roboto"/>
              <a:cs typeface="Roboto"/>
              <a:sym typeface="Roboto"/>
            </a:endParaRPr>
          </a:p>
        </p:txBody>
      </p:sp>
      <p:sp>
        <p:nvSpPr>
          <p:cNvPr id="231" name="Google Shape;231;p16"/>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
          <p:cNvSpPr txBox="1"/>
          <p:nvPr>
            <p:ph idx="2" type="body"/>
          </p:nvPr>
        </p:nvSpPr>
        <p:spPr>
          <a:xfrm>
            <a:off x="566969" y="1376044"/>
            <a:ext cx="8277307" cy="181674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4800"/>
              <a:buNone/>
            </a:pPr>
            <a:r>
              <a:rPr lang="en-GB"/>
              <a:t>Lesson 4 Starter Activity</a:t>
            </a:r>
            <a:endParaRPr/>
          </a:p>
        </p:txBody>
      </p:sp>
      <p:sp>
        <p:nvSpPr>
          <p:cNvPr id="89" name="Google Shape;89;p2"/>
          <p:cNvSpPr txBox="1"/>
          <p:nvPr>
            <p:ph idx="3" type="body"/>
          </p:nvPr>
        </p:nvSpPr>
        <p:spPr>
          <a:xfrm>
            <a:off x="566975" y="2541425"/>
            <a:ext cx="9159900" cy="2501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None/>
            </a:pPr>
            <a:r>
              <a:rPr b="1" lang="en-GB"/>
              <a:t>Think, pair, share </a:t>
            </a:r>
            <a:endParaRPr b="1"/>
          </a:p>
          <a:p>
            <a:pPr indent="0" lvl="0" marL="0" rtl="0" algn="l">
              <a:lnSpc>
                <a:spcPct val="90000"/>
              </a:lnSpc>
              <a:spcBef>
                <a:spcPts val="0"/>
              </a:spcBef>
              <a:spcAft>
                <a:spcPts val="0"/>
              </a:spcAft>
              <a:buClr>
                <a:schemeClr val="lt1"/>
              </a:buClr>
              <a:buSzPts val="2800"/>
              <a:buNone/>
            </a:pPr>
            <a:r>
              <a:t/>
            </a:r>
            <a:endParaRPr b="1"/>
          </a:p>
          <a:p>
            <a:pPr indent="0" lvl="0" marL="0" rtl="0" algn="l">
              <a:lnSpc>
                <a:spcPct val="90000"/>
              </a:lnSpc>
              <a:spcBef>
                <a:spcPts val="1000"/>
              </a:spcBef>
              <a:spcAft>
                <a:spcPts val="0"/>
              </a:spcAft>
              <a:buClr>
                <a:schemeClr val="lt1"/>
              </a:buClr>
              <a:buSzPts val="2800"/>
              <a:buNone/>
            </a:pPr>
            <a:r>
              <a:rPr lang="en-GB"/>
              <a:t>Live music is </a:t>
            </a:r>
            <a:r>
              <a:rPr lang="en-GB"/>
              <a:t>analogue</a:t>
            </a:r>
            <a:r>
              <a:rPr lang="en-GB"/>
              <a:t> sound </a:t>
            </a:r>
            <a:r>
              <a:rPr lang="en-GB"/>
              <a:t>where as</a:t>
            </a:r>
            <a:r>
              <a:rPr lang="en-GB"/>
              <a:t> music on a radio or TV is digital sound</a:t>
            </a:r>
            <a:endParaRPr/>
          </a:p>
          <a:p>
            <a:pPr indent="0" lvl="0" marL="0" rtl="0" algn="l">
              <a:lnSpc>
                <a:spcPct val="90000"/>
              </a:lnSpc>
              <a:spcBef>
                <a:spcPts val="1000"/>
              </a:spcBef>
              <a:spcAft>
                <a:spcPts val="0"/>
              </a:spcAft>
              <a:buClr>
                <a:schemeClr val="lt1"/>
              </a:buClr>
              <a:buSzPts val="2800"/>
              <a:buNone/>
            </a:pPr>
            <a:r>
              <a:t/>
            </a:r>
            <a:endParaRPr/>
          </a:p>
          <a:p>
            <a:pPr indent="0" lvl="0" marL="0" rtl="0" algn="l">
              <a:lnSpc>
                <a:spcPct val="90000"/>
              </a:lnSpc>
              <a:spcBef>
                <a:spcPts val="1000"/>
              </a:spcBef>
              <a:spcAft>
                <a:spcPts val="0"/>
              </a:spcAft>
              <a:buClr>
                <a:schemeClr val="lt1"/>
              </a:buClr>
              <a:buSzPts val="2800"/>
              <a:buNone/>
            </a:pPr>
            <a:r>
              <a:rPr lang="en-GB"/>
              <a:t>Is a</a:t>
            </a:r>
            <a:r>
              <a:rPr lang="en-GB">
                <a:extLst>
                  <a:ext uri="http://customooxmlschemas.google.com/">
                    <go:slidesCustomData xmlns:go="http://customooxmlschemas.google.com/" textRoundtripDataId="0"/>
                  </a:ext>
                </a:extLst>
              </a:rPr>
              <a:t>nalogue sound better quality than digital sound?</a:t>
            </a:r>
            <a:endParaRPr/>
          </a:p>
          <a:p>
            <a:pPr indent="0" lvl="0" marL="0" rtl="0" algn="l">
              <a:lnSpc>
                <a:spcPct val="90000"/>
              </a:lnSpc>
              <a:spcBef>
                <a:spcPts val="1000"/>
              </a:spcBef>
              <a:spcAft>
                <a:spcPts val="0"/>
              </a:spcAft>
              <a:buClr>
                <a:schemeClr val="lt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caecec9666_1_0"/>
          <p:cNvSpPr txBox="1"/>
          <p:nvPr>
            <p:ph type="title"/>
          </p:nvPr>
        </p:nvSpPr>
        <p:spPr>
          <a:xfrm>
            <a:off x="484552" y="428262"/>
            <a:ext cx="9249900" cy="1041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Explain the term</a:t>
            </a:r>
            <a:r>
              <a:rPr lang="en-GB">
                <a:latin typeface="Roboto"/>
                <a:ea typeface="Roboto"/>
                <a:cs typeface="Roboto"/>
                <a:sym typeface="Roboto"/>
              </a:rPr>
              <a:t> PWM?</a:t>
            </a:r>
            <a:endParaRPr>
              <a:latin typeface="Roboto"/>
              <a:ea typeface="Roboto"/>
              <a:cs typeface="Roboto"/>
              <a:sym typeface="Roboto"/>
            </a:endParaRPr>
          </a:p>
        </p:txBody>
      </p:sp>
      <p:sp>
        <p:nvSpPr>
          <p:cNvPr id="237" name="Google Shape;237;g2caecec9666_1_0"/>
          <p:cNvSpPr txBox="1"/>
          <p:nvPr>
            <p:ph idx="1" type="body"/>
          </p:nvPr>
        </p:nvSpPr>
        <p:spPr>
          <a:xfrm>
            <a:off x="484552" y="2129742"/>
            <a:ext cx="10869300" cy="40473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lt1"/>
              </a:buClr>
              <a:buSzPts val="2800"/>
              <a:buNone/>
            </a:pPr>
            <a:r>
              <a:t/>
            </a:r>
            <a:endParaRPr/>
          </a:p>
        </p:txBody>
      </p:sp>
      <p:sp>
        <p:nvSpPr>
          <p:cNvPr id="238" name="Google Shape;238;g2caecec9666_1_0"/>
          <p:cNvSpPr txBox="1"/>
          <p:nvPr>
            <p:ph idx="12" type="sldNum"/>
          </p:nvPr>
        </p:nvSpPr>
        <p:spPr>
          <a:xfrm>
            <a:off x="11552262" y="6335492"/>
            <a:ext cx="426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e53f3654b8_0_0"/>
          <p:cNvSpPr txBox="1"/>
          <p:nvPr>
            <p:ph type="title"/>
          </p:nvPr>
        </p:nvSpPr>
        <p:spPr>
          <a:xfrm>
            <a:off x="484552" y="428262"/>
            <a:ext cx="9249900" cy="1041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Homework</a:t>
            </a:r>
            <a:endParaRPr>
              <a:latin typeface="Roboto"/>
              <a:ea typeface="Roboto"/>
              <a:cs typeface="Roboto"/>
              <a:sym typeface="Roboto"/>
            </a:endParaRPr>
          </a:p>
        </p:txBody>
      </p:sp>
      <p:sp>
        <p:nvSpPr>
          <p:cNvPr id="244" name="Google Shape;244;g2e53f3654b8_0_0"/>
          <p:cNvSpPr txBox="1"/>
          <p:nvPr>
            <p:ph idx="1" type="body"/>
          </p:nvPr>
        </p:nvSpPr>
        <p:spPr>
          <a:xfrm>
            <a:off x="484552" y="2129742"/>
            <a:ext cx="10869300" cy="40473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lt1"/>
              </a:buClr>
              <a:buSzPts val="2800"/>
              <a:buNone/>
            </a:pPr>
            <a:r>
              <a:rPr lang="en-GB"/>
              <a:t>Investigate how analogue to Digital convertors can be used in medicine</a:t>
            </a:r>
            <a:endParaRPr/>
          </a:p>
          <a:p>
            <a:pPr indent="-50800" lvl="0" marL="228600" rtl="0" algn="l">
              <a:lnSpc>
                <a:spcPct val="90000"/>
              </a:lnSpc>
              <a:spcBef>
                <a:spcPts val="0"/>
              </a:spcBef>
              <a:spcAft>
                <a:spcPts val="0"/>
              </a:spcAft>
              <a:buClr>
                <a:schemeClr val="lt1"/>
              </a:buClr>
              <a:buSzPts val="2800"/>
              <a:buNone/>
            </a:pPr>
            <a:r>
              <a:t/>
            </a:r>
            <a:endParaRPr/>
          </a:p>
          <a:p>
            <a:pPr indent="-50800" lvl="0" marL="228600" rtl="0" algn="l">
              <a:lnSpc>
                <a:spcPct val="90000"/>
              </a:lnSpc>
              <a:spcBef>
                <a:spcPts val="0"/>
              </a:spcBef>
              <a:spcAft>
                <a:spcPts val="0"/>
              </a:spcAft>
              <a:buClr>
                <a:schemeClr val="lt1"/>
              </a:buClr>
              <a:buSzPts val="2800"/>
              <a:buNone/>
            </a:pPr>
            <a:r>
              <a:rPr lang="en-GB"/>
              <a:t>Produce an </a:t>
            </a:r>
            <a:r>
              <a:rPr lang="en-GB"/>
              <a:t>explanation</a:t>
            </a:r>
            <a:r>
              <a:rPr lang="en-GB"/>
              <a:t> of you findings. </a:t>
            </a:r>
            <a:endParaRPr/>
          </a:p>
          <a:p>
            <a:pPr indent="-50800" lvl="0" marL="228600" rtl="0" algn="l">
              <a:lnSpc>
                <a:spcPct val="90000"/>
              </a:lnSpc>
              <a:spcBef>
                <a:spcPts val="0"/>
              </a:spcBef>
              <a:spcAft>
                <a:spcPts val="0"/>
              </a:spcAft>
              <a:buClr>
                <a:schemeClr val="lt1"/>
              </a:buClr>
              <a:buSzPts val="2800"/>
              <a:buNone/>
            </a:pPr>
            <a:r>
              <a:rPr lang="en-GB"/>
              <a:t>Add appropriate images to support work</a:t>
            </a:r>
            <a:endParaRPr/>
          </a:p>
        </p:txBody>
      </p:sp>
      <p:sp>
        <p:nvSpPr>
          <p:cNvPr id="245" name="Google Shape;245;g2e53f3654b8_0_0"/>
          <p:cNvSpPr txBox="1"/>
          <p:nvPr>
            <p:ph idx="12" type="sldNum"/>
          </p:nvPr>
        </p:nvSpPr>
        <p:spPr>
          <a:xfrm>
            <a:off x="11552262" y="6335492"/>
            <a:ext cx="426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ph idx="2" type="body"/>
          </p:nvPr>
        </p:nvSpPr>
        <p:spPr>
          <a:xfrm>
            <a:off x="614470" y="1525980"/>
            <a:ext cx="8277307" cy="88026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4800"/>
              <a:buNone/>
            </a:pPr>
            <a:r>
              <a:rPr lang="en-GB"/>
              <a:t>In this lesson you will learn </a:t>
            </a:r>
            <a:endParaRPr/>
          </a:p>
        </p:txBody>
      </p:sp>
      <p:sp>
        <p:nvSpPr>
          <p:cNvPr id="95" name="Google Shape;95;p3"/>
          <p:cNvSpPr txBox="1"/>
          <p:nvPr>
            <p:ph idx="3" type="body"/>
          </p:nvPr>
        </p:nvSpPr>
        <p:spPr>
          <a:xfrm>
            <a:off x="489450" y="2917625"/>
            <a:ext cx="9267300" cy="3018600"/>
          </a:xfrm>
          <a:prstGeom prst="rect">
            <a:avLst/>
          </a:prstGeom>
          <a:noFill/>
          <a:ln>
            <a:noFill/>
          </a:ln>
        </p:spPr>
        <p:txBody>
          <a:bodyPr anchorCtr="0" anchor="t" bIns="45700" lIns="91425" spcFirstLastPara="1" rIns="91425" wrap="square" tIns="45700">
            <a:noAutofit/>
          </a:bodyPr>
          <a:lstStyle/>
          <a:p>
            <a:pPr indent="-412750" lvl="0" marL="457200" rtl="0" algn="l">
              <a:lnSpc>
                <a:spcPct val="90000"/>
              </a:lnSpc>
              <a:spcBef>
                <a:spcPts val="0"/>
              </a:spcBef>
              <a:spcAft>
                <a:spcPts val="0"/>
              </a:spcAft>
              <a:buSzPts val="2900"/>
              <a:buChar char="●"/>
            </a:pPr>
            <a:r>
              <a:rPr lang="en-GB" sz="2900"/>
              <a:t>How to </a:t>
            </a:r>
            <a:r>
              <a:rPr lang="en-GB" sz="2900"/>
              <a:t>utilise</a:t>
            </a:r>
            <a:r>
              <a:rPr lang="en-GB" sz="2900"/>
              <a:t> </a:t>
            </a:r>
            <a:r>
              <a:rPr lang="en-GB" sz="2900"/>
              <a:t>the Pico analogue to digital convertor pins to allow analogue input </a:t>
            </a:r>
            <a:endParaRPr sz="2900"/>
          </a:p>
          <a:p>
            <a:pPr indent="-412750" lvl="0" marL="457200" rtl="0" algn="l">
              <a:lnSpc>
                <a:spcPct val="90000"/>
              </a:lnSpc>
              <a:spcBef>
                <a:spcPts val="0"/>
              </a:spcBef>
              <a:spcAft>
                <a:spcPts val="0"/>
              </a:spcAft>
              <a:buSzPts val="2900"/>
              <a:buChar char="●"/>
            </a:pPr>
            <a:r>
              <a:rPr lang="en-GB" sz="2900"/>
              <a:t>T</a:t>
            </a:r>
            <a:r>
              <a:rPr lang="en-GB" sz="2900"/>
              <a:t>hat analogue input allows a wider range of values to be represented compared to </a:t>
            </a:r>
            <a:r>
              <a:rPr lang="en-GB" sz="2900"/>
              <a:t>digital</a:t>
            </a:r>
            <a:r>
              <a:rPr lang="en-GB" sz="2900"/>
              <a:t> input</a:t>
            </a:r>
            <a:endParaRPr sz="2900"/>
          </a:p>
          <a:p>
            <a:pPr indent="-412750" lvl="0" marL="457200" rtl="0" algn="l">
              <a:spcBef>
                <a:spcPts val="0"/>
              </a:spcBef>
              <a:spcAft>
                <a:spcPts val="0"/>
              </a:spcAft>
              <a:buSzPts val="2900"/>
              <a:buChar char="●"/>
            </a:pPr>
            <a:r>
              <a:rPr lang="en-GB" sz="2900"/>
              <a:t>How to</a:t>
            </a:r>
            <a:r>
              <a:rPr lang="en-GB" sz="2900"/>
              <a:t> use analogue signals to control the brightness of an LED</a:t>
            </a:r>
            <a:endParaRPr sz="2900"/>
          </a:p>
          <a:p>
            <a:pPr indent="0" lvl="0" marL="0" rtl="0" algn="l">
              <a:lnSpc>
                <a:spcPct val="90000"/>
              </a:lnSpc>
              <a:spcBef>
                <a:spcPts val="1000"/>
              </a:spcBef>
              <a:spcAft>
                <a:spcPts val="0"/>
              </a:spcAft>
              <a:buClr>
                <a:schemeClr val="lt1"/>
              </a:buClr>
              <a:buSzPts val="2400"/>
              <a:buNone/>
            </a:pPr>
            <a:r>
              <a:t/>
            </a:r>
            <a:endParaRPr b="1" sz="2400">
              <a:latin typeface="Malgun Gothic"/>
              <a:ea typeface="Malgun Gothic"/>
              <a:cs typeface="Malgun Gothic"/>
              <a:sym typeface="Malgun Gothic"/>
            </a:endParaRPr>
          </a:p>
          <a:p>
            <a:pPr indent="0" lvl="0" marL="0" rtl="0" algn="l">
              <a:lnSpc>
                <a:spcPct val="90000"/>
              </a:lnSpc>
              <a:spcBef>
                <a:spcPts val="1000"/>
              </a:spcBef>
              <a:spcAft>
                <a:spcPts val="0"/>
              </a:spcAft>
              <a:buClr>
                <a:schemeClr val="lt1"/>
              </a:buClr>
              <a:buSzPts val="2400"/>
              <a:buNone/>
            </a:pPr>
            <a:r>
              <a:t/>
            </a:r>
            <a:endParaRPr b="1" sz="2400">
              <a:latin typeface="Malgun Gothic"/>
              <a:ea typeface="Malgun Gothic"/>
              <a:cs typeface="Malgun Gothic"/>
              <a:sym typeface="Malgun Gothic"/>
            </a:endParaRPr>
          </a:p>
          <a:p>
            <a:pPr indent="0" lvl="0" marL="0" rtl="0" algn="l">
              <a:lnSpc>
                <a:spcPct val="90000"/>
              </a:lnSpc>
              <a:spcBef>
                <a:spcPts val="1000"/>
              </a:spcBef>
              <a:spcAft>
                <a:spcPts val="0"/>
              </a:spcAft>
              <a:buClr>
                <a:schemeClr val="lt1"/>
              </a:buClr>
              <a:buSzPts val="3600"/>
              <a:buNone/>
            </a:pPr>
            <a:r>
              <a:t/>
            </a:r>
            <a:endParaRPr sz="3600">
              <a:latin typeface="Malgun Gothic"/>
              <a:ea typeface="Malgun Gothic"/>
              <a:cs typeface="Malgun Gothic"/>
              <a:sym typeface="Malgun Gothic"/>
            </a:endParaRPr>
          </a:p>
          <a:p>
            <a:pPr indent="0" lvl="0" marL="0" rtl="0" algn="l">
              <a:lnSpc>
                <a:spcPct val="90000"/>
              </a:lnSpc>
              <a:spcBef>
                <a:spcPts val="1000"/>
              </a:spcBef>
              <a:spcAft>
                <a:spcPts val="0"/>
              </a:spcAft>
              <a:buClr>
                <a:schemeClr val="lt1"/>
              </a:buClr>
              <a:buSzPts val="2800"/>
              <a:buNone/>
            </a:pPr>
            <a:r>
              <a:t/>
            </a:r>
            <a:endParaRPr/>
          </a:p>
          <a:p>
            <a:pPr indent="0" lvl="0" marL="0" rtl="0" algn="l">
              <a:lnSpc>
                <a:spcPct val="90000"/>
              </a:lnSpc>
              <a:spcBef>
                <a:spcPts val="1000"/>
              </a:spcBef>
              <a:spcAft>
                <a:spcPts val="0"/>
              </a:spcAft>
              <a:buClr>
                <a:schemeClr val="lt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type="title"/>
          </p:nvPr>
        </p:nvSpPr>
        <p:spPr>
          <a:xfrm>
            <a:off x="205174" y="611253"/>
            <a:ext cx="7929300" cy="1154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GB">
                <a:latin typeface="Roboto"/>
                <a:ea typeface="Roboto"/>
                <a:cs typeface="Roboto"/>
                <a:sym typeface="Roboto"/>
              </a:rPr>
              <a:t>The Pico RP2040 </a:t>
            </a:r>
            <a:r>
              <a:rPr lang="en-GB">
                <a:latin typeface="Roboto"/>
                <a:ea typeface="Roboto"/>
                <a:cs typeface="Roboto"/>
                <a:sym typeface="Roboto"/>
              </a:rPr>
              <a:t>Microcontroller</a:t>
            </a:r>
            <a:endParaRPr>
              <a:latin typeface="Roboto"/>
              <a:ea typeface="Roboto"/>
              <a:cs typeface="Roboto"/>
              <a:sym typeface="Roboto"/>
            </a:endParaRPr>
          </a:p>
        </p:txBody>
      </p:sp>
      <p:pic>
        <p:nvPicPr>
          <p:cNvPr descr="Image" id="101" name="Google Shape;101;p4"/>
          <p:cNvPicPr preferRelativeResize="0"/>
          <p:nvPr/>
        </p:nvPicPr>
        <p:blipFill rotWithShape="1">
          <a:blip r:embed="rId3">
            <a:alphaModFix/>
          </a:blip>
          <a:srcRect b="14693" l="23019" r="34169" t="5352"/>
          <a:stretch/>
        </p:blipFill>
        <p:spPr>
          <a:xfrm>
            <a:off x="8542326" y="636109"/>
            <a:ext cx="3451799" cy="5585791"/>
          </a:xfrm>
          <a:prstGeom prst="rect">
            <a:avLst/>
          </a:prstGeom>
          <a:noFill/>
          <a:ln cap="flat" cmpd="sng" w="28575">
            <a:solidFill>
              <a:srgbClr val="000000"/>
            </a:solidFill>
            <a:prstDash val="solid"/>
            <a:round/>
            <a:headEnd len="sm" w="sm" type="none"/>
            <a:tailEnd len="sm" w="sm" type="none"/>
          </a:ln>
          <a:effectLst>
            <a:outerShdw blurRad="57150" rotWithShape="0" algn="bl" dir="5400000" dist="114300">
              <a:srgbClr val="000000">
                <a:alpha val="50000"/>
              </a:srgbClr>
            </a:outerShdw>
          </a:effectLst>
        </p:spPr>
      </p:pic>
      <p:sp>
        <p:nvSpPr>
          <p:cNvPr id="102" name="Google Shape;102;p4"/>
          <p:cNvSpPr txBox="1"/>
          <p:nvPr/>
        </p:nvSpPr>
        <p:spPr>
          <a:xfrm>
            <a:off x="704575" y="2403700"/>
            <a:ext cx="7294200" cy="3519900"/>
          </a:xfrm>
          <a:prstGeom prst="rect">
            <a:avLst/>
          </a:prstGeom>
          <a:noFill/>
          <a:ln>
            <a:noFill/>
          </a:ln>
        </p:spPr>
        <p:txBody>
          <a:bodyPr anchorCtr="0" anchor="t" bIns="45700" lIns="45700" spcFirstLastPara="1" rIns="45700" wrap="square" tIns="45700">
            <a:normAutofit fontScale="92500" lnSpcReduction="20000"/>
          </a:bodyPr>
          <a:lstStyle/>
          <a:p>
            <a:pPr indent="0" lvl="0" marL="0" rtl="0" algn="l">
              <a:spcBef>
                <a:spcPts val="2700"/>
              </a:spcBef>
              <a:spcAft>
                <a:spcPts val="0"/>
              </a:spcAft>
              <a:buNone/>
            </a:pPr>
            <a:r>
              <a:rPr lang="en-GB" sz="2500">
                <a:solidFill>
                  <a:schemeClr val="lt1"/>
                </a:solidFill>
                <a:latin typeface="Montserrat"/>
                <a:ea typeface="Montserrat"/>
                <a:cs typeface="Montserrat"/>
                <a:sym typeface="Montserrat"/>
              </a:rPr>
              <a:t>You have already learnt that LED’s and buttons are controlled using digital</a:t>
            </a:r>
            <a:r>
              <a:rPr b="1" lang="en-GB" sz="2500">
                <a:solidFill>
                  <a:schemeClr val="lt1"/>
                </a:solidFill>
                <a:latin typeface="Montserrat"/>
                <a:ea typeface="Montserrat"/>
                <a:cs typeface="Montserrat"/>
                <a:sym typeface="Montserrat"/>
              </a:rPr>
              <a:t> </a:t>
            </a:r>
            <a:r>
              <a:rPr lang="en-GB" sz="2500">
                <a:solidFill>
                  <a:schemeClr val="lt1"/>
                </a:solidFill>
                <a:latin typeface="Montserrat"/>
                <a:ea typeface="Montserrat"/>
                <a:cs typeface="Montserrat"/>
                <a:sym typeface="Montserrat"/>
              </a:rPr>
              <a:t>output.</a:t>
            </a:r>
            <a:r>
              <a:rPr b="1" lang="en-GB" sz="2500">
                <a:solidFill>
                  <a:schemeClr val="lt1"/>
                </a:solidFill>
                <a:latin typeface="Montserrat"/>
                <a:ea typeface="Montserrat"/>
                <a:cs typeface="Montserrat"/>
                <a:sym typeface="Montserrat"/>
              </a:rPr>
              <a:t> </a:t>
            </a:r>
            <a:endParaRPr b="1" sz="2500">
              <a:solidFill>
                <a:schemeClr val="lt1"/>
              </a:solidFill>
              <a:latin typeface="Montserrat"/>
              <a:ea typeface="Montserrat"/>
              <a:cs typeface="Montserrat"/>
              <a:sym typeface="Montserrat"/>
            </a:endParaRPr>
          </a:p>
          <a:p>
            <a:pPr indent="0" lvl="0" marL="0" rtl="0" algn="l">
              <a:spcBef>
                <a:spcPts val="2700"/>
              </a:spcBef>
              <a:spcAft>
                <a:spcPts val="0"/>
              </a:spcAft>
              <a:buNone/>
            </a:pPr>
            <a:r>
              <a:rPr b="1" lang="en-GB" sz="2500">
                <a:solidFill>
                  <a:schemeClr val="lt1"/>
                </a:solidFill>
                <a:latin typeface="Montserrat"/>
                <a:ea typeface="Montserrat"/>
                <a:cs typeface="Montserrat"/>
                <a:sym typeface="Montserrat"/>
              </a:rPr>
              <a:t>However, </a:t>
            </a:r>
            <a:r>
              <a:rPr lang="en-GB" sz="2500">
                <a:solidFill>
                  <a:schemeClr val="lt1"/>
                </a:solidFill>
                <a:latin typeface="Montserrat"/>
                <a:ea typeface="Montserrat"/>
                <a:cs typeface="Montserrat"/>
                <a:sym typeface="Montserrat"/>
              </a:rPr>
              <a:t>sometimes you want to be able to obtain information from inputs that has a wider range of values such as the </a:t>
            </a:r>
            <a:r>
              <a:rPr lang="en-GB" sz="2500">
                <a:solidFill>
                  <a:schemeClr val="lt1"/>
                </a:solidFill>
                <a:latin typeface="Montserrat"/>
                <a:ea typeface="Montserrat"/>
                <a:cs typeface="Montserrat"/>
                <a:sym typeface="Montserrat"/>
              </a:rPr>
              <a:t>temperature</a:t>
            </a:r>
            <a:r>
              <a:rPr lang="en-GB" sz="2500">
                <a:solidFill>
                  <a:schemeClr val="lt1"/>
                </a:solidFill>
                <a:latin typeface="Montserrat"/>
                <a:ea typeface="Montserrat"/>
                <a:cs typeface="Montserrat"/>
                <a:sym typeface="Montserrat"/>
              </a:rPr>
              <a:t> in a fridge or the humidity in a greenhouse</a:t>
            </a:r>
            <a:endParaRPr sz="2500">
              <a:solidFill>
                <a:schemeClr val="lt1"/>
              </a:solidFill>
              <a:latin typeface="Montserrat"/>
              <a:ea typeface="Montserrat"/>
              <a:cs typeface="Montserrat"/>
              <a:sym typeface="Montserrat"/>
            </a:endParaRPr>
          </a:p>
          <a:p>
            <a:pPr indent="0" lvl="0" marL="0" rtl="0" algn="l">
              <a:spcBef>
                <a:spcPts val="2700"/>
              </a:spcBef>
              <a:spcAft>
                <a:spcPts val="1800"/>
              </a:spcAft>
              <a:buNone/>
            </a:pPr>
            <a:r>
              <a:rPr b="1" lang="en-GB" sz="2500">
                <a:solidFill>
                  <a:schemeClr val="lt1"/>
                </a:solidFill>
                <a:latin typeface="Montserrat"/>
                <a:ea typeface="Montserrat"/>
                <a:cs typeface="Montserrat"/>
                <a:sym typeface="Montserrat"/>
              </a:rPr>
              <a:t>You may also </a:t>
            </a:r>
            <a:r>
              <a:rPr lang="en-GB" sz="2500">
                <a:solidFill>
                  <a:schemeClr val="lt1"/>
                </a:solidFill>
                <a:latin typeface="Montserrat"/>
                <a:ea typeface="Montserrat"/>
                <a:cs typeface="Montserrat"/>
                <a:sym typeface="Montserrat"/>
              </a:rPr>
              <a:t>want to control output more </a:t>
            </a:r>
            <a:r>
              <a:rPr lang="en-GB" sz="2500">
                <a:solidFill>
                  <a:schemeClr val="lt1"/>
                </a:solidFill>
                <a:latin typeface="Montserrat"/>
                <a:ea typeface="Montserrat"/>
                <a:cs typeface="Montserrat"/>
                <a:sym typeface="Montserrat"/>
              </a:rPr>
              <a:t>precisely</a:t>
            </a:r>
            <a:r>
              <a:rPr lang="en-GB" sz="2500">
                <a:solidFill>
                  <a:schemeClr val="lt1"/>
                </a:solidFill>
                <a:latin typeface="Montserrat"/>
                <a:ea typeface="Montserrat"/>
                <a:cs typeface="Montserrat"/>
                <a:sym typeface="Montserrat"/>
              </a:rPr>
              <a:t> such as the speed of a motor the volume of sound </a:t>
            </a:r>
            <a:endParaRPr sz="410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e5774491e4_0_0"/>
          <p:cNvSpPr txBox="1"/>
          <p:nvPr>
            <p:ph type="title"/>
          </p:nvPr>
        </p:nvSpPr>
        <p:spPr>
          <a:xfrm>
            <a:off x="205174" y="611253"/>
            <a:ext cx="7929300" cy="1154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400"/>
              <a:buFont typeface="Arial"/>
              <a:buNone/>
            </a:pPr>
            <a:r>
              <a:rPr lang="en-GB">
                <a:latin typeface="Roboto"/>
                <a:ea typeface="Roboto"/>
                <a:cs typeface="Roboto"/>
                <a:sym typeface="Roboto"/>
              </a:rPr>
              <a:t>The Pico and Analogue data</a:t>
            </a:r>
            <a:endParaRPr>
              <a:latin typeface="Roboto"/>
              <a:ea typeface="Roboto"/>
              <a:cs typeface="Roboto"/>
              <a:sym typeface="Roboto"/>
            </a:endParaRPr>
          </a:p>
        </p:txBody>
      </p:sp>
      <p:pic>
        <p:nvPicPr>
          <p:cNvPr descr="Image" id="108" name="Google Shape;108;g2e5774491e4_0_0"/>
          <p:cNvPicPr preferRelativeResize="0"/>
          <p:nvPr/>
        </p:nvPicPr>
        <p:blipFill rotWithShape="1">
          <a:blip r:embed="rId3">
            <a:alphaModFix/>
          </a:blip>
          <a:srcRect b="14695" l="23019" r="34168" t="5349"/>
          <a:stretch/>
        </p:blipFill>
        <p:spPr>
          <a:xfrm>
            <a:off x="7765701" y="636109"/>
            <a:ext cx="3451799" cy="5585791"/>
          </a:xfrm>
          <a:prstGeom prst="rect">
            <a:avLst/>
          </a:prstGeom>
          <a:noFill/>
          <a:ln cap="flat" cmpd="sng" w="28575">
            <a:solidFill>
              <a:srgbClr val="000000"/>
            </a:solidFill>
            <a:prstDash val="solid"/>
            <a:round/>
            <a:headEnd len="sm" w="sm" type="none"/>
            <a:tailEnd len="sm" w="sm" type="none"/>
          </a:ln>
          <a:effectLst>
            <a:outerShdw blurRad="57150" rotWithShape="0" algn="bl" dir="5400000" dist="114300">
              <a:srgbClr val="000000">
                <a:alpha val="50000"/>
              </a:srgbClr>
            </a:outerShdw>
          </a:effectLst>
        </p:spPr>
      </p:pic>
      <p:sp>
        <p:nvSpPr>
          <p:cNvPr id="109" name="Google Shape;109;g2e5774491e4_0_0"/>
          <p:cNvSpPr txBox="1"/>
          <p:nvPr/>
        </p:nvSpPr>
        <p:spPr>
          <a:xfrm>
            <a:off x="704575" y="2403700"/>
            <a:ext cx="6248400" cy="3519900"/>
          </a:xfrm>
          <a:prstGeom prst="rect">
            <a:avLst/>
          </a:prstGeom>
          <a:noFill/>
          <a:ln>
            <a:noFill/>
          </a:ln>
        </p:spPr>
        <p:txBody>
          <a:bodyPr anchorCtr="0" anchor="t" bIns="45700" lIns="45700" spcFirstLastPara="1" rIns="45700" wrap="square" tIns="45700">
            <a:normAutofit lnSpcReduction="20000"/>
          </a:bodyPr>
          <a:lstStyle/>
          <a:p>
            <a:pPr indent="0" lvl="0" marL="0" rtl="0" algn="l">
              <a:spcBef>
                <a:spcPts val="2700"/>
              </a:spcBef>
              <a:spcAft>
                <a:spcPts val="0"/>
              </a:spcAft>
              <a:buNone/>
            </a:pPr>
            <a:r>
              <a:rPr lang="en-GB" sz="2400">
                <a:solidFill>
                  <a:schemeClr val="lt1"/>
                </a:solidFill>
                <a:latin typeface="Roboto"/>
                <a:ea typeface="Roboto"/>
                <a:cs typeface="Roboto"/>
                <a:sym typeface="Roboto"/>
              </a:rPr>
              <a:t>The Pico has 3 special Pins that can be </a:t>
            </a:r>
            <a:r>
              <a:rPr lang="en-GB" sz="2400">
                <a:solidFill>
                  <a:schemeClr val="lt1"/>
                </a:solidFill>
                <a:latin typeface="Roboto"/>
                <a:ea typeface="Roboto"/>
                <a:cs typeface="Roboto"/>
                <a:sym typeface="Roboto"/>
              </a:rPr>
              <a:t>configured</a:t>
            </a:r>
            <a:r>
              <a:rPr lang="en-GB" sz="2400">
                <a:solidFill>
                  <a:schemeClr val="lt1"/>
                </a:solidFill>
                <a:latin typeface="Roboto"/>
                <a:ea typeface="Roboto"/>
                <a:cs typeface="Roboto"/>
                <a:sym typeface="Roboto"/>
              </a:rPr>
              <a:t> to </a:t>
            </a:r>
            <a:r>
              <a:rPr lang="en-GB" sz="2400">
                <a:solidFill>
                  <a:schemeClr val="lt1"/>
                </a:solidFill>
                <a:latin typeface="Roboto"/>
                <a:ea typeface="Roboto"/>
                <a:cs typeface="Roboto"/>
                <a:sym typeface="Roboto"/>
              </a:rPr>
              <a:t>receive</a:t>
            </a:r>
            <a:r>
              <a:rPr lang="en-GB" sz="2400">
                <a:solidFill>
                  <a:schemeClr val="lt1"/>
                </a:solidFill>
                <a:latin typeface="Roboto"/>
                <a:ea typeface="Roboto"/>
                <a:cs typeface="Roboto"/>
                <a:sym typeface="Roboto"/>
              </a:rPr>
              <a:t> analogue data values</a:t>
            </a:r>
            <a:endParaRPr sz="2400">
              <a:solidFill>
                <a:schemeClr val="lt1"/>
              </a:solidFill>
              <a:latin typeface="Roboto"/>
              <a:ea typeface="Roboto"/>
              <a:cs typeface="Roboto"/>
              <a:sym typeface="Roboto"/>
            </a:endParaRPr>
          </a:p>
          <a:p>
            <a:pPr indent="0" lvl="0" marL="0" rtl="0" algn="l">
              <a:spcBef>
                <a:spcPts val="2700"/>
              </a:spcBef>
              <a:spcAft>
                <a:spcPts val="0"/>
              </a:spcAft>
              <a:buNone/>
            </a:pPr>
            <a:r>
              <a:rPr lang="en-GB" sz="2400">
                <a:solidFill>
                  <a:schemeClr val="lt1"/>
                </a:solidFill>
                <a:latin typeface="Roboto"/>
                <a:ea typeface="Roboto"/>
                <a:cs typeface="Roboto"/>
                <a:sym typeface="Roboto"/>
              </a:rPr>
              <a:t>These are (ADC) analogue to digital convertor Pins</a:t>
            </a:r>
            <a:endParaRPr sz="2400">
              <a:latin typeface="Roboto"/>
              <a:ea typeface="Roboto"/>
              <a:cs typeface="Roboto"/>
              <a:sym typeface="Roboto"/>
            </a:endParaRPr>
          </a:p>
          <a:p>
            <a:pPr indent="0" lvl="0" marL="0" rtl="0" algn="l">
              <a:lnSpc>
                <a:spcPct val="90000"/>
              </a:lnSpc>
              <a:spcBef>
                <a:spcPts val="1800"/>
              </a:spcBef>
              <a:spcAft>
                <a:spcPts val="0"/>
              </a:spcAft>
              <a:buClr>
                <a:srgbClr val="000000"/>
              </a:buClr>
              <a:buSzPts val="2800"/>
              <a:buFont typeface="Arial"/>
              <a:buNone/>
            </a:pPr>
            <a:r>
              <a:rPr lang="en-GB" sz="2400">
                <a:solidFill>
                  <a:schemeClr val="lt1"/>
                </a:solidFill>
                <a:latin typeface="Roboto"/>
                <a:ea typeface="Roboto"/>
                <a:cs typeface="Roboto"/>
                <a:sym typeface="Roboto"/>
              </a:rPr>
              <a:t>These are pins 31, 32 and 34 which are GPIO pins 26, 27 &amp; 28</a:t>
            </a:r>
            <a:endParaRPr sz="2400">
              <a:latin typeface="Roboto"/>
              <a:ea typeface="Roboto"/>
              <a:cs typeface="Roboto"/>
              <a:sym typeface="Roboto"/>
            </a:endParaRPr>
          </a:p>
          <a:p>
            <a:pPr indent="0" lvl="0" marL="0" rtl="0" algn="l">
              <a:spcBef>
                <a:spcPts val="0"/>
              </a:spcBef>
              <a:spcAft>
                <a:spcPts val="0"/>
              </a:spcAft>
              <a:buClr>
                <a:srgbClr val="000000"/>
              </a:buClr>
              <a:buFont typeface="Arial"/>
              <a:buNone/>
            </a:pPr>
            <a:r>
              <a:t/>
            </a:r>
            <a:endParaRPr sz="1200">
              <a:latin typeface="Calibri"/>
              <a:ea typeface="Calibri"/>
              <a:cs typeface="Calibri"/>
              <a:sym typeface="Calibri"/>
            </a:endParaRPr>
          </a:p>
          <a:p>
            <a:pPr indent="0" lvl="0" marL="0" rtl="0" algn="l">
              <a:spcBef>
                <a:spcPts val="0"/>
              </a:spcBef>
              <a:spcAft>
                <a:spcPts val="0"/>
              </a:spcAft>
              <a:buClr>
                <a:srgbClr val="000000"/>
              </a:buClr>
              <a:buFont typeface="Arial"/>
              <a:buNone/>
            </a:pPr>
            <a:r>
              <a:t/>
            </a:r>
            <a:endParaRPr sz="1200">
              <a:latin typeface="Calibri"/>
              <a:ea typeface="Calibri"/>
              <a:cs typeface="Calibri"/>
              <a:sym typeface="Calibri"/>
            </a:endParaRPr>
          </a:p>
          <a:p>
            <a:pPr indent="0" lvl="0" marL="0" rtl="0" algn="l">
              <a:spcBef>
                <a:spcPts val="2700"/>
              </a:spcBef>
              <a:spcAft>
                <a:spcPts val="1800"/>
              </a:spcAft>
              <a:buNone/>
            </a:pPr>
            <a:r>
              <a:t/>
            </a:r>
            <a:endParaRPr sz="2500">
              <a:solidFill>
                <a:schemeClr val="lt1"/>
              </a:solidFill>
              <a:latin typeface="Montserrat"/>
              <a:ea typeface="Montserrat"/>
              <a:cs typeface="Montserrat"/>
              <a:sym typeface="Montserrat"/>
            </a:endParaRPr>
          </a:p>
        </p:txBody>
      </p:sp>
      <p:sp>
        <p:nvSpPr>
          <p:cNvPr id="110" name="Google Shape;110;g2e5774491e4_0_0"/>
          <p:cNvSpPr/>
          <p:nvPr/>
        </p:nvSpPr>
        <p:spPr>
          <a:xfrm>
            <a:off x="11217500" y="3131300"/>
            <a:ext cx="822300" cy="369600"/>
          </a:xfrm>
          <a:prstGeom prst="leftArrow">
            <a:avLst>
              <a:gd fmla="val 50000" name="adj1"/>
              <a:gd fmla="val 50000" name="adj2"/>
            </a:avLst>
          </a:prstGeom>
          <a:solidFill>
            <a:srgbClr val="FF9900"/>
          </a:solidFill>
          <a:ln cap="flat" cmpd="sng" w="9525">
            <a:solidFill>
              <a:schemeClr val="dk2"/>
            </a:solidFill>
            <a:prstDash val="solid"/>
            <a:round/>
            <a:headEnd len="sm" w="sm" type="none"/>
            <a:tailEnd len="sm" w="sm" type="none"/>
          </a:ln>
          <a:effectLst>
            <a:outerShdw blurRad="57150" rotWithShape="0" algn="bl" dir="540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651850" y="760503"/>
            <a:ext cx="9082500" cy="709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ADC (Analogue to Digital Convertors</a:t>
            </a:r>
            <a:endParaRPr>
              <a:latin typeface="Roboto"/>
              <a:ea typeface="Roboto"/>
              <a:cs typeface="Roboto"/>
              <a:sym typeface="Roboto"/>
            </a:endParaRPr>
          </a:p>
        </p:txBody>
      </p:sp>
      <p:sp>
        <p:nvSpPr>
          <p:cNvPr id="118" name="Google Shape;118;p5"/>
          <p:cNvSpPr txBox="1"/>
          <p:nvPr>
            <p:ph idx="1" type="body"/>
          </p:nvPr>
        </p:nvSpPr>
        <p:spPr>
          <a:xfrm>
            <a:off x="484552" y="2318198"/>
            <a:ext cx="10869249" cy="385876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200"/>
              <a:buNone/>
            </a:pPr>
            <a:r>
              <a:rPr i="0" lang="en-GB">
                <a:solidFill>
                  <a:schemeClr val="lt1"/>
                </a:solidFill>
                <a:latin typeface="Roboto"/>
                <a:ea typeface="Roboto"/>
                <a:cs typeface="Roboto"/>
                <a:sym typeface="Roboto"/>
              </a:rPr>
              <a:t>ADCs are like translators that bridge the gap between the analogue world and the digital world of microcontrollers. </a:t>
            </a:r>
            <a:endParaRPr i="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lt1"/>
              </a:buClr>
              <a:buSzPts val="3200"/>
              <a:buNone/>
            </a:pPr>
            <a:r>
              <a:t/>
            </a:r>
            <a:endParaRPr i="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lt1"/>
              </a:buClr>
              <a:buSzPts val="3200"/>
              <a:buNone/>
            </a:pPr>
            <a:r>
              <a:t/>
            </a:r>
            <a:endParaRPr>
              <a:latin typeface="Roboto"/>
              <a:ea typeface="Roboto"/>
              <a:cs typeface="Roboto"/>
              <a:sym typeface="Roboto"/>
            </a:endParaRPr>
          </a:p>
          <a:p>
            <a:pPr indent="0" lvl="0" marL="0" rtl="0" algn="l">
              <a:lnSpc>
                <a:spcPct val="90000"/>
              </a:lnSpc>
              <a:spcBef>
                <a:spcPts val="0"/>
              </a:spcBef>
              <a:spcAft>
                <a:spcPts val="0"/>
              </a:spcAft>
              <a:buClr>
                <a:schemeClr val="lt1"/>
              </a:buClr>
              <a:buSzPts val="3200"/>
              <a:buNone/>
            </a:pPr>
            <a:r>
              <a:rPr lang="en-GB">
                <a:latin typeface="Roboto"/>
                <a:ea typeface="Roboto"/>
                <a:cs typeface="Roboto"/>
                <a:sym typeface="Roboto"/>
              </a:rPr>
              <a:t>ADC’s convert real world values into a </a:t>
            </a:r>
            <a:r>
              <a:rPr lang="en-GB">
                <a:latin typeface="Roboto"/>
                <a:ea typeface="Roboto"/>
                <a:cs typeface="Roboto"/>
                <a:sym typeface="Roboto"/>
              </a:rPr>
              <a:t>digital</a:t>
            </a:r>
            <a:r>
              <a:rPr lang="en-GB">
                <a:latin typeface="Roboto"/>
                <a:ea typeface="Roboto"/>
                <a:cs typeface="Roboto"/>
                <a:sym typeface="Roboto"/>
              </a:rPr>
              <a:t> format understood by </a:t>
            </a:r>
            <a:r>
              <a:rPr lang="en-GB">
                <a:latin typeface="Roboto"/>
                <a:ea typeface="Roboto"/>
                <a:cs typeface="Roboto"/>
                <a:sym typeface="Roboto"/>
              </a:rPr>
              <a:t>digital</a:t>
            </a:r>
            <a:r>
              <a:rPr lang="en-GB">
                <a:latin typeface="Roboto"/>
                <a:ea typeface="Roboto"/>
                <a:cs typeface="Roboto"/>
                <a:sym typeface="Roboto"/>
              </a:rPr>
              <a:t> devices</a:t>
            </a:r>
            <a:endParaRPr>
              <a:latin typeface="Roboto"/>
              <a:ea typeface="Roboto"/>
              <a:cs typeface="Roboto"/>
              <a:sym typeface="Roboto"/>
            </a:endParaRPr>
          </a:p>
        </p:txBody>
      </p:sp>
      <p:sp>
        <p:nvSpPr>
          <p:cNvPr id="119" name="Google Shape;119;p5"/>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552452" y="713462"/>
            <a:ext cx="9249900" cy="1041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Potentiometers (POTs)</a:t>
            </a:r>
            <a:endParaRPr>
              <a:latin typeface="Roboto"/>
              <a:ea typeface="Roboto"/>
              <a:cs typeface="Roboto"/>
              <a:sym typeface="Roboto"/>
            </a:endParaRPr>
          </a:p>
        </p:txBody>
      </p:sp>
      <p:sp>
        <p:nvSpPr>
          <p:cNvPr id="125" name="Google Shape;125;p6"/>
          <p:cNvSpPr txBox="1"/>
          <p:nvPr>
            <p:ph idx="1" type="body"/>
          </p:nvPr>
        </p:nvSpPr>
        <p:spPr>
          <a:xfrm>
            <a:off x="484550" y="2129750"/>
            <a:ext cx="8815500" cy="3973800"/>
          </a:xfrm>
          <a:prstGeom prst="rect">
            <a:avLst/>
          </a:prstGeom>
          <a:noFill/>
          <a:ln>
            <a:noFill/>
          </a:ln>
        </p:spPr>
        <p:txBody>
          <a:bodyPr anchorCtr="0" anchor="t" bIns="45700" lIns="91425" spcFirstLastPara="1" rIns="91425" wrap="square" tIns="45700">
            <a:noAutofit/>
          </a:bodyPr>
          <a:lstStyle/>
          <a:p>
            <a:pPr indent="-203200" lvl="0" marL="228600" rtl="0" algn="l">
              <a:lnSpc>
                <a:spcPct val="90000"/>
              </a:lnSpc>
              <a:spcBef>
                <a:spcPts val="0"/>
              </a:spcBef>
              <a:spcAft>
                <a:spcPts val="0"/>
              </a:spcAft>
              <a:buClr>
                <a:schemeClr val="lt1"/>
              </a:buClr>
              <a:buSzPts val="2800"/>
              <a:buChar char="•"/>
            </a:pPr>
            <a:r>
              <a:rPr lang="en-GB">
                <a:solidFill>
                  <a:schemeClr val="lt1"/>
                </a:solidFill>
                <a:latin typeface="Roboto"/>
                <a:ea typeface="Roboto"/>
                <a:cs typeface="Roboto"/>
                <a:sym typeface="Roboto"/>
              </a:rPr>
              <a:t>A potentiometer</a:t>
            </a:r>
            <a:r>
              <a:rPr b="1" lang="en-GB">
                <a:solidFill>
                  <a:schemeClr val="lt1"/>
                </a:solidFill>
                <a:latin typeface="Roboto"/>
                <a:ea typeface="Roboto"/>
                <a:cs typeface="Roboto"/>
                <a:sym typeface="Roboto"/>
              </a:rPr>
              <a:t> </a:t>
            </a:r>
            <a:r>
              <a:rPr lang="en-GB">
                <a:solidFill>
                  <a:schemeClr val="lt1"/>
                </a:solidFill>
                <a:latin typeface="Roboto"/>
                <a:ea typeface="Roboto"/>
                <a:cs typeface="Roboto"/>
                <a:sym typeface="Roboto"/>
              </a:rPr>
              <a:t>is a three-terminal resistor with a sliding or rotating contact that forms a variable voltage divider.</a:t>
            </a:r>
            <a:endParaRPr>
              <a:solidFill>
                <a:schemeClr val="lt1"/>
              </a:solidFill>
              <a:latin typeface="Roboto"/>
              <a:ea typeface="Roboto"/>
              <a:cs typeface="Roboto"/>
              <a:sym typeface="Roboto"/>
            </a:endParaRPr>
          </a:p>
          <a:p>
            <a:pPr indent="0" lvl="0" marL="228600" rtl="0" algn="l">
              <a:lnSpc>
                <a:spcPct val="90000"/>
              </a:lnSpc>
              <a:spcBef>
                <a:spcPts val="0"/>
              </a:spcBef>
              <a:spcAft>
                <a:spcPts val="0"/>
              </a:spcAft>
              <a:buNone/>
            </a:pPr>
            <a:r>
              <a:t/>
            </a:r>
            <a:endParaRPr>
              <a:latin typeface="Roboto"/>
              <a:ea typeface="Roboto"/>
              <a:cs typeface="Roboto"/>
              <a:sym typeface="Roboto"/>
            </a:endParaRPr>
          </a:p>
          <a:p>
            <a:pPr indent="-203200" lvl="0" marL="228600" rtl="0" algn="l">
              <a:lnSpc>
                <a:spcPct val="90000"/>
              </a:lnSpc>
              <a:spcBef>
                <a:spcPts val="1000"/>
              </a:spcBef>
              <a:spcAft>
                <a:spcPts val="0"/>
              </a:spcAft>
              <a:buClr>
                <a:schemeClr val="lt1"/>
              </a:buClr>
              <a:buSzPts val="2800"/>
              <a:buFont typeface="Roboto"/>
              <a:buChar char="•"/>
            </a:pPr>
            <a:r>
              <a:rPr lang="en-GB">
                <a:solidFill>
                  <a:schemeClr val="lt1"/>
                </a:solidFill>
                <a:latin typeface="Roboto"/>
                <a:ea typeface="Roboto"/>
                <a:cs typeface="Roboto"/>
                <a:sym typeface="Roboto"/>
              </a:rPr>
              <a:t>The resistance of the potentiometer between the rotating contact and terminal is proportional to the distance the dial has moved from that terminal. </a:t>
            </a:r>
            <a:endParaRPr>
              <a:latin typeface="Roboto"/>
              <a:ea typeface="Roboto"/>
              <a:cs typeface="Roboto"/>
              <a:sym typeface="Roboto"/>
            </a:endParaRPr>
          </a:p>
        </p:txBody>
      </p:sp>
      <p:sp>
        <p:nvSpPr>
          <p:cNvPr id="126" name="Google Shape;126;p6"/>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pic>
        <p:nvPicPr>
          <p:cNvPr descr="Potentiometer without knob. Variable resistance. Potentiometer without knob. Variable resistance. Electronic components. potentiometer stock pictures, royalty-free photos &amp; images" id="127" name="Google Shape;127;p6"/>
          <p:cNvPicPr preferRelativeResize="0"/>
          <p:nvPr/>
        </p:nvPicPr>
        <p:blipFill rotWithShape="1">
          <a:blip r:embed="rId3">
            <a:alphaModFix/>
          </a:blip>
          <a:srcRect b="17105" l="30805" r="32043" t="12192"/>
          <a:stretch/>
        </p:blipFill>
        <p:spPr>
          <a:xfrm>
            <a:off x="9680550" y="2048376"/>
            <a:ext cx="2374350" cy="3012350"/>
          </a:xfrm>
          <a:prstGeom prst="rect">
            <a:avLst/>
          </a:prstGeom>
          <a:noFill/>
          <a:ln cap="flat" cmpd="sng" w="28575">
            <a:solidFill>
              <a:srgbClr val="000000"/>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484552" y="428262"/>
            <a:ext cx="9249757" cy="104172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Wiring the basic circuit</a:t>
            </a:r>
            <a:endParaRPr>
              <a:latin typeface="Roboto"/>
              <a:ea typeface="Roboto"/>
              <a:cs typeface="Roboto"/>
              <a:sym typeface="Roboto"/>
            </a:endParaRPr>
          </a:p>
        </p:txBody>
      </p:sp>
      <p:sp>
        <p:nvSpPr>
          <p:cNvPr id="135" name="Google Shape;135;p7"/>
          <p:cNvSpPr txBox="1"/>
          <p:nvPr>
            <p:ph idx="1" type="body"/>
          </p:nvPr>
        </p:nvSpPr>
        <p:spPr>
          <a:xfrm>
            <a:off x="484552" y="1893073"/>
            <a:ext cx="6141535" cy="373856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800"/>
              <a:buFont typeface="Roboto"/>
              <a:buChar char="•"/>
            </a:pPr>
            <a:r>
              <a:rPr lang="en-GB">
                <a:latin typeface="Roboto"/>
                <a:ea typeface="Roboto"/>
                <a:cs typeface="Roboto"/>
                <a:sym typeface="Roboto"/>
              </a:rPr>
              <a:t>ADC on Pin 26 or ADC0</a:t>
            </a:r>
            <a:endParaRPr>
              <a:latin typeface="Roboto"/>
              <a:ea typeface="Roboto"/>
              <a:cs typeface="Roboto"/>
              <a:sym typeface="Roboto"/>
            </a:endParaRPr>
          </a:p>
          <a:p>
            <a:pPr indent="-228600" lvl="0" marL="228600" rtl="0" algn="l">
              <a:lnSpc>
                <a:spcPct val="90000"/>
              </a:lnSpc>
              <a:spcBef>
                <a:spcPts val="1000"/>
              </a:spcBef>
              <a:spcAft>
                <a:spcPts val="0"/>
              </a:spcAft>
              <a:buClr>
                <a:schemeClr val="lt1"/>
              </a:buClr>
              <a:buSzPts val="2800"/>
              <a:buFont typeface="Roboto"/>
              <a:buChar char="•"/>
            </a:pPr>
            <a:r>
              <a:rPr lang="en-GB">
                <a:latin typeface="Roboto"/>
                <a:ea typeface="Roboto"/>
                <a:cs typeface="Roboto"/>
                <a:sym typeface="Roboto"/>
              </a:rPr>
              <a:t>Left LEG to 3v</a:t>
            </a:r>
            <a:endParaRPr>
              <a:latin typeface="Roboto"/>
              <a:ea typeface="Roboto"/>
              <a:cs typeface="Roboto"/>
              <a:sym typeface="Roboto"/>
            </a:endParaRPr>
          </a:p>
          <a:p>
            <a:pPr indent="-228600" lvl="0" marL="228600" rtl="0" algn="l">
              <a:lnSpc>
                <a:spcPct val="90000"/>
              </a:lnSpc>
              <a:spcBef>
                <a:spcPts val="1000"/>
              </a:spcBef>
              <a:spcAft>
                <a:spcPts val="0"/>
              </a:spcAft>
              <a:buClr>
                <a:schemeClr val="lt1"/>
              </a:buClr>
              <a:buSzPts val="2800"/>
              <a:buFont typeface="Roboto"/>
              <a:buChar char="•"/>
            </a:pPr>
            <a:r>
              <a:rPr lang="en-GB">
                <a:latin typeface="Roboto"/>
                <a:ea typeface="Roboto"/>
                <a:cs typeface="Roboto"/>
                <a:sym typeface="Roboto"/>
              </a:rPr>
              <a:t>Right Leg to GND</a:t>
            </a:r>
            <a:endParaRPr>
              <a:latin typeface="Roboto"/>
              <a:ea typeface="Roboto"/>
              <a:cs typeface="Roboto"/>
              <a:sym typeface="Roboto"/>
            </a:endParaRPr>
          </a:p>
        </p:txBody>
      </p:sp>
      <p:sp>
        <p:nvSpPr>
          <p:cNvPr id="136" name="Google Shape;136;p7"/>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c3778f9bb1_0_0"/>
          <p:cNvSpPr txBox="1"/>
          <p:nvPr>
            <p:ph idx="1" type="body"/>
          </p:nvPr>
        </p:nvSpPr>
        <p:spPr>
          <a:xfrm>
            <a:off x="677525" y="1479550"/>
            <a:ext cx="4494900" cy="3738600"/>
          </a:xfrm>
          <a:prstGeom prst="rect">
            <a:avLst/>
          </a:prstGeom>
          <a:noFill/>
          <a:ln>
            <a:noFill/>
          </a:ln>
        </p:spPr>
        <p:txBody>
          <a:bodyPr anchorCtr="0" anchor="t" bIns="45700" lIns="91425" spcFirstLastPara="1" rIns="91425" wrap="square" tIns="45700">
            <a:noAutofit/>
          </a:bodyPr>
          <a:lstStyle/>
          <a:p>
            <a:pPr indent="0" lvl="0" marL="228600" rtl="0" algn="ctr">
              <a:spcBef>
                <a:spcPts val="0"/>
              </a:spcBef>
              <a:spcAft>
                <a:spcPts val="0"/>
              </a:spcAft>
              <a:buNone/>
            </a:pPr>
            <a:r>
              <a:rPr lang="en-GB" sz="4400">
                <a:latin typeface="Roboto"/>
                <a:ea typeface="Roboto"/>
                <a:cs typeface="Roboto"/>
                <a:sym typeface="Roboto"/>
              </a:rPr>
              <a:t>Use the worksheet to create your circuit</a:t>
            </a:r>
            <a:endParaRPr>
              <a:latin typeface="Roboto"/>
              <a:ea typeface="Roboto"/>
              <a:cs typeface="Roboto"/>
              <a:sym typeface="Roboto"/>
            </a:endParaRPr>
          </a:p>
        </p:txBody>
      </p:sp>
      <p:sp>
        <p:nvSpPr>
          <p:cNvPr id="144" name="Google Shape;144;g2c3778f9bb1_0_0"/>
          <p:cNvSpPr txBox="1"/>
          <p:nvPr>
            <p:ph idx="12" type="sldNum"/>
          </p:nvPr>
        </p:nvSpPr>
        <p:spPr>
          <a:xfrm>
            <a:off x="11552262" y="6335492"/>
            <a:ext cx="426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GB"/>
              <a:t>‹#›</a:t>
            </a:fld>
            <a:endParaRPr/>
          </a:p>
        </p:txBody>
      </p:sp>
      <p:pic>
        <p:nvPicPr>
          <p:cNvPr id="145" name="Google Shape;145;g2c3778f9bb1_0_0"/>
          <p:cNvPicPr preferRelativeResize="0"/>
          <p:nvPr/>
        </p:nvPicPr>
        <p:blipFill>
          <a:blip r:embed="rId3">
            <a:alphaModFix/>
          </a:blip>
          <a:stretch>
            <a:fillRect/>
          </a:stretch>
        </p:blipFill>
        <p:spPr>
          <a:xfrm>
            <a:off x="6847326" y="362200"/>
            <a:ext cx="5205849" cy="5973297"/>
          </a:xfrm>
          <a:prstGeom prst="rect">
            <a:avLst/>
          </a:prstGeom>
          <a:noFill/>
          <a:ln cap="flat" cmpd="sng" w="2857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146" name="Google Shape;146;g2c3778f9bb1_0_0"/>
          <p:cNvSpPr/>
          <p:nvPr/>
        </p:nvSpPr>
        <p:spPr>
          <a:xfrm>
            <a:off x="5296275" y="2689200"/>
            <a:ext cx="1734900" cy="556500"/>
          </a:xfrm>
          <a:prstGeom prst="rightArrow">
            <a:avLst>
              <a:gd fmla="val 50000" name="adj1"/>
              <a:gd fmla="val 50000" name="adj2"/>
            </a:avLst>
          </a:prstGeom>
          <a:solidFill>
            <a:srgbClr val="F1C23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 Slides">
  <a:themeElements>
    <a:clrScheme name="Custom 1">
      <a:dk1>
        <a:srgbClr val="00546C"/>
      </a:dk1>
      <a:lt1>
        <a:srgbClr val="FFFFFF"/>
      </a:lt1>
      <a:dk2>
        <a:srgbClr val="413F3E"/>
      </a:dk2>
      <a:lt2>
        <a:srgbClr val="FFFFFF"/>
      </a:lt2>
      <a:accent1>
        <a:srgbClr val="00546C"/>
      </a:accent1>
      <a:accent2>
        <a:srgbClr val="3FAEA8"/>
      </a:accent2>
      <a:accent3>
        <a:srgbClr val="E83F40"/>
      </a:accent3>
      <a:accent4>
        <a:srgbClr val="96C7CB"/>
      </a:accent4>
      <a:accent5>
        <a:srgbClr val="B3CB9F"/>
      </a:accent5>
      <a:accent6>
        <a:srgbClr val="413F3E"/>
      </a:accent6>
      <a:hlink>
        <a:srgbClr val="E83F40"/>
      </a:hlink>
      <a:folHlink>
        <a:srgbClr val="0054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4556815905F9489CD6169ADFC45FA0" ma:contentTypeVersion="18" ma:contentTypeDescription="Create a new document." ma:contentTypeScope="" ma:versionID="f10a2b5cd2b5b3408f8ae3c8c471892d">
  <xsd:schema xmlns:xsd="http://www.w3.org/2001/XMLSchema" xmlns:xs="http://www.w3.org/2001/XMLSchema" xmlns:p="http://schemas.microsoft.com/office/2006/metadata/properties" xmlns:ns2="7fb71039-8488-46b2-98e1-cf524d04c1d8" xmlns:ns3="98d9f76e-1946-4df1-928b-da6410fe5930" xmlns:ns4="dcc682b7-513e-4c22-9fc0-4b2be07a9cdf" targetNamespace="http://schemas.microsoft.com/office/2006/metadata/properties" ma:root="true" ma:fieldsID="bd30a791928307d555cc3cf82c90bdd4" ns2:_="" ns3:_="" ns4:_="">
    <xsd:import namespace="7fb71039-8488-46b2-98e1-cf524d04c1d8"/>
    <xsd:import namespace="98d9f76e-1946-4df1-928b-da6410fe5930"/>
    <xsd:import namespace="dcc682b7-513e-4c22-9fc0-4b2be07a9cd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ObjectDetectorVersions" minOccurs="0"/>
                <xsd:element ref="ns2:lcf76f155ced4ddcb4097134ff3c332f" minOccurs="0"/>
                <xsd:element ref="ns4:TaxCatchAll"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b71039-8488-46b2-98e1-cf524d04c1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abc9f92-c6fb-43c1-a5b4-65b1067b7748"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8d9f76e-1946-4df1-928b-da6410fe593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cc682b7-513e-4c22-9fc0-4b2be07a9cdf"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89626316-2caa-46f8-8839-058ee9f1c4e1}" ma:internalName="TaxCatchAll" ma:showField="CatchAllData" ma:web="b2dcfdb3-79be-47d5-86f7-05cdcdeebf2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cc682b7-513e-4c22-9fc0-4b2be07a9cdf" xsi:nil="true"/>
    <lcf76f155ced4ddcb4097134ff3c332f xmlns="7fb71039-8488-46b2-98e1-cf524d04c1d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4EC2ECF-35D7-4061-9D7C-E9DCC533652C}"/>
</file>

<file path=customXml/itemProps2.xml><?xml version="1.0" encoding="utf-8"?>
<ds:datastoreItem xmlns:ds="http://schemas.openxmlformats.org/officeDocument/2006/customXml" ds:itemID="{15E1CC19-E216-46B6-BDC9-21FE235CFA1D}"/>
</file>

<file path=customXml/itemProps3.xml><?xml version="1.0" encoding="utf-8"?>
<ds:datastoreItem xmlns:ds="http://schemas.openxmlformats.org/officeDocument/2006/customXml" ds:itemID="{0F32568D-B1BD-4F92-92F9-7556700EC6E0}"/>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Tina Fountain</dc:creator>
  <dcterms:created xsi:type="dcterms:W3CDTF">2023-11-17T13:11:52Z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0x010100B54556815905F9489CD6169ADFC45FA0</vt:lpwstr>
  </property>
</Properties>
</file>