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" r:id="rId3"/>
    <p:sldId id="261" r:id="rId5"/>
    <p:sldId id="354" r:id="rId6"/>
    <p:sldId id="363" r:id="rId7"/>
    <p:sldId id="364" r:id="rId8"/>
    <p:sldId id="263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000000"/>
    <a:srgbClr val="A0C101"/>
    <a:srgbClr val="7F4F21"/>
    <a:srgbClr val="898989"/>
    <a:srgbClr val="CC0000"/>
    <a:srgbClr val="21212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4179" autoAdjust="0"/>
  </p:normalViewPr>
  <p:slideViewPr>
    <p:cSldViewPr>
      <p:cViewPr>
        <p:scale>
          <a:sx n="100" d="100"/>
          <a:sy n="100" d="100"/>
        </p:scale>
        <p:origin x="156" y="-18"/>
      </p:cViewPr>
      <p:guideLst>
        <p:guide orient="horz" pos="1874"/>
        <p:guide pos="30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38A16BE2-C0E5-4128-A8E1-4BA2B988AFCF}" type="datetimeFigureOut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CF5569-D16D-47B4-8384-D0C63D1C4B3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开场白、课程适合人群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即：课程面向的对象，此处的描述一定要清晰、具体，有针对性，要包括：学前有怎样的知识准备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E502D40-D117-452E-AC57-0F6F0E0A2C0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69" y="3060938"/>
            <a:ext cx="24050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685800" y="839380"/>
            <a:ext cx="7772400" cy="133692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4600" b="1" kern="1200">
                <a:solidFill>
                  <a:srgbClr val="212121"/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51485"/>
            <a:ext cx="6400800" cy="4781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000" b="1" kern="1200">
                <a:solidFill>
                  <a:srgbClr val="212121"/>
                </a:solidFill>
              </a:defRPr>
            </a:lvl1pPr>
            <a:lvl2pPr marL="0" lvl="1" indent="457200" algn="l">
              <a:buNone/>
              <a:defRPr sz="2400" kern="1200">
                <a:solidFill>
                  <a:schemeClr val="tx1"/>
                </a:solidFill>
              </a:defRPr>
            </a:lvl2pPr>
            <a:lvl3pPr marL="0" lvl="2" indent="457200" algn="l">
              <a:buNone/>
              <a:defRPr sz="2400" kern="1200">
                <a:solidFill>
                  <a:schemeClr val="tx1"/>
                </a:solidFill>
              </a:defRPr>
            </a:lvl3pPr>
            <a:lvl4pPr marL="0" lvl="3" indent="457200" algn="l">
              <a:buNone/>
              <a:defRPr sz="2400" kern="1200">
                <a:solidFill>
                  <a:schemeClr val="tx1"/>
                </a:solidFill>
              </a:defRPr>
            </a:lvl4pPr>
            <a:lvl5pPr marL="0" lvl="4" indent="457200" algn="l">
              <a:buNone/>
              <a:defRPr sz="24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 smtClean="0"/>
              <a:t>此处添加讲师姓名</a:t>
            </a:r>
            <a:endParaRPr lang="zh-CN" altLang="en-US" noProof="1" smtClean="0"/>
          </a:p>
          <a:p>
            <a:pPr lvl="0"/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7010"/>
            <a:ext cx="7139010" cy="70675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Clr>
                <a:srgbClr val="A0C101"/>
              </a:buClr>
              <a:buFont typeface="Wingdings" panose="05000000000000000000" pitchFamily="2" charset="2"/>
              <a:buChar char="n"/>
              <a:defRPr sz="2400" b="1"/>
            </a:lvl1pPr>
            <a:lvl2pPr marL="800100" indent="-342900">
              <a:lnSpc>
                <a:spcPct val="150000"/>
              </a:lnSpc>
              <a:buClr>
                <a:srgbClr val="A0C101"/>
              </a:buClr>
              <a:buSzPct val="90000"/>
              <a:buFont typeface="Wingdings" panose="05000000000000000000" pitchFamily="2" charset="2"/>
              <a:buChar char="n"/>
              <a:defRPr sz="2200"/>
            </a:lvl2pPr>
            <a:lvl3pPr marL="1200150" indent="-285750">
              <a:lnSpc>
                <a:spcPct val="150000"/>
              </a:lnSpc>
              <a:buClr>
                <a:srgbClr val="A0C101"/>
              </a:buClr>
              <a:buSzPct val="85000"/>
              <a:buFont typeface="Wingdings" panose="05000000000000000000" pitchFamily="2" charset="2"/>
              <a:buChar char="n"/>
              <a:defRPr sz="2000"/>
            </a:lvl3pPr>
            <a:lvl4pPr marL="1657350" indent="-285750">
              <a:defRPr/>
            </a:lvl4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A548-4D7C-450A-9CAA-344BE7EFB38D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3AE54-8200-4F01-8A71-B84D1BEC4F6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2484438" y="842963"/>
            <a:ext cx="43894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3200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23825"/>
            <a:ext cx="1206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34F0-697F-4EBE-B796-57170A7EFE88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单击此处编辑母版标题样式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981075"/>
            <a:ext cx="82296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anose="020F0502020204030204" pitchFamily="34" charset="0"/>
              </a:rPr>
              <a:t>单击此处编辑母版文本样式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1"/>
            <a:r>
              <a:rPr lang="zh-CN" altLang="en-US" smtClean="0">
                <a:sym typeface="Calibri" panose="020F0502020204030204" pitchFamily="34" charset="0"/>
              </a:rPr>
              <a:t>第二级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2"/>
            <a:r>
              <a:rPr lang="zh-CN" altLang="en-US" smtClean="0">
                <a:sym typeface="Calibri" panose="020F0502020204030204" pitchFamily="34" charset="0"/>
              </a:rPr>
              <a:t>第三级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3"/>
            <a:r>
              <a:rPr lang="zh-CN" altLang="en-US" smtClean="0">
                <a:sym typeface="Calibri" panose="020F0502020204030204" pitchFamily="34" charset="0"/>
              </a:rPr>
              <a:t>第四级</a:t>
            </a:r>
            <a:endParaRPr lang="zh-CN" altLang="en-US" smtClean="0">
              <a:sym typeface="Calibri" panose="020F0502020204030204" pitchFamily="34" charset="0"/>
            </a:endParaRPr>
          </a:p>
          <a:p>
            <a:pPr lvl="4"/>
            <a:r>
              <a:rPr lang="zh-CN" altLang="en-US" smtClean="0">
                <a:sym typeface="Calibri" panose="020F0502020204030204" pitchFamily="34" charset="0"/>
              </a:rPr>
              <a:t>第五级</a:t>
            </a:r>
            <a:endParaRPr lang="zh-CN" altLang="en-US" smtClean="0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5F682761-25A1-4092-947E-2E89841FB5F5}" type="slidenum">
              <a:rPr lang="zh-CN" altLang="en-US"/>
            </a:fld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34131" y="340519"/>
            <a:ext cx="496887" cy="428625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01613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857250" lvl="1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371600" lvl="2" indent="-3429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1657350" lvl="3" indent="-28575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>
                <a:sym typeface="Calibri" panose="020F0502020204030204" pitchFamily="34" charset="0"/>
              </a:rPr>
              <a:t>本课素材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22325"/>
            <a:ext cx="8229600" cy="4106545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素材、作业贴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mtClean="0">
                <a:sym typeface="Arial" panose="020B0604020202020204" pitchFamily="34" charset="0"/>
              </a:rPr>
              <a:t>http://www.kgc.cn/bbs/post/addpost/959.shtml</a:t>
            </a:r>
            <a:endParaRPr lang="zh-CN" altLang="en-US" smtClean="0">
              <a:sym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sym typeface="Arial" panose="020B0604020202020204" pitchFamily="34" charset="0"/>
              </a:rPr>
              <a:t>准备起航，APP服务器搭建 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Leon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内容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22325"/>
            <a:ext cx="8229600" cy="4106545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项目整体介绍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mtClean="0">
                <a:sym typeface="Arial" panose="020B0604020202020204" pitchFamily="34" charset="0"/>
              </a:rPr>
              <a:t>整体效果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mtClean="0">
                <a:sym typeface="Arial" panose="020B0604020202020204" pitchFamily="34" charset="0"/>
              </a:rPr>
              <a:t>数据结构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mtClean="0">
                <a:sym typeface="Arial" panose="020B0604020202020204" pitchFamily="34" charset="0"/>
              </a:rPr>
              <a:t>接口文档</a:t>
            </a:r>
            <a:endParaRPr lang="zh-CN" altLang="en-US" smtClean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en-US" smtClean="0">
                <a:sym typeface="Arial" panose="020B0604020202020204" pitchFamily="34" charset="0"/>
              </a:rPr>
              <a:t>设计界面</a:t>
            </a:r>
            <a:endParaRPr lang="zh-CN" altLang="en-US" smtClean="0">
              <a:sym typeface="Arial" panose="020B0604020202020204" pitchFamily="34" charset="0"/>
            </a:endParaRPr>
          </a:p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服务环境搭建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zh-CN" smtClean="0">
                <a:sym typeface="Arial" panose="020B0604020202020204" pitchFamily="34" charset="0"/>
              </a:rPr>
              <a:t>整体介绍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9965"/>
            <a:ext cx="8229600" cy="410654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Arial" panose="020B0604020202020204" pitchFamily="34" charset="0"/>
              </a:rPr>
              <a:t>运行项目</a:t>
            </a:r>
            <a:endParaRPr lang="zh-CN" altLang="en-US" smtClean="0">
              <a:sym typeface="Arial" panose="020B0604020202020204" pitchFamily="34" charset="0"/>
            </a:endParaRPr>
          </a:p>
          <a:p>
            <a:pPr eaLnBrk="1" hangingPunct="1"/>
            <a:r>
              <a:rPr lang="zh-CN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后台数据结构</a:t>
            </a:r>
            <a:endParaRPr lang="zh-CN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en-US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UI</a:t>
            </a:r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设计界面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/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接口文档解析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服务搭建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9965"/>
            <a:ext cx="8229600" cy="4106545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Arial" panose="020B0604020202020204" pitchFamily="34" charset="0"/>
              </a:rPr>
              <a:t>Tomcat</a:t>
            </a:r>
            <a:endParaRPr lang="en-US" altLang="zh-CN" smtClean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mtClean="0">
                <a:sym typeface="Arial" panose="020B0604020202020204" pitchFamily="34" charset="0"/>
              </a:rPr>
              <a:t>发布程序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 eaLnBrk="1" hangingPunct="1"/>
            <a:r>
              <a:rPr lang="zh-CN" altLang="zh-CN" smtClean="0">
                <a:sym typeface="Arial" panose="020B0604020202020204" pitchFamily="34" charset="0"/>
              </a:rPr>
              <a:t>成功运行</a:t>
            </a:r>
            <a:endParaRPr lang="zh-CN" altLang="zh-CN" smtClean="0"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endParaRPr lang="en-US" altLang="zh-CN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eaLnBrk="1" hangingPunct="1"/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初始化脚本数据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eaLnBrk="1" hangingPunct="1"/>
            <a:r>
              <a:rPr lang="zh-CN" altLang="en-US" smtClean="0">
                <a:latin typeface="微软雅黑" panose="020B0503020204020204" pitchFamily="2" charset="-122"/>
                <a:ea typeface="微软雅黑" panose="020B0503020204020204" pitchFamily="2" charset="-122"/>
              </a:rPr>
              <a:t>客户端查看数据</a:t>
            </a: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0" indent="0" eaLnBrk="1" hangingPunct="1">
              <a:buNone/>
            </a:pPr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06375"/>
            <a:ext cx="7138988" cy="708025"/>
          </a:xfrm>
        </p:spPr>
        <p:txBody>
          <a:bodyPr/>
          <a:lstStyle/>
          <a:p>
            <a:pPr eaLnBrk="1" hangingPunct="1"/>
            <a:endParaRPr lang="zh-CN" altLang="en-US" smtClean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19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7625" y="123825"/>
            <a:ext cx="1206500" cy="520700"/>
          </a:xfrm>
        </p:spPr>
      </p:pic>
      <p:pic>
        <p:nvPicPr>
          <p:cNvPr id="9220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5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63788" y="484188"/>
            <a:ext cx="44164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srgbClr val="292929"/>
                </a:solidFill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海量学习资源等你来拿！</a:t>
            </a:r>
            <a:endParaRPr lang="zh-CN" altLang="en-US" sz="3000" b="1" dirty="0">
              <a:solidFill>
                <a:srgbClr val="292929"/>
              </a:solidFill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11" name="图片 10" descr="Catch(02-22-14-50-56)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53" y="1281738"/>
            <a:ext cx="240030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演示</Application>
  <PresentationFormat>全屏显示(16:9)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Office 主题_2</vt:lpstr>
      <vt:lpstr>内容</vt:lpstr>
      <vt:lpstr>安卓工程师如何从项目中成长 </vt:lpstr>
      <vt:lpstr>内容</vt:lpstr>
      <vt:lpstr>内容</vt:lpstr>
      <vt:lpstr>整体介绍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jinghua.du</cp:lastModifiedBy>
  <cp:revision>265</cp:revision>
  <dcterms:created xsi:type="dcterms:W3CDTF">2014-08-11T02:57:00Z</dcterms:created>
  <dcterms:modified xsi:type="dcterms:W3CDTF">2017-07-04T07:50:33Z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