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60" r:id="rId6"/>
    <p:sldId id="262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659A44-0208-469C-86A9-7DDD01F4B2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0F6740-08E3-42D1-AB55-CF9A7D22BFC0}">
      <dgm:prSet phldrT="[Text]"/>
      <dgm:spPr/>
      <dgm:t>
        <a:bodyPr/>
        <a:lstStyle/>
        <a:p>
          <a:r>
            <a:rPr lang="en-US" dirty="0" err="1" smtClean="0"/>
            <a:t>Vmware</a:t>
          </a:r>
          <a:endParaRPr lang="en-US" dirty="0"/>
        </a:p>
      </dgm:t>
    </dgm:pt>
    <dgm:pt modelId="{4661D577-2F8C-4D78-9F41-9445E84DAE8F}" type="parTrans" cxnId="{D58B501F-03BE-4711-8731-4B38514DC073}">
      <dgm:prSet/>
      <dgm:spPr/>
      <dgm:t>
        <a:bodyPr/>
        <a:lstStyle/>
        <a:p>
          <a:endParaRPr lang="en-US"/>
        </a:p>
      </dgm:t>
    </dgm:pt>
    <dgm:pt modelId="{1E2EC81B-9ACA-4752-9461-4C478F7C7E8E}" type="sibTrans" cxnId="{D58B501F-03BE-4711-8731-4B38514DC073}">
      <dgm:prSet/>
      <dgm:spPr/>
      <dgm:t>
        <a:bodyPr/>
        <a:lstStyle/>
        <a:p>
          <a:endParaRPr lang="en-US"/>
        </a:p>
      </dgm:t>
    </dgm:pt>
    <dgm:pt modelId="{6430CFF8-F718-4EC7-99BD-53447589A239}">
      <dgm:prSet phldrT="[Text]"/>
      <dgm:spPr/>
      <dgm:t>
        <a:bodyPr/>
        <a:lstStyle/>
        <a:p>
          <a:r>
            <a:rPr lang="en-US" dirty="0" smtClean="0"/>
            <a:t>HR</a:t>
          </a:r>
          <a:endParaRPr lang="en-US" dirty="0"/>
        </a:p>
      </dgm:t>
    </dgm:pt>
    <dgm:pt modelId="{A7EFE62C-6883-4D6D-9F69-78921B890858}" type="parTrans" cxnId="{C3EAD1A7-067C-4934-8EB5-E70F61951E7F}">
      <dgm:prSet/>
      <dgm:spPr/>
      <dgm:t>
        <a:bodyPr/>
        <a:lstStyle/>
        <a:p>
          <a:endParaRPr lang="en-US"/>
        </a:p>
      </dgm:t>
    </dgm:pt>
    <dgm:pt modelId="{0CF0ADC7-142E-43A6-998B-C31FD78ABED4}" type="sibTrans" cxnId="{C3EAD1A7-067C-4934-8EB5-E70F61951E7F}">
      <dgm:prSet/>
      <dgm:spPr/>
      <dgm:t>
        <a:bodyPr/>
        <a:lstStyle/>
        <a:p>
          <a:endParaRPr lang="en-US"/>
        </a:p>
      </dgm:t>
    </dgm:pt>
    <dgm:pt modelId="{10196231-5F73-435C-BCE8-52033796A1B0}">
      <dgm:prSet phldrT="[Text]"/>
      <dgm:spPr/>
      <dgm:t>
        <a:bodyPr/>
        <a:lstStyle/>
        <a:p>
          <a:r>
            <a:rPr lang="en-US" dirty="0" smtClean="0"/>
            <a:t>IT</a:t>
          </a:r>
          <a:endParaRPr lang="en-US" dirty="0"/>
        </a:p>
      </dgm:t>
    </dgm:pt>
    <dgm:pt modelId="{BE1C9498-0240-429D-BFE4-626F0155895D}" type="parTrans" cxnId="{E17E03CA-686D-4618-98FC-137650BA44A5}">
      <dgm:prSet/>
      <dgm:spPr/>
      <dgm:t>
        <a:bodyPr/>
        <a:lstStyle/>
        <a:p>
          <a:endParaRPr lang="en-US"/>
        </a:p>
      </dgm:t>
    </dgm:pt>
    <dgm:pt modelId="{CE056C82-760B-4B46-B554-449B5AB64B8C}" type="sibTrans" cxnId="{E17E03CA-686D-4618-98FC-137650BA44A5}">
      <dgm:prSet/>
      <dgm:spPr/>
      <dgm:t>
        <a:bodyPr/>
        <a:lstStyle/>
        <a:p>
          <a:endParaRPr lang="en-US"/>
        </a:p>
      </dgm:t>
    </dgm:pt>
    <dgm:pt modelId="{9350AEB7-E5C6-47A7-9DF8-0BD26C4C0C3C}">
      <dgm:prSet phldrT="[Text]"/>
      <dgm:spPr/>
      <dgm:t>
        <a:bodyPr/>
        <a:lstStyle/>
        <a:p>
          <a:r>
            <a:rPr lang="en-US" dirty="0" err="1" smtClean="0"/>
            <a:t>Eng</a:t>
          </a:r>
          <a:endParaRPr lang="en-US" dirty="0"/>
        </a:p>
      </dgm:t>
    </dgm:pt>
    <dgm:pt modelId="{F1197721-6202-4533-9577-4F390815C79D}" type="parTrans" cxnId="{B3FE646F-9236-4F9C-9F97-0792DAFEBF30}">
      <dgm:prSet/>
      <dgm:spPr/>
      <dgm:t>
        <a:bodyPr/>
        <a:lstStyle/>
        <a:p>
          <a:endParaRPr lang="en-US"/>
        </a:p>
      </dgm:t>
    </dgm:pt>
    <dgm:pt modelId="{1A2C4CF8-61C9-49F8-8298-73DDC52D7A5E}" type="sibTrans" cxnId="{B3FE646F-9236-4F9C-9F97-0792DAFEBF30}">
      <dgm:prSet/>
      <dgm:spPr/>
      <dgm:t>
        <a:bodyPr/>
        <a:lstStyle/>
        <a:p>
          <a:endParaRPr lang="en-US"/>
        </a:p>
      </dgm:t>
    </dgm:pt>
    <dgm:pt modelId="{54F234D7-FC10-44F5-8202-D76A6D63A38C}" type="pres">
      <dgm:prSet presAssocID="{37659A44-0208-469C-86A9-7DDD01F4B2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8C7E8B-7365-4F7B-B898-E038797455C0}" type="pres">
      <dgm:prSet presAssocID="{940F6740-08E3-42D1-AB55-CF9A7D22BFC0}" presName="hierRoot1" presStyleCnt="0">
        <dgm:presLayoutVars>
          <dgm:hierBranch val="init"/>
        </dgm:presLayoutVars>
      </dgm:prSet>
      <dgm:spPr/>
    </dgm:pt>
    <dgm:pt modelId="{35CA57C4-58E9-422D-AB3D-A43FE07FBD0F}" type="pres">
      <dgm:prSet presAssocID="{940F6740-08E3-42D1-AB55-CF9A7D22BFC0}" presName="rootComposite1" presStyleCnt="0"/>
      <dgm:spPr/>
    </dgm:pt>
    <dgm:pt modelId="{F68827B2-7DD8-4D9E-BF92-490C8372E6C4}" type="pres">
      <dgm:prSet presAssocID="{940F6740-08E3-42D1-AB55-CF9A7D22BFC0}" presName="rootText1" presStyleLbl="node0" presStyleIdx="0" presStyleCnt="1">
        <dgm:presLayoutVars>
          <dgm:chPref val="3"/>
        </dgm:presLayoutVars>
      </dgm:prSet>
      <dgm:spPr/>
    </dgm:pt>
    <dgm:pt modelId="{06E04EC3-4EFB-4C29-93EA-3D7F51230211}" type="pres">
      <dgm:prSet presAssocID="{940F6740-08E3-42D1-AB55-CF9A7D22BFC0}" presName="rootConnector1" presStyleLbl="node1" presStyleIdx="0" presStyleCnt="0"/>
      <dgm:spPr/>
    </dgm:pt>
    <dgm:pt modelId="{25461CA2-7D18-4B52-8BBF-8FE8DEA61907}" type="pres">
      <dgm:prSet presAssocID="{940F6740-08E3-42D1-AB55-CF9A7D22BFC0}" presName="hierChild2" presStyleCnt="0"/>
      <dgm:spPr/>
    </dgm:pt>
    <dgm:pt modelId="{80551FDD-5D3B-4311-BBAB-15EEDC5A709F}" type="pres">
      <dgm:prSet presAssocID="{A7EFE62C-6883-4D6D-9F69-78921B890858}" presName="Name37" presStyleLbl="parChTrans1D2" presStyleIdx="0" presStyleCnt="3"/>
      <dgm:spPr/>
    </dgm:pt>
    <dgm:pt modelId="{97DA0606-0D92-406E-90D2-2B36F886DE61}" type="pres">
      <dgm:prSet presAssocID="{6430CFF8-F718-4EC7-99BD-53447589A239}" presName="hierRoot2" presStyleCnt="0">
        <dgm:presLayoutVars>
          <dgm:hierBranch val="init"/>
        </dgm:presLayoutVars>
      </dgm:prSet>
      <dgm:spPr/>
    </dgm:pt>
    <dgm:pt modelId="{A8673C17-3FCC-4D32-9638-B6FFA327173E}" type="pres">
      <dgm:prSet presAssocID="{6430CFF8-F718-4EC7-99BD-53447589A239}" presName="rootComposite" presStyleCnt="0"/>
      <dgm:spPr/>
    </dgm:pt>
    <dgm:pt modelId="{95F78C93-F2FA-435B-93DD-59547507B237}" type="pres">
      <dgm:prSet presAssocID="{6430CFF8-F718-4EC7-99BD-53447589A239}" presName="rootText" presStyleLbl="node2" presStyleIdx="0" presStyleCnt="3">
        <dgm:presLayoutVars>
          <dgm:chPref val="3"/>
        </dgm:presLayoutVars>
      </dgm:prSet>
      <dgm:spPr/>
    </dgm:pt>
    <dgm:pt modelId="{1E6B6AE8-415B-4168-9107-FE264C0FB5D2}" type="pres">
      <dgm:prSet presAssocID="{6430CFF8-F718-4EC7-99BD-53447589A239}" presName="rootConnector" presStyleLbl="node2" presStyleIdx="0" presStyleCnt="3"/>
      <dgm:spPr/>
    </dgm:pt>
    <dgm:pt modelId="{21432F81-4D06-4929-929F-A7A839710C4B}" type="pres">
      <dgm:prSet presAssocID="{6430CFF8-F718-4EC7-99BD-53447589A239}" presName="hierChild4" presStyleCnt="0"/>
      <dgm:spPr/>
    </dgm:pt>
    <dgm:pt modelId="{D6A74332-4798-420B-957B-D116A9CD0BC7}" type="pres">
      <dgm:prSet presAssocID="{6430CFF8-F718-4EC7-99BD-53447589A239}" presName="hierChild5" presStyleCnt="0"/>
      <dgm:spPr/>
    </dgm:pt>
    <dgm:pt modelId="{4EE743C3-04A2-43F6-B607-7C13FA3FDB5A}" type="pres">
      <dgm:prSet presAssocID="{BE1C9498-0240-429D-BFE4-626F0155895D}" presName="Name37" presStyleLbl="parChTrans1D2" presStyleIdx="1" presStyleCnt="3"/>
      <dgm:spPr/>
    </dgm:pt>
    <dgm:pt modelId="{6CBA80E9-90D4-42A2-A393-750B6A17CCEA}" type="pres">
      <dgm:prSet presAssocID="{10196231-5F73-435C-BCE8-52033796A1B0}" presName="hierRoot2" presStyleCnt="0">
        <dgm:presLayoutVars>
          <dgm:hierBranch val="init"/>
        </dgm:presLayoutVars>
      </dgm:prSet>
      <dgm:spPr/>
    </dgm:pt>
    <dgm:pt modelId="{FD7EE60E-83B3-4678-A3CE-16362D8D5069}" type="pres">
      <dgm:prSet presAssocID="{10196231-5F73-435C-BCE8-52033796A1B0}" presName="rootComposite" presStyleCnt="0"/>
      <dgm:spPr/>
    </dgm:pt>
    <dgm:pt modelId="{D4A7215C-8C72-4827-A07A-57D119DD6EDA}" type="pres">
      <dgm:prSet presAssocID="{10196231-5F73-435C-BCE8-52033796A1B0}" presName="rootText" presStyleLbl="node2" presStyleIdx="1" presStyleCnt="3">
        <dgm:presLayoutVars>
          <dgm:chPref val="3"/>
        </dgm:presLayoutVars>
      </dgm:prSet>
      <dgm:spPr/>
    </dgm:pt>
    <dgm:pt modelId="{3E75C642-B497-4963-A5D2-A0BD8987B766}" type="pres">
      <dgm:prSet presAssocID="{10196231-5F73-435C-BCE8-52033796A1B0}" presName="rootConnector" presStyleLbl="node2" presStyleIdx="1" presStyleCnt="3"/>
      <dgm:spPr/>
    </dgm:pt>
    <dgm:pt modelId="{136F2D51-66C0-407A-A248-72335B699A3B}" type="pres">
      <dgm:prSet presAssocID="{10196231-5F73-435C-BCE8-52033796A1B0}" presName="hierChild4" presStyleCnt="0"/>
      <dgm:spPr/>
    </dgm:pt>
    <dgm:pt modelId="{8437B0C6-D0A6-4063-AD8C-0E35E747FF5D}" type="pres">
      <dgm:prSet presAssocID="{10196231-5F73-435C-BCE8-52033796A1B0}" presName="hierChild5" presStyleCnt="0"/>
      <dgm:spPr/>
    </dgm:pt>
    <dgm:pt modelId="{EF45E88C-F3B1-4ED2-AE4F-FEE279A980E3}" type="pres">
      <dgm:prSet presAssocID="{F1197721-6202-4533-9577-4F390815C79D}" presName="Name37" presStyleLbl="parChTrans1D2" presStyleIdx="2" presStyleCnt="3"/>
      <dgm:spPr/>
    </dgm:pt>
    <dgm:pt modelId="{3E9A179B-90A3-48B7-85AB-446943AEC887}" type="pres">
      <dgm:prSet presAssocID="{9350AEB7-E5C6-47A7-9DF8-0BD26C4C0C3C}" presName="hierRoot2" presStyleCnt="0">
        <dgm:presLayoutVars>
          <dgm:hierBranch val="init"/>
        </dgm:presLayoutVars>
      </dgm:prSet>
      <dgm:spPr/>
    </dgm:pt>
    <dgm:pt modelId="{618A69FF-1A81-45EF-874E-27527543CCE9}" type="pres">
      <dgm:prSet presAssocID="{9350AEB7-E5C6-47A7-9DF8-0BD26C4C0C3C}" presName="rootComposite" presStyleCnt="0"/>
      <dgm:spPr/>
    </dgm:pt>
    <dgm:pt modelId="{009E1A5A-0D74-4D0B-A5ED-166B2919F977}" type="pres">
      <dgm:prSet presAssocID="{9350AEB7-E5C6-47A7-9DF8-0BD26C4C0C3C}" presName="rootText" presStyleLbl="node2" presStyleIdx="2" presStyleCnt="3">
        <dgm:presLayoutVars>
          <dgm:chPref val="3"/>
        </dgm:presLayoutVars>
      </dgm:prSet>
      <dgm:spPr/>
    </dgm:pt>
    <dgm:pt modelId="{5D40328F-A8D0-4933-B801-9312C97B9E40}" type="pres">
      <dgm:prSet presAssocID="{9350AEB7-E5C6-47A7-9DF8-0BD26C4C0C3C}" presName="rootConnector" presStyleLbl="node2" presStyleIdx="2" presStyleCnt="3"/>
      <dgm:spPr/>
    </dgm:pt>
    <dgm:pt modelId="{150A85A1-4BC3-45A8-8DF0-12AC239FCCFC}" type="pres">
      <dgm:prSet presAssocID="{9350AEB7-E5C6-47A7-9DF8-0BD26C4C0C3C}" presName="hierChild4" presStyleCnt="0"/>
      <dgm:spPr/>
    </dgm:pt>
    <dgm:pt modelId="{9743D723-8365-44F4-8CB8-C09DD33A1AFA}" type="pres">
      <dgm:prSet presAssocID="{9350AEB7-E5C6-47A7-9DF8-0BD26C4C0C3C}" presName="hierChild5" presStyleCnt="0"/>
      <dgm:spPr/>
    </dgm:pt>
    <dgm:pt modelId="{B73AB8E3-80EC-4C5C-AF02-DC9D574FC4B9}" type="pres">
      <dgm:prSet presAssocID="{940F6740-08E3-42D1-AB55-CF9A7D22BFC0}" presName="hierChild3" presStyleCnt="0"/>
      <dgm:spPr/>
    </dgm:pt>
  </dgm:ptLst>
  <dgm:cxnLst>
    <dgm:cxn modelId="{D58B501F-03BE-4711-8731-4B38514DC073}" srcId="{37659A44-0208-469C-86A9-7DDD01F4B25A}" destId="{940F6740-08E3-42D1-AB55-CF9A7D22BFC0}" srcOrd="0" destOrd="0" parTransId="{4661D577-2F8C-4D78-9F41-9445E84DAE8F}" sibTransId="{1E2EC81B-9ACA-4752-9461-4C478F7C7E8E}"/>
    <dgm:cxn modelId="{C3EAD1A7-067C-4934-8EB5-E70F61951E7F}" srcId="{940F6740-08E3-42D1-AB55-CF9A7D22BFC0}" destId="{6430CFF8-F718-4EC7-99BD-53447589A239}" srcOrd="0" destOrd="0" parTransId="{A7EFE62C-6883-4D6D-9F69-78921B890858}" sibTransId="{0CF0ADC7-142E-43A6-998B-C31FD78ABED4}"/>
    <dgm:cxn modelId="{A0107CC8-0B7C-4C49-A3AB-C526E7A5AA2B}" type="presOf" srcId="{9350AEB7-E5C6-47A7-9DF8-0BD26C4C0C3C}" destId="{009E1A5A-0D74-4D0B-A5ED-166B2919F977}" srcOrd="0" destOrd="0" presId="urn:microsoft.com/office/officeart/2005/8/layout/orgChart1"/>
    <dgm:cxn modelId="{BB03BCB9-9296-4BB6-882A-248CC14C4FE0}" type="presOf" srcId="{6430CFF8-F718-4EC7-99BD-53447589A239}" destId="{95F78C93-F2FA-435B-93DD-59547507B237}" srcOrd="0" destOrd="0" presId="urn:microsoft.com/office/officeart/2005/8/layout/orgChart1"/>
    <dgm:cxn modelId="{E17E03CA-686D-4618-98FC-137650BA44A5}" srcId="{940F6740-08E3-42D1-AB55-CF9A7D22BFC0}" destId="{10196231-5F73-435C-BCE8-52033796A1B0}" srcOrd="1" destOrd="0" parTransId="{BE1C9498-0240-429D-BFE4-626F0155895D}" sibTransId="{CE056C82-760B-4B46-B554-449B5AB64B8C}"/>
    <dgm:cxn modelId="{3AD61C49-CB10-45A5-B853-4F9A214181E4}" type="presOf" srcId="{10196231-5F73-435C-BCE8-52033796A1B0}" destId="{3E75C642-B497-4963-A5D2-A0BD8987B766}" srcOrd="1" destOrd="0" presId="urn:microsoft.com/office/officeart/2005/8/layout/orgChart1"/>
    <dgm:cxn modelId="{B3FE646F-9236-4F9C-9F97-0792DAFEBF30}" srcId="{940F6740-08E3-42D1-AB55-CF9A7D22BFC0}" destId="{9350AEB7-E5C6-47A7-9DF8-0BD26C4C0C3C}" srcOrd="2" destOrd="0" parTransId="{F1197721-6202-4533-9577-4F390815C79D}" sibTransId="{1A2C4CF8-61C9-49F8-8298-73DDC52D7A5E}"/>
    <dgm:cxn modelId="{781D4844-5654-4B65-BE00-CEE6B9E83907}" type="presOf" srcId="{940F6740-08E3-42D1-AB55-CF9A7D22BFC0}" destId="{06E04EC3-4EFB-4C29-93EA-3D7F51230211}" srcOrd="1" destOrd="0" presId="urn:microsoft.com/office/officeart/2005/8/layout/orgChart1"/>
    <dgm:cxn modelId="{3A3FC212-25AF-4597-9FBF-A25E6032AF50}" type="presOf" srcId="{940F6740-08E3-42D1-AB55-CF9A7D22BFC0}" destId="{F68827B2-7DD8-4D9E-BF92-490C8372E6C4}" srcOrd="0" destOrd="0" presId="urn:microsoft.com/office/officeart/2005/8/layout/orgChart1"/>
    <dgm:cxn modelId="{8C1B4834-DF11-4737-93BC-ACAA7FF28C58}" type="presOf" srcId="{9350AEB7-E5C6-47A7-9DF8-0BD26C4C0C3C}" destId="{5D40328F-A8D0-4933-B801-9312C97B9E40}" srcOrd="1" destOrd="0" presId="urn:microsoft.com/office/officeart/2005/8/layout/orgChart1"/>
    <dgm:cxn modelId="{E50C9DCB-9B9C-4D92-8A9A-B33CBFF3F7E8}" type="presOf" srcId="{37659A44-0208-469C-86A9-7DDD01F4B25A}" destId="{54F234D7-FC10-44F5-8202-D76A6D63A38C}" srcOrd="0" destOrd="0" presId="urn:microsoft.com/office/officeart/2005/8/layout/orgChart1"/>
    <dgm:cxn modelId="{D827144D-5B36-4F23-A97E-4D37D94E3001}" type="presOf" srcId="{F1197721-6202-4533-9577-4F390815C79D}" destId="{EF45E88C-F3B1-4ED2-AE4F-FEE279A980E3}" srcOrd="0" destOrd="0" presId="urn:microsoft.com/office/officeart/2005/8/layout/orgChart1"/>
    <dgm:cxn modelId="{BB2280DA-4381-43F0-B8DB-89646583AA14}" type="presOf" srcId="{A7EFE62C-6883-4D6D-9F69-78921B890858}" destId="{80551FDD-5D3B-4311-BBAB-15EEDC5A709F}" srcOrd="0" destOrd="0" presId="urn:microsoft.com/office/officeart/2005/8/layout/orgChart1"/>
    <dgm:cxn modelId="{C46C286C-8F46-4EBE-A523-518A732F4169}" type="presOf" srcId="{6430CFF8-F718-4EC7-99BD-53447589A239}" destId="{1E6B6AE8-415B-4168-9107-FE264C0FB5D2}" srcOrd="1" destOrd="0" presId="urn:microsoft.com/office/officeart/2005/8/layout/orgChart1"/>
    <dgm:cxn modelId="{64AFE187-3304-4B6E-A649-25BD04B6202F}" type="presOf" srcId="{BE1C9498-0240-429D-BFE4-626F0155895D}" destId="{4EE743C3-04A2-43F6-B607-7C13FA3FDB5A}" srcOrd="0" destOrd="0" presId="urn:microsoft.com/office/officeart/2005/8/layout/orgChart1"/>
    <dgm:cxn modelId="{A067D076-5045-4A69-A061-6BBDBB9DACE3}" type="presOf" srcId="{10196231-5F73-435C-BCE8-52033796A1B0}" destId="{D4A7215C-8C72-4827-A07A-57D119DD6EDA}" srcOrd="0" destOrd="0" presId="urn:microsoft.com/office/officeart/2005/8/layout/orgChart1"/>
    <dgm:cxn modelId="{8BA9A97D-34B9-45D8-A083-B8C632ADA767}" type="presParOf" srcId="{54F234D7-FC10-44F5-8202-D76A6D63A38C}" destId="{898C7E8B-7365-4F7B-B898-E038797455C0}" srcOrd="0" destOrd="0" presId="urn:microsoft.com/office/officeart/2005/8/layout/orgChart1"/>
    <dgm:cxn modelId="{9131DBA7-0CE1-4517-97AE-7F24849D5AE4}" type="presParOf" srcId="{898C7E8B-7365-4F7B-B898-E038797455C0}" destId="{35CA57C4-58E9-422D-AB3D-A43FE07FBD0F}" srcOrd="0" destOrd="0" presId="urn:microsoft.com/office/officeart/2005/8/layout/orgChart1"/>
    <dgm:cxn modelId="{CD90A2E5-698A-449F-8380-6694DFAB68D1}" type="presParOf" srcId="{35CA57C4-58E9-422D-AB3D-A43FE07FBD0F}" destId="{F68827B2-7DD8-4D9E-BF92-490C8372E6C4}" srcOrd="0" destOrd="0" presId="urn:microsoft.com/office/officeart/2005/8/layout/orgChart1"/>
    <dgm:cxn modelId="{7F38F9CC-566E-4C7E-A7B0-1D8A19CEEA24}" type="presParOf" srcId="{35CA57C4-58E9-422D-AB3D-A43FE07FBD0F}" destId="{06E04EC3-4EFB-4C29-93EA-3D7F51230211}" srcOrd="1" destOrd="0" presId="urn:microsoft.com/office/officeart/2005/8/layout/orgChart1"/>
    <dgm:cxn modelId="{76C6C08E-59B6-4897-B813-3942AEFAC7ED}" type="presParOf" srcId="{898C7E8B-7365-4F7B-B898-E038797455C0}" destId="{25461CA2-7D18-4B52-8BBF-8FE8DEA61907}" srcOrd="1" destOrd="0" presId="urn:microsoft.com/office/officeart/2005/8/layout/orgChart1"/>
    <dgm:cxn modelId="{1A16AE2F-4FA0-4DB9-9A1A-A8AB9D72AD18}" type="presParOf" srcId="{25461CA2-7D18-4B52-8BBF-8FE8DEA61907}" destId="{80551FDD-5D3B-4311-BBAB-15EEDC5A709F}" srcOrd="0" destOrd="0" presId="urn:microsoft.com/office/officeart/2005/8/layout/orgChart1"/>
    <dgm:cxn modelId="{04979C94-90B7-493F-90E1-62849838D184}" type="presParOf" srcId="{25461CA2-7D18-4B52-8BBF-8FE8DEA61907}" destId="{97DA0606-0D92-406E-90D2-2B36F886DE61}" srcOrd="1" destOrd="0" presId="urn:microsoft.com/office/officeart/2005/8/layout/orgChart1"/>
    <dgm:cxn modelId="{DF94E302-DF1E-4428-9452-C3B808721045}" type="presParOf" srcId="{97DA0606-0D92-406E-90D2-2B36F886DE61}" destId="{A8673C17-3FCC-4D32-9638-B6FFA327173E}" srcOrd="0" destOrd="0" presId="urn:microsoft.com/office/officeart/2005/8/layout/orgChart1"/>
    <dgm:cxn modelId="{4A8107C1-15ED-4B2F-8E0B-753B6024C047}" type="presParOf" srcId="{A8673C17-3FCC-4D32-9638-B6FFA327173E}" destId="{95F78C93-F2FA-435B-93DD-59547507B237}" srcOrd="0" destOrd="0" presId="urn:microsoft.com/office/officeart/2005/8/layout/orgChart1"/>
    <dgm:cxn modelId="{574C0BF9-318E-48C6-BD16-C4CB92F6C182}" type="presParOf" srcId="{A8673C17-3FCC-4D32-9638-B6FFA327173E}" destId="{1E6B6AE8-415B-4168-9107-FE264C0FB5D2}" srcOrd="1" destOrd="0" presId="urn:microsoft.com/office/officeart/2005/8/layout/orgChart1"/>
    <dgm:cxn modelId="{08FD3A77-607F-4A4D-9DD4-D04712457604}" type="presParOf" srcId="{97DA0606-0D92-406E-90D2-2B36F886DE61}" destId="{21432F81-4D06-4929-929F-A7A839710C4B}" srcOrd="1" destOrd="0" presId="urn:microsoft.com/office/officeart/2005/8/layout/orgChart1"/>
    <dgm:cxn modelId="{AD3BD879-99AE-4DC0-BF74-C19E69F93E4D}" type="presParOf" srcId="{97DA0606-0D92-406E-90D2-2B36F886DE61}" destId="{D6A74332-4798-420B-957B-D116A9CD0BC7}" srcOrd="2" destOrd="0" presId="urn:microsoft.com/office/officeart/2005/8/layout/orgChart1"/>
    <dgm:cxn modelId="{9D466C8A-9F00-4F1A-8FF7-16F937E0C2A2}" type="presParOf" srcId="{25461CA2-7D18-4B52-8BBF-8FE8DEA61907}" destId="{4EE743C3-04A2-43F6-B607-7C13FA3FDB5A}" srcOrd="2" destOrd="0" presId="urn:microsoft.com/office/officeart/2005/8/layout/orgChart1"/>
    <dgm:cxn modelId="{0CB5DE81-5E17-4CC1-A1BD-4FC8C3C98266}" type="presParOf" srcId="{25461CA2-7D18-4B52-8BBF-8FE8DEA61907}" destId="{6CBA80E9-90D4-42A2-A393-750B6A17CCEA}" srcOrd="3" destOrd="0" presId="urn:microsoft.com/office/officeart/2005/8/layout/orgChart1"/>
    <dgm:cxn modelId="{D3CD944E-4D49-408E-AAB2-8273A98B9A60}" type="presParOf" srcId="{6CBA80E9-90D4-42A2-A393-750B6A17CCEA}" destId="{FD7EE60E-83B3-4678-A3CE-16362D8D5069}" srcOrd="0" destOrd="0" presId="urn:microsoft.com/office/officeart/2005/8/layout/orgChart1"/>
    <dgm:cxn modelId="{8805715F-F9C2-4BE8-A8BE-167D31DC664E}" type="presParOf" srcId="{FD7EE60E-83B3-4678-A3CE-16362D8D5069}" destId="{D4A7215C-8C72-4827-A07A-57D119DD6EDA}" srcOrd="0" destOrd="0" presId="urn:microsoft.com/office/officeart/2005/8/layout/orgChart1"/>
    <dgm:cxn modelId="{67F408A0-C290-49AB-A12A-A3694CB57F95}" type="presParOf" srcId="{FD7EE60E-83B3-4678-A3CE-16362D8D5069}" destId="{3E75C642-B497-4963-A5D2-A0BD8987B766}" srcOrd="1" destOrd="0" presId="urn:microsoft.com/office/officeart/2005/8/layout/orgChart1"/>
    <dgm:cxn modelId="{6DB80067-E84E-4DFA-9467-61BF9C64D763}" type="presParOf" srcId="{6CBA80E9-90D4-42A2-A393-750B6A17CCEA}" destId="{136F2D51-66C0-407A-A248-72335B699A3B}" srcOrd="1" destOrd="0" presId="urn:microsoft.com/office/officeart/2005/8/layout/orgChart1"/>
    <dgm:cxn modelId="{0A6BD23D-A0F6-4B87-9F0A-2B23F8B1A6FD}" type="presParOf" srcId="{6CBA80E9-90D4-42A2-A393-750B6A17CCEA}" destId="{8437B0C6-D0A6-4063-AD8C-0E35E747FF5D}" srcOrd="2" destOrd="0" presId="urn:microsoft.com/office/officeart/2005/8/layout/orgChart1"/>
    <dgm:cxn modelId="{9614259F-F913-4195-91DA-0BF298CBC05A}" type="presParOf" srcId="{25461CA2-7D18-4B52-8BBF-8FE8DEA61907}" destId="{EF45E88C-F3B1-4ED2-AE4F-FEE279A980E3}" srcOrd="4" destOrd="0" presId="urn:microsoft.com/office/officeart/2005/8/layout/orgChart1"/>
    <dgm:cxn modelId="{7B0D542B-6225-4705-BA6E-8A9D08350963}" type="presParOf" srcId="{25461CA2-7D18-4B52-8BBF-8FE8DEA61907}" destId="{3E9A179B-90A3-48B7-85AB-446943AEC887}" srcOrd="5" destOrd="0" presId="urn:microsoft.com/office/officeart/2005/8/layout/orgChart1"/>
    <dgm:cxn modelId="{75423562-3DA0-4508-BFFC-28465BDCECFC}" type="presParOf" srcId="{3E9A179B-90A3-48B7-85AB-446943AEC887}" destId="{618A69FF-1A81-45EF-874E-27527543CCE9}" srcOrd="0" destOrd="0" presId="urn:microsoft.com/office/officeart/2005/8/layout/orgChart1"/>
    <dgm:cxn modelId="{3082739D-25E1-4D4A-8B85-8F5552A06582}" type="presParOf" srcId="{618A69FF-1A81-45EF-874E-27527543CCE9}" destId="{009E1A5A-0D74-4D0B-A5ED-166B2919F977}" srcOrd="0" destOrd="0" presId="urn:microsoft.com/office/officeart/2005/8/layout/orgChart1"/>
    <dgm:cxn modelId="{15FF9567-9ED1-4175-997C-07442D3A4203}" type="presParOf" srcId="{618A69FF-1A81-45EF-874E-27527543CCE9}" destId="{5D40328F-A8D0-4933-B801-9312C97B9E40}" srcOrd="1" destOrd="0" presId="urn:microsoft.com/office/officeart/2005/8/layout/orgChart1"/>
    <dgm:cxn modelId="{D54DBB41-D6C8-47C2-9D6B-46C7BB572943}" type="presParOf" srcId="{3E9A179B-90A3-48B7-85AB-446943AEC887}" destId="{150A85A1-4BC3-45A8-8DF0-12AC239FCCFC}" srcOrd="1" destOrd="0" presId="urn:microsoft.com/office/officeart/2005/8/layout/orgChart1"/>
    <dgm:cxn modelId="{7527ECD9-C4A5-4422-A7DB-BE639A46205C}" type="presParOf" srcId="{3E9A179B-90A3-48B7-85AB-446943AEC887}" destId="{9743D723-8365-44F4-8CB8-C09DD33A1AFA}" srcOrd="2" destOrd="0" presId="urn:microsoft.com/office/officeart/2005/8/layout/orgChart1"/>
    <dgm:cxn modelId="{07AAE6FC-E9DA-4693-A66D-C76F52E4AE54}" type="presParOf" srcId="{898C7E8B-7365-4F7B-B898-E038797455C0}" destId="{B73AB8E3-80EC-4C5C-AF02-DC9D574FC4B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659A44-0208-469C-86A9-7DDD01F4B2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0F6740-08E3-42D1-AB55-CF9A7D22BFC0}">
      <dgm:prSet phldrT="[Text]"/>
      <dgm:spPr/>
      <dgm:t>
        <a:bodyPr/>
        <a:lstStyle/>
        <a:p>
          <a:r>
            <a:rPr lang="en-US" dirty="0" smtClean="0"/>
            <a:t>Microsoft</a:t>
          </a:r>
          <a:endParaRPr lang="en-US" dirty="0"/>
        </a:p>
      </dgm:t>
    </dgm:pt>
    <dgm:pt modelId="{4661D577-2F8C-4D78-9F41-9445E84DAE8F}" type="parTrans" cxnId="{D58B501F-03BE-4711-8731-4B38514DC073}">
      <dgm:prSet/>
      <dgm:spPr/>
      <dgm:t>
        <a:bodyPr/>
        <a:lstStyle/>
        <a:p>
          <a:endParaRPr lang="en-US"/>
        </a:p>
      </dgm:t>
    </dgm:pt>
    <dgm:pt modelId="{1E2EC81B-9ACA-4752-9461-4C478F7C7E8E}" type="sibTrans" cxnId="{D58B501F-03BE-4711-8731-4B38514DC073}">
      <dgm:prSet/>
      <dgm:spPr/>
      <dgm:t>
        <a:bodyPr/>
        <a:lstStyle/>
        <a:p>
          <a:endParaRPr lang="en-US"/>
        </a:p>
      </dgm:t>
    </dgm:pt>
    <dgm:pt modelId="{6430CFF8-F718-4EC7-99BD-53447589A239}">
      <dgm:prSet phldrT="[Text]"/>
      <dgm:spPr/>
      <dgm:t>
        <a:bodyPr/>
        <a:lstStyle/>
        <a:p>
          <a:r>
            <a:rPr lang="en-US" dirty="0" smtClean="0"/>
            <a:t>HR</a:t>
          </a:r>
          <a:endParaRPr lang="en-US" dirty="0"/>
        </a:p>
      </dgm:t>
    </dgm:pt>
    <dgm:pt modelId="{A7EFE62C-6883-4D6D-9F69-78921B890858}" type="parTrans" cxnId="{C3EAD1A7-067C-4934-8EB5-E70F61951E7F}">
      <dgm:prSet/>
      <dgm:spPr/>
      <dgm:t>
        <a:bodyPr/>
        <a:lstStyle/>
        <a:p>
          <a:endParaRPr lang="en-US"/>
        </a:p>
      </dgm:t>
    </dgm:pt>
    <dgm:pt modelId="{0CF0ADC7-142E-43A6-998B-C31FD78ABED4}" type="sibTrans" cxnId="{C3EAD1A7-067C-4934-8EB5-E70F61951E7F}">
      <dgm:prSet/>
      <dgm:spPr/>
      <dgm:t>
        <a:bodyPr/>
        <a:lstStyle/>
        <a:p>
          <a:endParaRPr lang="en-US"/>
        </a:p>
      </dgm:t>
    </dgm:pt>
    <dgm:pt modelId="{10196231-5F73-435C-BCE8-52033796A1B0}">
      <dgm:prSet phldrT="[Text]"/>
      <dgm:spPr/>
      <dgm:t>
        <a:bodyPr/>
        <a:lstStyle/>
        <a:p>
          <a:r>
            <a:rPr lang="en-US" dirty="0" smtClean="0"/>
            <a:t>IT</a:t>
          </a:r>
          <a:endParaRPr lang="en-US" dirty="0"/>
        </a:p>
      </dgm:t>
    </dgm:pt>
    <dgm:pt modelId="{BE1C9498-0240-429D-BFE4-626F0155895D}" type="parTrans" cxnId="{E17E03CA-686D-4618-98FC-137650BA44A5}">
      <dgm:prSet/>
      <dgm:spPr/>
      <dgm:t>
        <a:bodyPr/>
        <a:lstStyle/>
        <a:p>
          <a:endParaRPr lang="en-US"/>
        </a:p>
      </dgm:t>
    </dgm:pt>
    <dgm:pt modelId="{CE056C82-760B-4B46-B554-449B5AB64B8C}" type="sibTrans" cxnId="{E17E03CA-686D-4618-98FC-137650BA44A5}">
      <dgm:prSet/>
      <dgm:spPr/>
      <dgm:t>
        <a:bodyPr/>
        <a:lstStyle/>
        <a:p>
          <a:endParaRPr lang="en-US"/>
        </a:p>
      </dgm:t>
    </dgm:pt>
    <dgm:pt modelId="{9350AEB7-E5C6-47A7-9DF8-0BD26C4C0C3C}">
      <dgm:prSet phldrT="[Text]"/>
      <dgm:spPr/>
      <dgm:t>
        <a:bodyPr/>
        <a:lstStyle/>
        <a:p>
          <a:r>
            <a:rPr lang="en-US" dirty="0" err="1" smtClean="0"/>
            <a:t>Eng</a:t>
          </a:r>
          <a:endParaRPr lang="en-US" dirty="0"/>
        </a:p>
      </dgm:t>
    </dgm:pt>
    <dgm:pt modelId="{F1197721-6202-4533-9577-4F390815C79D}" type="parTrans" cxnId="{B3FE646F-9236-4F9C-9F97-0792DAFEBF30}">
      <dgm:prSet/>
      <dgm:spPr/>
      <dgm:t>
        <a:bodyPr/>
        <a:lstStyle/>
        <a:p>
          <a:endParaRPr lang="en-US"/>
        </a:p>
      </dgm:t>
    </dgm:pt>
    <dgm:pt modelId="{1A2C4CF8-61C9-49F8-8298-73DDC52D7A5E}" type="sibTrans" cxnId="{B3FE646F-9236-4F9C-9F97-0792DAFEBF30}">
      <dgm:prSet/>
      <dgm:spPr/>
      <dgm:t>
        <a:bodyPr/>
        <a:lstStyle/>
        <a:p>
          <a:endParaRPr lang="en-US"/>
        </a:p>
      </dgm:t>
    </dgm:pt>
    <dgm:pt modelId="{54F234D7-FC10-44F5-8202-D76A6D63A38C}" type="pres">
      <dgm:prSet presAssocID="{37659A44-0208-469C-86A9-7DDD01F4B2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8C7E8B-7365-4F7B-B898-E038797455C0}" type="pres">
      <dgm:prSet presAssocID="{940F6740-08E3-42D1-AB55-CF9A7D22BFC0}" presName="hierRoot1" presStyleCnt="0">
        <dgm:presLayoutVars>
          <dgm:hierBranch val="init"/>
        </dgm:presLayoutVars>
      </dgm:prSet>
      <dgm:spPr/>
    </dgm:pt>
    <dgm:pt modelId="{35CA57C4-58E9-422D-AB3D-A43FE07FBD0F}" type="pres">
      <dgm:prSet presAssocID="{940F6740-08E3-42D1-AB55-CF9A7D22BFC0}" presName="rootComposite1" presStyleCnt="0"/>
      <dgm:spPr/>
    </dgm:pt>
    <dgm:pt modelId="{F68827B2-7DD8-4D9E-BF92-490C8372E6C4}" type="pres">
      <dgm:prSet presAssocID="{940F6740-08E3-42D1-AB55-CF9A7D22BFC0}" presName="rootText1" presStyleLbl="node0" presStyleIdx="0" presStyleCnt="1">
        <dgm:presLayoutVars>
          <dgm:chPref val="3"/>
        </dgm:presLayoutVars>
      </dgm:prSet>
      <dgm:spPr/>
    </dgm:pt>
    <dgm:pt modelId="{06E04EC3-4EFB-4C29-93EA-3D7F51230211}" type="pres">
      <dgm:prSet presAssocID="{940F6740-08E3-42D1-AB55-CF9A7D22BFC0}" presName="rootConnector1" presStyleLbl="node1" presStyleIdx="0" presStyleCnt="0"/>
      <dgm:spPr/>
    </dgm:pt>
    <dgm:pt modelId="{25461CA2-7D18-4B52-8BBF-8FE8DEA61907}" type="pres">
      <dgm:prSet presAssocID="{940F6740-08E3-42D1-AB55-CF9A7D22BFC0}" presName="hierChild2" presStyleCnt="0"/>
      <dgm:spPr/>
    </dgm:pt>
    <dgm:pt modelId="{80551FDD-5D3B-4311-BBAB-15EEDC5A709F}" type="pres">
      <dgm:prSet presAssocID="{A7EFE62C-6883-4D6D-9F69-78921B890858}" presName="Name37" presStyleLbl="parChTrans1D2" presStyleIdx="0" presStyleCnt="3"/>
      <dgm:spPr/>
    </dgm:pt>
    <dgm:pt modelId="{97DA0606-0D92-406E-90D2-2B36F886DE61}" type="pres">
      <dgm:prSet presAssocID="{6430CFF8-F718-4EC7-99BD-53447589A239}" presName="hierRoot2" presStyleCnt="0">
        <dgm:presLayoutVars>
          <dgm:hierBranch val="init"/>
        </dgm:presLayoutVars>
      </dgm:prSet>
      <dgm:spPr/>
    </dgm:pt>
    <dgm:pt modelId="{A8673C17-3FCC-4D32-9638-B6FFA327173E}" type="pres">
      <dgm:prSet presAssocID="{6430CFF8-F718-4EC7-99BD-53447589A239}" presName="rootComposite" presStyleCnt="0"/>
      <dgm:spPr/>
    </dgm:pt>
    <dgm:pt modelId="{95F78C93-F2FA-435B-93DD-59547507B237}" type="pres">
      <dgm:prSet presAssocID="{6430CFF8-F718-4EC7-99BD-53447589A239}" presName="rootText" presStyleLbl="node2" presStyleIdx="0" presStyleCnt="3">
        <dgm:presLayoutVars>
          <dgm:chPref val="3"/>
        </dgm:presLayoutVars>
      </dgm:prSet>
      <dgm:spPr/>
    </dgm:pt>
    <dgm:pt modelId="{1E6B6AE8-415B-4168-9107-FE264C0FB5D2}" type="pres">
      <dgm:prSet presAssocID="{6430CFF8-F718-4EC7-99BD-53447589A239}" presName="rootConnector" presStyleLbl="node2" presStyleIdx="0" presStyleCnt="3"/>
      <dgm:spPr/>
    </dgm:pt>
    <dgm:pt modelId="{21432F81-4D06-4929-929F-A7A839710C4B}" type="pres">
      <dgm:prSet presAssocID="{6430CFF8-F718-4EC7-99BD-53447589A239}" presName="hierChild4" presStyleCnt="0"/>
      <dgm:spPr/>
    </dgm:pt>
    <dgm:pt modelId="{D6A74332-4798-420B-957B-D116A9CD0BC7}" type="pres">
      <dgm:prSet presAssocID="{6430CFF8-F718-4EC7-99BD-53447589A239}" presName="hierChild5" presStyleCnt="0"/>
      <dgm:spPr/>
    </dgm:pt>
    <dgm:pt modelId="{4EE743C3-04A2-43F6-B607-7C13FA3FDB5A}" type="pres">
      <dgm:prSet presAssocID="{BE1C9498-0240-429D-BFE4-626F0155895D}" presName="Name37" presStyleLbl="parChTrans1D2" presStyleIdx="1" presStyleCnt="3"/>
      <dgm:spPr/>
    </dgm:pt>
    <dgm:pt modelId="{6CBA80E9-90D4-42A2-A393-750B6A17CCEA}" type="pres">
      <dgm:prSet presAssocID="{10196231-5F73-435C-BCE8-52033796A1B0}" presName="hierRoot2" presStyleCnt="0">
        <dgm:presLayoutVars>
          <dgm:hierBranch val="init"/>
        </dgm:presLayoutVars>
      </dgm:prSet>
      <dgm:spPr/>
    </dgm:pt>
    <dgm:pt modelId="{FD7EE60E-83B3-4678-A3CE-16362D8D5069}" type="pres">
      <dgm:prSet presAssocID="{10196231-5F73-435C-BCE8-52033796A1B0}" presName="rootComposite" presStyleCnt="0"/>
      <dgm:spPr/>
    </dgm:pt>
    <dgm:pt modelId="{D4A7215C-8C72-4827-A07A-57D119DD6EDA}" type="pres">
      <dgm:prSet presAssocID="{10196231-5F73-435C-BCE8-52033796A1B0}" presName="rootText" presStyleLbl="node2" presStyleIdx="1" presStyleCnt="3">
        <dgm:presLayoutVars>
          <dgm:chPref val="3"/>
        </dgm:presLayoutVars>
      </dgm:prSet>
      <dgm:spPr/>
    </dgm:pt>
    <dgm:pt modelId="{3E75C642-B497-4963-A5D2-A0BD8987B766}" type="pres">
      <dgm:prSet presAssocID="{10196231-5F73-435C-BCE8-52033796A1B0}" presName="rootConnector" presStyleLbl="node2" presStyleIdx="1" presStyleCnt="3"/>
      <dgm:spPr/>
    </dgm:pt>
    <dgm:pt modelId="{136F2D51-66C0-407A-A248-72335B699A3B}" type="pres">
      <dgm:prSet presAssocID="{10196231-5F73-435C-BCE8-52033796A1B0}" presName="hierChild4" presStyleCnt="0"/>
      <dgm:spPr/>
    </dgm:pt>
    <dgm:pt modelId="{8437B0C6-D0A6-4063-AD8C-0E35E747FF5D}" type="pres">
      <dgm:prSet presAssocID="{10196231-5F73-435C-BCE8-52033796A1B0}" presName="hierChild5" presStyleCnt="0"/>
      <dgm:spPr/>
    </dgm:pt>
    <dgm:pt modelId="{EF45E88C-F3B1-4ED2-AE4F-FEE279A980E3}" type="pres">
      <dgm:prSet presAssocID="{F1197721-6202-4533-9577-4F390815C79D}" presName="Name37" presStyleLbl="parChTrans1D2" presStyleIdx="2" presStyleCnt="3"/>
      <dgm:spPr/>
    </dgm:pt>
    <dgm:pt modelId="{3E9A179B-90A3-48B7-85AB-446943AEC887}" type="pres">
      <dgm:prSet presAssocID="{9350AEB7-E5C6-47A7-9DF8-0BD26C4C0C3C}" presName="hierRoot2" presStyleCnt="0">
        <dgm:presLayoutVars>
          <dgm:hierBranch val="init"/>
        </dgm:presLayoutVars>
      </dgm:prSet>
      <dgm:spPr/>
    </dgm:pt>
    <dgm:pt modelId="{618A69FF-1A81-45EF-874E-27527543CCE9}" type="pres">
      <dgm:prSet presAssocID="{9350AEB7-E5C6-47A7-9DF8-0BD26C4C0C3C}" presName="rootComposite" presStyleCnt="0"/>
      <dgm:spPr/>
    </dgm:pt>
    <dgm:pt modelId="{009E1A5A-0D74-4D0B-A5ED-166B2919F977}" type="pres">
      <dgm:prSet presAssocID="{9350AEB7-E5C6-47A7-9DF8-0BD26C4C0C3C}" presName="rootText" presStyleLbl="node2" presStyleIdx="2" presStyleCnt="3" custLinFactNeighborX="729" custLinFactNeighborY="-2917">
        <dgm:presLayoutVars>
          <dgm:chPref val="3"/>
        </dgm:presLayoutVars>
      </dgm:prSet>
      <dgm:spPr/>
    </dgm:pt>
    <dgm:pt modelId="{5D40328F-A8D0-4933-B801-9312C97B9E40}" type="pres">
      <dgm:prSet presAssocID="{9350AEB7-E5C6-47A7-9DF8-0BD26C4C0C3C}" presName="rootConnector" presStyleLbl="node2" presStyleIdx="2" presStyleCnt="3"/>
      <dgm:spPr/>
    </dgm:pt>
    <dgm:pt modelId="{150A85A1-4BC3-45A8-8DF0-12AC239FCCFC}" type="pres">
      <dgm:prSet presAssocID="{9350AEB7-E5C6-47A7-9DF8-0BD26C4C0C3C}" presName="hierChild4" presStyleCnt="0"/>
      <dgm:spPr/>
    </dgm:pt>
    <dgm:pt modelId="{9743D723-8365-44F4-8CB8-C09DD33A1AFA}" type="pres">
      <dgm:prSet presAssocID="{9350AEB7-E5C6-47A7-9DF8-0BD26C4C0C3C}" presName="hierChild5" presStyleCnt="0"/>
      <dgm:spPr/>
    </dgm:pt>
    <dgm:pt modelId="{B73AB8E3-80EC-4C5C-AF02-DC9D574FC4B9}" type="pres">
      <dgm:prSet presAssocID="{940F6740-08E3-42D1-AB55-CF9A7D22BFC0}" presName="hierChild3" presStyleCnt="0"/>
      <dgm:spPr/>
    </dgm:pt>
  </dgm:ptLst>
  <dgm:cxnLst>
    <dgm:cxn modelId="{D58B501F-03BE-4711-8731-4B38514DC073}" srcId="{37659A44-0208-469C-86A9-7DDD01F4B25A}" destId="{940F6740-08E3-42D1-AB55-CF9A7D22BFC0}" srcOrd="0" destOrd="0" parTransId="{4661D577-2F8C-4D78-9F41-9445E84DAE8F}" sibTransId="{1E2EC81B-9ACA-4752-9461-4C478F7C7E8E}"/>
    <dgm:cxn modelId="{CCB4573E-24C5-4E7B-8FA3-495FE32CE790}" type="presOf" srcId="{37659A44-0208-469C-86A9-7DDD01F4B25A}" destId="{54F234D7-FC10-44F5-8202-D76A6D63A38C}" srcOrd="0" destOrd="0" presId="urn:microsoft.com/office/officeart/2005/8/layout/orgChart1"/>
    <dgm:cxn modelId="{C3EAD1A7-067C-4934-8EB5-E70F61951E7F}" srcId="{940F6740-08E3-42D1-AB55-CF9A7D22BFC0}" destId="{6430CFF8-F718-4EC7-99BD-53447589A239}" srcOrd="0" destOrd="0" parTransId="{A7EFE62C-6883-4D6D-9F69-78921B890858}" sibTransId="{0CF0ADC7-142E-43A6-998B-C31FD78ABED4}"/>
    <dgm:cxn modelId="{E17E03CA-686D-4618-98FC-137650BA44A5}" srcId="{940F6740-08E3-42D1-AB55-CF9A7D22BFC0}" destId="{10196231-5F73-435C-BCE8-52033796A1B0}" srcOrd="1" destOrd="0" parTransId="{BE1C9498-0240-429D-BFE4-626F0155895D}" sibTransId="{CE056C82-760B-4B46-B554-449B5AB64B8C}"/>
    <dgm:cxn modelId="{716CD1C2-BBEC-43DE-8A5C-39DC3D359342}" type="presOf" srcId="{BE1C9498-0240-429D-BFE4-626F0155895D}" destId="{4EE743C3-04A2-43F6-B607-7C13FA3FDB5A}" srcOrd="0" destOrd="0" presId="urn:microsoft.com/office/officeart/2005/8/layout/orgChart1"/>
    <dgm:cxn modelId="{998AEE7A-4BDB-4262-806D-F10DF872FDEE}" type="presOf" srcId="{10196231-5F73-435C-BCE8-52033796A1B0}" destId="{D4A7215C-8C72-4827-A07A-57D119DD6EDA}" srcOrd="0" destOrd="0" presId="urn:microsoft.com/office/officeart/2005/8/layout/orgChart1"/>
    <dgm:cxn modelId="{D8C8866F-A862-4B5B-B7BF-4E733C04AFE6}" type="presOf" srcId="{9350AEB7-E5C6-47A7-9DF8-0BD26C4C0C3C}" destId="{5D40328F-A8D0-4933-B801-9312C97B9E40}" srcOrd="1" destOrd="0" presId="urn:microsoft.com/office/officeart/2005/8/layout/orgChart1"/>
    <dgm:cxn modelId="{B8760E18-6EAB-486C-84E5-FD9DD993319B}" type="presOf" srcId="{940F6740-08E3-42D1-AB55-CF9A7D22BFC0}" destId="{F68827B2-7DD8-4D9E-BF92-490C8372E6C4}" srcOrd="0" destOrd="0" presId="urn:microsoft.com/office/officeart/2005/8/layout/orgChart1"/>
    <dgm:cxn modelId="{96F9915E-912B-409E-A6F1-1618D91ADF48}" type="presOf" srcId="{6430CFF8-F718-4EC7-99BD-53447589A239}" destId="{1E6B6AE8-415B-4168-9107-FE264C0FB5D2}" srcOrd="1" destOrd="0" presId="urn:microsoft.com/office/officeart/2005/8/layout/orgChart1"/>
    <dgm:cxn modelId="{B3FE646F-9236-4F9C-9F97-0792DAFEBF30}" srcId="{940F6740-08E3-42D1-AB55-CF9A7D22BFC0}" destId="{9350AEB7-E5C6-47A7-9DF8-0BD26C4C0C3C}" srcOrd="2" destOrd="0" parTransId="{F1197721-6202-4533-9577-4F390815C79D}" sibTransId="{1A2C4CF8-61C9-49F8-8298-73DDC52D7A5E}"/>
    <dgm:cxn modelId="{4B3E30EB-C70C-454E-B945-276EBE7B51B1}" type="presOf" srcId="{A7EFE62C-6883-4D6D-9F69-78921B890858}" destId="{80551FDD-5D3B-4311-BBAB-15EEDC5A709F}" srcOrd="0" destOrd="0" presId="urn:microsoft.com/office/officeart/2005/8/layout/orgChart1"/>
    <dgm:cxn modelId="{934E72D9-FF17-4C34-B077-C2942A30CDB8}" type="presOf" srcId="{9350AEB7-E5C6-47A7-9DF8-0BD26C4C0C3C}" destId="{009E1A5A-0D74-4D0B-A5ED-166B2919F977}" srcOrd="0" destOrd="0" presId="urn:microsoft.com/office/officeart/2005/8/layout/orgChart1"/>
    <dgm:cxn modelId="{B119FD01-9019-4CE8-B22B-77CF14F880E1}" type="presOf" srcId="{940F6740-08E3-42D1-AB55-CF9A7D22BFC0}" destId="{06E04EC3-4EFB-4C29-93EA-3D7F51230211}" srcOrd="1" destOrd="0" presId="urn:microsoft.com/office/officeart/2005/8/layout/orgChart1"/>
    <dgm:cxn modelId="{E7EFBA97-7A24-42EB-ACE4-145DD411C9EA}" type="presOf" srcId="{10196231-5F73-435C-BCE8-52033796A1B0}" destId="{3E75C642-B497-4963-A5D2-A0BD8987B766}" srcOrd="1" destOrd="0" presId="urn:microsoft.com/office/officeart/2005/8/layout/orgChart1"/>
    <dgm:cxn modelId="{750F1729-351D-45D8-B551-61A18D268628}" type="presOf" srcId="{6430CFF8-F718-4EC7-99BD-53447589A239}" destId="{95F78C93-F2FA-435B-93DD-59547507B237}" srcOrd="0" destOrd="0" presId="urn:microsoft.com/office/officeart/2005/8/layout/orgChart1"/>
    <dgm:cxn modelId="{D51A4A55-7A1E-4652-B105-87D4E463497A}" type="presOf" srcId="{F1197721-6202-4533-9577-4F390815C79D}" destId="{EF45E88C-F3B1-4ED2-AE4F-FEE279A980E3}" srcOrd="0" destOrd="0" presId="urn:microsoft.com/office/officeart/2005/8/layout/orgChart1"/>
    <dgm:cxn modelId="{76B329EA-7864-4BC7-B547-92308B78F30D}" type="presParOf" srcId="{54F234D7-FC10-44F5-8202-D76A6D63A38C}" destId="{898C7E8B-7365-4F7B-B898-E038797455C0}" srcOrd="0" destOrd="0" presId="urn:microsoft.com/office/officeart/2005/8/layout/orgChart1"/>
    <dgm:cxn modelId="{9B610C74-B488-4844-A3D7-CD5058A9D932}" type="presParOf" srcId="{898C7E8B-7365-4F7B-B898-E038797455C0}" destId="{35CA57C4-58E9-422D-AB3D-A43FE07FBD0F}" srcOrd="0" destOrd="0" presId="urn:microsoft.com/office/officeart/2005/8/layout/orgChart1"/>
    <dgm:cxn modelId="{EF86A029-F7B0-4E09-85CF-F584495600F6}" type="presParOf" srcId="{35CA57C4-58E9-422D-AB3D-A43FE07FBD0F}" destId="{F68827B2-7DD8-4D9E-BF92-490C8372E6C4}" srcOrd="0" destOrd="0" presId="urn:microsoft.com/office/officeart/2005/8/layout/orgChart1"/>
    <dgm:cxn modelId="{29EB6B7A-8589-4CF3-8717-959FE2A6DC97}" type="presParOf" srcId="{35CA57C4-58E9-422D-AB3D-A43FE07FBD0F}" destId="{06E04EC3-4EFB-4C29-93EA-3D7F51230211}" srcOrd="1" destOrd="0" presId="urn:microsoft.com/office/officeart/2005/8/layout/orgChart1"/>
    <dgm:cxn modelId="{30CBC34B-3CDD-44B7-A64D-AAAE016F5182}" type="presParOf" srcId="{898C7E8B-7365-4F7B-B898-E038797455C0}" destId="{25461CA2-7D18-4B52-8BBF-8FE8DEA61907}" srcOrd="1" destOrd="0" presId="urn:microsoft.com/office/officeart/2005/8/layout/orgChart1"/>
    <dgm:cxn modelId="{73210250-B027-4B7C-96D2-E2690DD2D1A8}" type="presParOf" srcId="{25461CA2-7D18-4B52-8BBF-8FE8DEA61907}" destId="{80551FDD-5D3B-4311-BBAB-15EEDC5A709F}" srcOrd="0" destOrd="0" presId="urn:microsoft.com/office/officeart/2005/8/layout/orgChart1"/>
    <dgm:cxn modelId="{358C2915-9319-4002-95F9-B1BC38A45EDB}" type="presParOf" srcId="{25461CA2-7D18-4B52-8BBF-8FE8DEA61907}" destId="{97DA0606-0D92-406E-90D2-2B36F886DE61}" srcOrd="1" destOrd="0" presId="urn:microsoft.com/office/officeart/2005/8/layout/orgChart1"/>
    <dgm:cxn modelId="{4080381D-CD6D-44E8-96C6-E1CDDE8F4507}" type="presParOf" srcId="{97DA0606-0D92-406E-90D2-2B36F886DE61}" destId="{A8673C17-3FCC-4D32-9638-B6FFA327173E}" srcOrd="0" destOrd="0" presId="urn:microsoft.com/office/officeart/2005/8/layout/orgChart1"/>
    <dgm:cxn modelId="{7AD0D839-3DFF-45A2-9C30-9B4972394099}" type="presParOf" srcId="{A8673C17-3FCC-4D32-9638-B6FFA327173E}" destId="{95F78C93-F2FA-435B-93DD-59547507B237}" srcOrd="0" destOrd="0" presId="urn:microsoft.com/office/officeart/2005/8/layout/orgChart1"/>
    <dgm:cxn modelId="{7A62E169-ED9C-4C63-B317-5ED3CF585F41}" type="presParOf" srcId="{A8673C17-3FCC-4D32-9638-B6FFA327173E}" destId="{1E6B6AE8-415B-4168-9107-FE264C0FB5D2}" srcOrd="1" destOrd="0" presId="urn:microsoft.com/office/officeart/2005/8/layout/orgChart1"/>
    <dgm:cxn modelId="{A99678B8-DCF7-4BDA-B324-461D1413898D}" type="presParOf" srcId="{97DA0606-0D92-406E-90D2-2B36F886DE61}" destId="{21432F81-4D06-4929-929F-A7A839710C4B}" srcOrd="1" destOrd="0" presId="urn:microsoft.com/office/officeart/2005/8/layout/orgChart1"/>
    <dgm:cxn modelId="{080CC972-218B-4B87-875E-AE0433B8A167}" type="presParOf" srcId="{97DA0606-0D92-406E-90D2-2B36F886DE61}" destId="{D6A74332-4798-420B-957B-D116A9CD0BC7}" srcOrd="2" destOrd="0" presId="urn:microsoft.com/office/officeart/2005/8/layout/orgChart1"/>
    <dgm:cxn modelId="{F41D0F68-6065-472D-A2E2-7D29BBA43D07}" type="presParOf" srcId="{25461CA2-7D18-4B52-8BBF-8FE8DEA61907}" destId="{4EE743C3-04A2-43F6-B607-7C13FA3FDB5A}" srcOrd="2" destOrd="0" presId="urn:microsoft.com/office/officeart/2005/8/layout/orgChart1"/>
    <dgm:cxn modelId="{E2AA0BB4-4F4A-467D-9E2C-6298A40D02B2}" type="presParOf" srcId="{25461CA2-7D18-4B52-8BBF-8FE8DEA61907}" destId="{6CBA80E9-90D4-42A2-A393-750B6A17CCEA}" srcOrd="3" destOrd="0" presId="urn:microsoft.com/office/officeart/2005/8/layout/orgChart1"/>
    <dgm:cxn modelId="{27ABB34E-B86B-4595-A88D-7FABAF8A7083}" type="presParOf" srcId="{6CBA80E9-90D4-42A2-A393-750B6A17CCEA}" destId="{FD7EE60E-83B3-4678-A3CE-16362D8D5069}" srcOrd="0" destOrd="0" presId="urn:microsoft.com/office/officeart/2005/8/layout/orgChart1"/>
    <dgm:cxn modelId="{B4067A28-FA2E-481F-8C0E-06AA1E44313A}" type="presParOf" srcId="{FD7EE60E-83B3-4678-A3CE-16362D8D5069}" destId="{D4A7215C-8C72-4827-A07A-57D119DD6EDA}" srcOrd="0" destOrd="0" presId="urn:microsoft.com/office/officeart/2005/8/layout/orgChart1"/>
    <dgm:cxn modelId="{D50FBF09-B996-433D-8629-14545B894E0D}" type="presParOf" srcId="{FD7EE60E-83B3-4678-A3CE-16362D8D5069}" destId="{3E75C642-B497-4963-A5D2-A0BD8987B766}" srcOrd="1" destOrd="0" presId="urn:microsoft.com/office/officeart/2005/8/layout/orgChart1"/>
    <dgm:cxn modelId="{3F7445A9-DEAC-4F3A-880B-D863BB30BD45}" type="presParOf" srcId="{6CBA80E9-90D4-42A2-A393-750B6A17CCEA}" destId="{136F2D51-66C0-407A-A248-72335B699A3B}" srcOrd="1" destOrd="0" presId="urn:microsoft.com/office/officeart/2005/8/layout/orgChart1"/>
    <dgm:cxn modelId="{E8C2A27B-9BEE-42D0-8775-9EDF6AE3C4BC}" type="presParOf" srcId="{6CBA80E9-90D4-42A2-A393-750B6A17CCEA}" destId="{8437B0C6-D0A6-4063-AD8C-0E35E747FF5D}" srcOrd="2" destOrd="0" presId="urn:microsoft.com/office/officeart/2005/8/layout/orgChart1"/>
    <dgm:cxn modelId="{3D39C97C-38B9-468C-8ABF-865BCEB00B21}" type="presParOf" srcId="{25461CA2-7D18-4B52-8BBF-8FE8DEA61907}" destId="{EF45E88C-F3B1-4ED2-AE4F-FEE279A980E3}" srcOrd="4" destOrd="0" presId="urn:microsoft.com/office/officeart/2005/8/layout/orgChart1"/>
    <dgm:cxn modelId="{DC39ADAA-D7B9-49D4-8F16-ADF7CE6568E6}" type="presParOf" srcId="{25461CA2-7D18-4B52-8BBF-8FE8DEA61907}" destId="{3E9A179B-90A3-48B7-85AB-446943AEC887}" srcOrd="5" destOrd="0" presId="urn:microsoft.com/office/officeart/2005/8/layout/orgChart1"/>
    <dgm:cxn modelId="{F76BBF95-5921-4321-819F-0F0060DBB729}" type="presParOf" srcId="{3E9A179B-90A3-48B7-85AB-446943AEC887}" destId="{618A69FF-1A81-45EF-874E-27527543CCE9}" srcOrd="0" destOrd="0" presId="urn:microsoft.com/office/officeart/2005/8/layout/orgChart1"/>
    <dgm:cxn modelId="{9205626A-F341-4BEC-8989-9F2DB3044270}" type="presParOf" srcId="{618A69FF-1A81-45EF-874E-27527543CCE9}" destId="{009E1A5A-0D74-4D0B-A5ED-166B2919F977}" srcOrd="0" destOrd="0" presId="urn:microsoft.com/office/officeart/2005/8/layout/orgChart1"/>
    <dgm:cxn modelId="{C0733CD5-D51C-416D-BC73-E49630AE973D}" type="presParOf" srcId="{618A69FF-1A81-45EF-874E-27527543CCE9}" destId="{5D40328F-A8D0-4933-B801-9312C97B9E40}" srcOrd="1" destOrd="0" presId="urn:microsoft.com/office/officeart/2005/8/layout/orgChart1"/>
    <dgm:cxn modelId="{929F3C9E-3140-4A5B-98EC-D1B559A864B7}" type="presParOf" srcId="{3E9A179B-90A3-48B7-85AB-446943AEC887}" destId="{150A85A1-4BC3-45A8-8DF0-12AC239FCCFC}" srcOrd="1" destOrd="0" presId="urn:microsoft.com/office/officeart/2005/8/layout/orgChart1"/>
    <dgm:cxn modelId="{CE4E72A1-9C85-45E4-A2FD-9165A4FC658E}" type="presParOf" srcId="{3E9A179B-90A3-48B7-85AB-446943AEC887}" destId="{9743D723-8365-44F4-8CB8-C09DD33A1AFA}" srcOrd="2" destOrd="0" presId="urn:microsoft.com/office/officeart/2005/8/layout/orgChart1"/>
    <dgm:cxn modelId="{7A083B9A-59F3-41DB-9A7C-04A29E221A39}" type="presParOf" srcId="{898C7E8B-7365-4F7B-B898-E038797455C0}" destId="{B73AB8E3-80EC-4C5C-AF02-DC9D574FC4B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659A44-0208-469C-86A9-7DDD01F4B2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0F6740-08E3-42D1-AB55-CF9A7D22BFC0}">
      <dgm:prSet phldrT="[Text]" custT="1"/>
      <dgm:spPr/>
      <dgm:t>
        <a:bodyPr/>
        <a:lstStyle/>
        <a:p>
          <a:r>
            <a:rPr lang="en-US" sz="2000" dirty="0" smtClean="0"/>
            <a:t>EMC</a:t>
          </a:r>
          <a:endParaRPr lang="en-US" sz="3500" dirty="0"/>
        </a:p>
      </dgm:t>
    </dgm:pt>
    <dgm:pt modelId="{4661D577-2F8C-4D78-9F41-9445E84DAE8F}" type="parTrans" cxnId="{D58B501F-03BE-4711-8731-4B38514DC073}">
      <dgm:prSet/>
      <dgm:spPr/>
      <dgm:t>
        <a:bodyPr/>
        <a:lstStyle/>
        <a:p>
          <a:endParaRPr lang="en-US"/>
        </a:p>
      </dgm:t>
    </dgm:pt>
    <dgm:pt modelId="{1E2EC81B-9ACA-4752-9461-4C478F7C7E8E}" type="sibTrans" cxnId="{D58B501F-03BE-4711-8731-4B38514DC073}">
      <dgm:prSet/>
      <dgm:spPr/>
      <dgm:t>
        <a:bodyPr/>
        <a:lstStyle/>
        <a:p>
          <a:endParaRPr lang="en-US"/>
        </a:p>
      </dgm:t>
    </dgm:pt>
    <dgm:pt modelId="{6430CFF8-F718-4EC7-99BD-53447589A239}">
      <dgm:prSet phldrT="[Text]" custT="1"/>
      <dgm:spPr/>
      <dgm:t>
        <a:bodyPr/>
        <a:lstStyle/>
        <a:p>
          <a:r>
            <a:rPr lang="en-US" sz="2000" dirty="0" smtClean="0"/>
            <a:t>HR</a:t>
          </a:r>
          <a:endParaRPr lang="en-US" sz="2000" dirty="0"/>
        </a:p>
      </dgm:t>
    </dgm:pt>
    <dgm:pt modelId="{A7EFE62C-6883-4D6D-9F69-78921B890858}" type="parTrans" cxnId="{C3EAD1A7-067C-4934-8EB5-E70F61951E7F}">
      <dgm:prSet/>
      <dgm:spPr/>
      <dgm:t>
        <a:bodyPr/>
        <a:lstStyle/>
        <a:p>
          <a:endParaRPr lang="en-US"/>
        </a:p>
      </dgm:t>
    </dgm:pt>
    <dgm:pt modelId="{0CF0ADC7-142E-43A6-998B-C31FD78ABED4}" type="sibTrans" cxnId="{C3EAD1A7-067C-4934-8EB5-E70F61951E7F}">
      <dgm:prSet/>
      <dgm:spPr/>
      <dgm:t>
        <a:bodyPr/>
        <a:lstStyle/>
        <a:p>
          <a:endParaRPr lang="en-US"/>
        </a:p>
      </dgm:t>
    </dgm:pt>
    <dgm:pt modelId="{10196231-5F73-435C-BCE8-52033796A1B0}">
      <dgm:prSet phldrT="[Text]" custT="1"/>
      <dgm:spPr/>
      <dgm:t>
        <a:bodyPr/>
        <a:lstStyle/>
        <a:p>
          <a:r>
            <a:rPr lang="en-US" sz="2000" dirty="0" smtClean="0"/>
            <a:t>IT</a:t>
          </a:r>
          <a:endParaRPr lang="en-US" sz="2000" dirty="0"/>
        </a:p>
      </dgm:t>
    </dgm:pt>
    <dgm:pt modelId="{BE1C9498-0240-429D-BFE4-626F0155895D}" type="parTrans" cxnId="{E17E03CA-686D-4618-98FC-137650BA44A5}">
      <dgm:prSet/>
      <dgm:spPr/>
      <dgm:t>
        <a:bodyPr/>
        <a:lstStyle/>
        <a:p>
          <a:endParaRPr lang="en-US"/>
        </a:p>
      </dgm:t>
    </dgm:pt>
    <dgm:pt modelId="{CE056C82-760B-4B46-B554-449B5AB64B8C}" type="sibTrans" cxnId="{E17E03CA-686D-4618-98FC-137650BA44A5}">
      <dgm:prSet/>
      <dgm:spPr/>
      <dgm:t>
        <a:bodyPr/>
        <a:lstStyle/>
        <a:p>
          <a:endParaRPr lang="en-US"/>
        </a:p>
      </dgm:t>
    </dgm:pt>
    <dgm:pt modelId="{9350AEB7-E5C6-47A7-9DF8-0BD26C4C0C3C}">
      <dgm:prSet phldrT="[Text]" custT="1"/>
      <dgm:spPr/>
      <dgm:t>
        <a:bodyPr/>
        <a:lstStyle/>
        <a:p>
          <a:r>
            <a:rPr lang="en-US" sz="2000" dirty="0" err="1" smtClean="0"/>
            <a:t>Eng</a:t>
          </a:r>
          <a:endParaRPr lang="en-US" sz="2000" dirty="0"/>
        </a:p>
      </dgm:t>
    </dgm:pt>
    <dgm:pt modelId="{F1197721-6202-4533-9577-4F390815C79D}" type="parTrans" cxnId="{B3FE646F-9236-4F9C-9F97-0792DAFEBF30}">
      <dgm:prSet/>
      <dgm:spPr/>
      <dgm:t>
        <a:bodyPr/>
        <a:lstStyle/>
        <a:p>
          <a:endParaRPr lang="en-US"/>
        </a:p>
      </dgm:t>
    </dgm:pt>
    <dgm:pt modelId="{1A2C4CF8-61C9-49F8-8298-73DDC52D7A5E}" type="sibTrans" cxnId="{B3FE646F-9236-4F9C-9F97-0792DAFEBF30}">
      <dgm:prSet/>
      <dgm:spPr/>
      <dgm:t>
        <a:bodyPr/>
        <a:lstStyle/>
        <a:p>
          <a:endParaRPr lang="en-US"/>
        </a:p>
      </dgm:t>
    </dgm:pt>
    <dgm:pt modelId="{54F234D7-FC10-44F5-8202-D76A6D63A38C}" type="pres">
      <dgm:prSet presAssocID="{37659A44-0208-469C-86A9-7DDD01F4B2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8C7E8B-7365-4F7B-B898-E038797455C0}" type="pres">
      <dgm:prSet presAssocID="{940F6740-08E3-42D1-AB55-CF9A7D22BFC0}" presName="hierRoot1" presStyleCnt="0">
        <dgm:presLayoutVars>
          <dgm:hierBranch val="init"/>
        </dgm:presLayoutVars>
      </dgm:prSet>
      <dgm:spPr/>
    </dgm:pt>
    <dgm:pt modelId="{35CA57C4-58E9-422D-AB3D-A43FE07FBD0F}" type="pres">
      <dgm:prSet presAssocID="{940F6740-08E3-42D1-AB55-CF9A7D22BFC0}" presName="rootComposite1" presStyleCnt="0"/>
      <dgm:spPr/>
    </dgm:pt>
    <dgm:pt modelId="{F68827B2-7DD8-4D9E-BF92-490C8372E6C4}" type="pres">
      <dgm:prSet presAssocID="{940F6740-08E3-42D1-AB55-CF9A7D22BF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E04EC3-4EFB-4C29-93EA-3D7F51230211}" type="pres">
      <dgm:prSet presAssocID="{940F6740-08E3-42D1-AB55-CF9A7D22BFC0}" presName="rootConnector1" presStyleLbl="node1" presStyleIdx="0" presStyleCnt="0"/>
      <dgm:spPr/>
    </dgm:pt>
    <dgm:pt modelId="{25461CA2-7D18-4B52-8BBF-8FE8DEA61907}" type="pres">
      <dgm:prSet presAssocID="{940F6740-08E3-42D1-AB55-CF9A7D22BFC0}" presName="hierChild2" presStyleCnt="0"/>
      <dgm:spPr/>
    </dgm:pt>
    <dgm:pt modelId="{80551FDD-5D3B-4311-BBAB-15EEDC5A709F}" type="pres">
      <dgm:prSet presAssocID="{A7EFE62C-6883-4D6D-9F69-78921B890858}" presName="Name37" presStyleLbl="parChTrans1D2" presStyleIdx="0" presStyleCnt="3"/>
      <dgm:spPr/>
    </dgm:pt>
    <dgm:pt modelId="{97DA0606-0D92-406E-90D2-2B36F886DE61}" type="pres">
      <dgm:prSet presAssocID="{6430CFF8-F718-4EC7-99BD-53447589A239}" presName="hierRoot2" presStyleCnt="0">
        <dgm:presLayoutVars>
          <dgm:hierBranch val="init"/>
        </dgm:presLayoutVars>
      </dgm:prSet>
      <dgm:spPr/>
    </dgm:pt>
    <dgm:pt modelId="{A8673C17-3FCC-4D32-9638-B6FFA327173E}" type="pres">
      <dgm:prSet presAssocID="{6430CFF8-F718-4EC7-99BD-53447589A239}" presName="rootComposite" presStyleCnt="0"/>
      <dgm:spPr/>
    </dgm:pt>
    <dgm:pt modelId="{95F78C93-F2FA-435B-93DD-59547507B237}" type="pres">
      <dgm:prSet presAssocID="{6430CFF8-F718-4EC7-99BD-53447589A239}" presName="rootText" presStyleLbl="node2" presStyleIdx="0" presStyleCnt="3">
        <dgm:presLayoutVars>
          <dgm:chPref val="3"/>
        </dgm:presLayoutVars>
      </dgm:prSet>
      <dgm:spPr/>
    </dgm:pt>
    <dgm:pt modelId="{1E6B6AE8-415B-4168-9107-FE264C0FB5D2}" type="pres">
      <dgm:prSet presAssocID="{6430CFF8-F718-4EC7-99BD-53447589A239}" presName="rootConnector" presStyleLbl="node2" presStyleIdx="0" presStyleCnt="3"/>
      <dgm:spPr/>
    </dgm:pt>
    <dgm:pt modelId="{21432F81-4D06-4929-929F-A7A839710C4B}" type="pres">
      <dgm:prSet presAssocID="{6430CFF8-F718-4EC7-99BD-53447589A239}" presName="hierChild4" presStyleCnt="0"/>
      <dgm:spPr/>
    </dgm:pt>
    <dgm:pt modelId="{D6A74332-4798-420B-957B-D116A9CD0BC7}" type="pres">
      <dgm:prSet presAssocID="{6430CFF8-F718-4EC7-99BD-53447589A239}" presName="hierChild5" presStyleCnt="0"/>
      <dgm:spPr/>
    </dgm:pt>
    <dgm:pt modelId="{4EE743C3-04A2-43F6-B607-7C13FA3FDB5A}" type="pres">
      <dgm:prSet presAssocID="{BE1C9498-0240-429D-BFE4-626F0155895D}" presName="Name37" presStyleLbl="parChTrans1D2" presStyleIdx="1" presStyleCnt="3"/>
      <dgm:spPr/>
    </dgm:pt>
    <dgm:pt modelId="{6CBA80E9-90D4-42A2-A393-750B6A17CCEA}" type="pres">
      <dgm:prSet presAssocID="{10196231-5F73-435C-BCE8-52033796A1B0}" presName="hierRoot2" presStyleCnt="0">
        <dgm:presLayoutVars>
          <dgm:hierBranch val="init"/>
        </dgm:presLayoutVars>
      </dgm:prSet>
      <dgm:spPr/>
    </dgm:pt>
    <dgm:pt modelId="{FD7EE60E-83B3-4678-A3CE-16362D8D5069}" type="pres">
      <dgm:prSet presAssocID="{10196231-5F73-435C-BCE8-52033796A1B0}" presName="rootComposite" presStyleCnt="0"/>
      <dgm:spPr/>
    </dgm:pt>
    <dgm:pt modelId="{D4A7215C-8C72-4827-A07A-57D119DD6EDA}" type="pres">
      <dgm:prSet presAssocID="{10196231-5F73-435C-BCE8-52033796A1B0}" presName="rootText" presStyleLbl="node2" presStyleIdx="1" presStyleCnt="3" custLinFactNeighborX="1" custLinFactNeighborY="2918">
        <dgm:presLayoutVars>
          <dgm:chPref val="3"/>
        </dgm:presLayoutVars>
      </dgm:prSet>
      <dgm:spPr/>
    </dgm:pt>
    <dgm:pt modelId="{3E75C642-B497-4963-A5D2-A0BD8987B766}" type="pres">
      <dgm:prSet presAssocID="{10196231-5F73-435C-BCE8-52033796A1B0}" presName="rootConnector" presStyleLbl="node2" presStyleIdx="1" presStyleCnt="3"/>
      <dgm:spPr/>
    </dgm:pt>
    <dgm:pt modelId="{136F2D51-66C0-407A-A248-72335B699A3B}" type="pres">
      <dgm:prSet presAssocID="{10196231-5F73-435C-BCE8-52033796A1B0}" presName="hierChild4" presStyleCnt="0"/>
      <dgm:spPr/>
    </dgm:pt>
    <dgm:pt modelId="{8437B0C6-D0A6-4063-AD8C-0E35E747FF5D}" type="pres">
      <dgm:prSet presAssocID="{10196231-5F73-435C-BCE8-52033796A1B0}" presName="hierChild5" presStyleCnt="0"/>
      <dgm:spPr/>
    </dgm:pt>
    <dgm:pt modelId="{EF45E88C-F3B1-4ED2-AE4F-FEE279A980E3}" type="pres">
      <dgm:prSet presAssocID="{F1197721-6202-4533-9577-4F390815C79D}" presName="Name37" presStyleLbl="parChTrans1D2" presStyleIdx="2" presStyleCnt="3"/>
      <dgm:spPr/>
    </dgm:pt>
    <dgm:pt modelId="{3E9A179B-90A3-48B7-85AB-446943AEC887}" type="pres">
      <dgm:prSet presAssocID="{9350AEB7-E5C6-47A7-9DF8-0BD26C4C0C3C}" presName="hierRoot2" presStyleCnt="0">
        <dgm:presLayoutVars>
          <dgm:hierBranch val="init"/>
        </dgm:presLayoutVars>
      </dgm:prSet>
      <dgm:spPr/>
    </dgm:pt>
    <dgm:pt modelId="{618A69FF-1A81-45EF-874E-27527543CCE9}" type="pres">
      <dgm:prSet presAssocID="{9350AEB7-E5C6-47A7-9DF8-0BD26C4C0C3C}" presName="rootComposite" presStyleCnt="0"/>
      <dgm:spPr/>
    </dgm:pt>
    <dgm:pt modelId="{009E1A5A-0D74-4D0B-A5ED-166B2919F977}" type="pres">
      <dgm:prSet presAssocID="{9350AEB7-E5C6-47A7-9DF8-0BD26C4C0C3C}" presName="rootText" presStyleLbl="node2" presStyleIdx="2" presStyleCnt="3">
        <dgm:presLayoutVars>
          <dgm:chPref val="3"/>
        </dgm:presLayoutVars>
      </dgm:prSet>
      <dgm:spPr/>
    </dgm:pt>
    <dgm:pt modelId="{5D40328F-A8D0-4933-B801-9312C97B9E40}" type="pres">
      <dgm:prSet presAssocID="{9350AEB7-E5C6-47A7-9DF8-0BD26C4C0C3C}" presName="rootConnector" presStyleLbl="node2" presStyleIdx="2" presStyleCnt="3"/>
      <dgm:spPr/>
    </dgm:pt>
    <dgm:pt modelId="{150A85A1-4BC3-45A8-8DF0-12AC239FCCFC}" type="pres">
      <dgm:prSet presAssocID="{9350AEB7-E5C6-47A7-9DF8-0BD26C4C0C3C}" presName="hierChild4" presStyleCnt="0"/>
      <dgm:spPr/>
    </dgm:pt>
    <dgm:pt modelId="{9743D723-8365-44F4-8CB8-C09DD33A1AFA}" type="pres">
      <dgm:prSet presAssocID="{9350AEB7-E5C6-47A7-9DF8-0BD26C4C0C3C}" presName="hierChild5" presStyleCnt="0"/>
      <dgm:spPr/>
    </dgm:pt>
    <dgm:pt modelId="{B73AB8E3-80EC-4C5C-AF02-DC9D574FC4B9}" type="pres">
      <dgm:prSet presAssocID="{940F6740-08E3-42D1-AB55-CF9A7D22BFC0}" presName="hierChild3" presStyleCnt="0"/>
      <dgm:spPr/>
    </dgm:pt>
  </dgm:ptLst>
  <dgm:cxnLst>
    <dgm:cxn modelId="{8010CE80-5635-41CF-BC61-31005C719A0A}" type="presOf" srcId="{F1197721-6202-4533-9577-4F390815C79D}" destId="{EF45E88C-F3B1-4ED2-AE4F-FEE279A980E3}" srcOrd="0" destOrd="0" presId="urn:microsoft.com/office/officeart/2005/8/layout/orgChart1"/>
    <dgm:cxn modelId="{45A9201F-CF34-4D32-95E0-1A256421939E}" type="presOf" srcId="{940F6740-08E3-42D1-AB55-CF9A7D22BFC0}" destId="{06E04EC3-4EFB-4C29-93EA-3D7F51230211}" srcOrd="1" destOrd="0" presId="urn:microsoft.com/office/officeart/2005/8/layout/orgChart1"/>
    <dgm:cxn modelId="{0D0BC3C8-1326-41FD-A255-F4A9ADC656BF}" type="presOf" srcId="{37659A44-0208-469C-86A9-7DDD01F4B25A}" destId="{54F234D7-FC10-44F5-8202-D76A6D63A38C}" srcOrd="0" destOrd="0" presId="urn:microsoft.com/office/officeart/2005/8/layout/orgChart1"/>
    <dgm:cxn modelId="{B3FE646F-9236-4F9C-9F97-0792DAFEBF30}" srcId="{940F6740-08E3-42D1-AB55-CF9A7D22BFC0}" destId="{9350AEB7-E5C6-47A7-9DF8-0BD26C4C0C3C}" srcOrd="2" destOrd="0" parTransId="{F1197721-6202-4533-9577-4F390815C79D}" sibTransId="{1A2C4CF8-61C9-49F8-8298-73DDC52D7A5E}"/>
    <dgm:cxn modelId="{D58B501F-03BE-4711-8731-4B38514DC073}" srcId="{37659A44-0208-469C-86A9-7DDD01F4B25A}" destId="{940F6740-08E3-42D1-AB55-CF9A7D22BFC0}" srcOrd="0" destOrd="0" parTransId="{4661D577-2F8C-4D78-9F41-9445E84DAE8F}" sibTransId="{1E2EC81B-9ACA-4752-9461-4C478F7C7E8E}"/>
    <dgm:cxn modelId="{B5287825-3BC8-426E-B2AA-76869EC179D6}" type="presOf" srcId="{A7EFE62C-6883-4D6D-9F69-78921B890858}" destId="{80551FDD-5D3B-4311-BBAB-15EEDC5A709F}" srcOrd="0" destOrd="0" presId="urn:microsoft.com/office/officeart/2005/8/layout/orgChart1"/>
    <dgm:cxn modelId="{E17E03CA-686D-4618-98FC-137650BA44A5}" srcId="{940F6740-08E3-42D1-AB55-CF9A7D22BFC0}" destId="{10196231-5F73-435C-BCE8-52033796A1B0}" srcOrd="1" destOrd="0" parTransId="{BE1C9498-0240-429D-BFE4-626F0155895D}" sibTransId="{CE056C82-760B-4B46-B554-449B5AB64B8C}"/>
    <dgm:cxn modelId="{DD45C7E9-7320-4CC3-A47D-EEC7EAB60003}" type="presOf" srcId="{10196231-5F73-435C-BCE8-52033796A1B0}" destId="{3E75C642-B497-4963-A5D2-A0BD8987B766}" srcOrd="1" destOrd="0" presId="urn:microsoft.com/office/officeart/2005/8/layout/orgChart1"/>
    <dgm:cxn modelId="{C3EAD1A7-067C-4934-8EB5-E70F61951E7F}" srcId="{940F6740-08E3-42D1-AB55-CF9A7D22BFC0}" destId="{6430CFF8-F718-4EC7-99BD-53447589A239}" srcOrd="0" destOrd="0" parTransId="{A7EFE62C-6883-4D6D-9F69-78921B890858}" sibTransId="{0CF0ADC7-142E-43A6-998B-C31FD78ABED4}"/>
    <dgm:cxn modelId="{272C8684-C9B8-4EF6-8BA6-D216FB2FFED4}" type="presOf" srcId="{940F6740-08E3-42D1-AB55-CF9A7D22BFC0}" destId="{F68827B2-7DD8-4D9E-BF92-490C8372E6C4}" srcOrd="0" destOrd="0" presId="urn:microsoft.com/office/officeart/2005/8/layout/orgChart1"/>
    <dgm:cxn modelId="{DB874A39-EE8C-4B0B-8126-3EA63F3CE439}" type="presOf" srcId="{6430CFF8-F718-4EC7-99BD-53447589A239}" destId="{1E6B6AE8-415B-4168-9107-FE264C0FB5D2}" srcOrd="1" destOrd="0" presId="urn:microsoft.com/office/officeart/2005/8/layout/orgChart1"/>
    <dgm:cxn modelId="{E12441BA-81B0-4590-B167-93E6F83E0591}" type="presOf" srcId="{6430CFF8-F718-4EC7-99BD-53447589A239}" destId="{95F78C93-F2FA-435B-93DD-59547507B237}" srcOrd="0" destOrd="0" presId="urn:microsoft.com/office/officeart/2005/8/layout/orgChart1"/>
    <dgm:cxn modelId="{92D7C6B3-9B25-4D23-9174-567F19AAFF6A}" type="presOf" srcId="{10196231-5F73-435C-BCE8-52033796A1B0}" destId="{D4A7215C-8C72-4827-A07A-57D119DD6EDA}" srcOrd="0" destOrd="0" presId="urn:microsoft.com/office/officeart/2005/8/layout/orgChart1"/>
    <dgm:cxn modelId="{E5FEAB4D-E47B-496C-B771-DBDD97A123D0}" type="presOf" srcId="{9350AEB7-E5C6-47A7-9DF8-0BD26C4C0C3C}" destId="{5D40328F-A8D0-4933-B801-9312C97B9E40}" srcOrd="1" destOrd="0" presId="urn:microsoft.com/office/officeart/2005/8/layout/orgChart1"/>
    <dgm:cxn modelId="{7C49E29F-EAA9-4B43-88A9-7EA51FCE4E15}" type="presOf" srcId="{9350AEB7-E5C6-47A7-9DF8-0BD26C4C0C3C}" destId="{009E1A5A-0D74-4D0B-A5ED-166B2919F977}" srcOrd="0" destOrd="0" presId="urn:microsoft.com/office/officeart/2005/8/layout/orgChart1"/>
    <dgm:cxn modelId="{B784047D-B44B-41DD-B518-8C9929A5F8AB}" type="presOf" srcId="{BE1C9498-0240-429D-BFE4-626F0155895D}" destId="{4EE743C3-04A2-43F6-B607-7C13FA3FDB5A}" srcOrd="0" destOrd="0" presId="urn:microsoft.com/office/officeart/2005/8/layout/orgChart1"/>
    <dgm:cxn modelId="{9AC6AEC8-2260-4FF1-A1D3-A7F30F229CD4}" type="presParOf" srcId="{54F234D7-FC10-44F5-8202-D76A6D63A38C}" destId="{898C7E8B-7365-4F7B-B898-E038797455C0}" srcOrd="0" destOrd="0" presId="urn:microsoft.com/office/officeart/2005/8/layout/orgChart1"/>
    <dgm:cxn modelId="{27EACB93-6E4D-4986-8878-7D7F05B24ED5}" type="presParOf" srcId="{898C7E8B-7365-4F7B-B898-E038797455C0}" destId="{35CA57C4-58E9-422D-AB3D-A43FE07FBD0F}" srcOrd="0" destOrd="0" presId="urn:microsoft.com/office/officeart/2005/8/layout/orgChart1"/>
    <dgm:cxn modelId="{C3C40319-1EF1-4249-BF30-2A5FEACC11A0}" type="presParOf" srcId="{35CA57C4-58E9-422D-AB3D-A43FE07FBD0F}" destId="{F68827B2-7DD8-4D9E-BF92-490C8372E6C4}" srcOrd="0" destOrd="0" presId="urn:microsoft.com/office/officeart/2005/8/layout/orgChart1"/>
    <dgm:cxn modelId="{4A8241D2-A475-4BBD-B205-025BCBA06A72}" type="presParOf" srcId="{35CA57C4-58E9-422D-AB3D-A43FE07FBD0F}" destId="{06E04EC3-4EFB-4C29-93EA-3D7F51230211}" srcOrd="1" destOrd="0" presId="urn:microsoft.com/office/officeart/2005/8/layout/orgChart1"/>
    <dgm:cxn modelId="{AA4F9F8B-C225-49F1-B29F-2D61F08474EF}" type="presParOf" srcId="{898C7E8B-7365-4F7B-B898-E038797455C0}" destId="{25461CA2-7D18-4B52-8BBF-8FE8DEA61907}" srcOrd="1" destOrd="0" presId="urn:microsoft.com/office/officeart/2005/8/layout/orgChart1"/>
    <dgm:cxn modelId="{51A77295-4CAF-4D5C-A34A-E20D2B1D34C0}" type="presParOf" srcId="{25461CA2-7D18-4B52-8BBF-8FE8DEA61907}" destId="{80551FDD-5D3B-4311-BBAB-15EEDC5A709F}" srcOrd="0" destOrd="0" presId="urn:microsoft.com/office/officeart/2005/8/layout/orgChart1"/>
    <dgm:cxn modelId="{C71465E8-24F9-4F45-B513-FAA44DCAB968}" type="presParOf" srcId="{25461CA2-7D18-4B52-8BBF-8FE8DEA61907}" destId="{97DA0606-0D92-406E-90D2-2B36F886DE61}" srcOrd="1" destOrd="0" presId="urn:microsoft.com/office/officeart/2005/8/layout/orgChart1"/>
    <dgm:cxn modelId="{E0E4233A-E3AA-41EE-BD23-CC485A53427D}" type="presParOf" srcId="{97DA0606-0D92-406E-90D2-2B36F886DE61}" destId="{A8673C17-3FCC-4D32-9638-B6FFA327173E}" srcOrd="0" destOrd="0" presId="urn:microsoft.com/office/officeart/2005/8/layout/orgChart1"/>
    <dgm:cxn modelId="{9E104324-FBFD-427E-95ED-68DF521FDB32}" type="presParOf" srcId="{A8673C17-3FCC-4D32-9638-B6FFA327173E}" destId="{95F78C93-F2FA-435B-93DD-59547507B237}" srcOrd="0" destOrd="0" presId="urn:microsoft.com/office/officeart/2005/8/layout/orgChart1"/>
    <dgm:cxn modelId="{C08D25C0-A748-4B97-BAEF-3DFF443A5095}" type="presParOf" srcId="{A8673C17-3FCC-4D32-9638-B6FFA327173E}" destId="{1E6B6AE8-415B-4168-9107-FE264C0FB5D2}" srcOrd="1" destOrd="0" presId="urn:microsoft.com/office/officeart/2005/8/layout/orgChart1"/>
    <dgm:cxn modelId="{B5BA103D-07F4-4D89-82F3-2DAD696D910F}" type="presParOf" srcId="{97DA0606-0D92-406E-90D2-2B36F886DE61}" destId="{21432F81-4D06-4929-929F-A7A839710C4B}" srcOrd="1" destOrd="0" presId="urn:microsoft.com/office/officeart/2005/8/layout/orgChart1"/>
    <dgm:cxn modelId="{58FC7127-E403-4C2D-93E7-D9BF140BE557}" type="presParOf" srcId="{97DA0606-0D92-406E-90D2-2B36F886DE61}" destId="{D6A74332-4798-420B-957B-D116A9CD0BC7}" srcOrd="2" destOrd="0" presId="urn:microsoft.com/office/officeart/2005/8/layout/orgChart1"/>
    <dgm:cxn modelId="{69573ADD-AE20-4D0B-86EB-92E6826CBACC}" type="presParOf" srcId="{25461CA2-7D18-4B52-8BBF-8FE8DEA61907}" destId="{4EE743C3-04A2-43F6-B607-7C13FA3FDB5A}" srcOrd="2" destOrd="0" presId="urn:microsoft.com/office/officeart/2005/8/layout/orgChart1"/>
    <dgm:cxn modelId="{28961811-19D2-43E6-B4DE-85D238C795DC}" type="presParOf" srcId="{25461CA2-7D18-4B52-8BBF-8FE8DEA61907}" destId="{6CBA80E9-90D4-42A2-A393-750B6A17CCEA}" srcOrd="3" destOrd="0" presId="urn:microsoft.com/office/officeart/2005/8/layout/orgChart1"/>
    <dgm:cxn modelId="{F969E02E-925E-4FEA-ACD0-4270A77D04AC}" type="presParOf" srcId="{6CBA80E9-90D4-42A2-A393-750B6A17CCEA}" destId="{FD7EE60E-83B3-4678-A3CE-16362D8D5069}" srcOrd="0" destOrd="0" presId="urn:microsoft.com/office/officeart/2005/8/layout/orgChart1"/>
    <dgm:cxn modelId="{68F931A4-EE44-4731-9A05-A99DB41397BC}" type="presParOf" srcId="{FD7EE60E-83B3-4678-A3CE-16362D8D5069}" destId="{D4A7215C-8C72-4827-A07A-57D119DD6EDA}" srcOrd="0" destOrd="0" presId="urn:microsoft.com/office/officeart/2005/8/layout/orgChart1"/>
    <dgm:cxn modelId="{54093DE3-69B5-4306-854E-6656D63FCA22}" type="presParOf" srcId="{FD7EE60E-83B3-4678-A3CE-16362D8D5069}" destId="{3E75C642-B497-4963-A5D2-A0BD8987B766}" srcOrd="1" destOrd="0" presId="urn:microsoft.com/office/officeart/2005/8/layout/orgChart1"/>
    <dgm:cxn modelId="{797B16C5-1DDC-4B91-88D9-2543B5480D08}" type="presParOf" srcId="{6CBA80E9-90D4-42A2-A393-750B6A17CCEA}" destId="{136F2D51-66C0-407A-A248-72335B699A3B}" srcOrd="1" destOrd="0" presId="urn:microsoft.com/office/officeart/2005/8/layout/orgChart1"/>
    <dgm:cxn modelId="{B7FF88F7-610E-4AEF-B0B3-9539F813E32A}" type="presParOf" srcId="{6CBA80E9-90D4-42A2-A393-750B6A17CCEA}" destId="{8437B0C6-D0A6-4063-AD8C-0E35E747FF5D}" srcOrd="2" destOrd="0" presId="urn:microsoft.com/office/officeart/2005/8/layout/orgChart1"/>
    <dgm:cxn modelId="{ED02F702-8046-43EA-AA6B-9D176CAC6277}" type="presParOf" srcId="{25461CA2-7D18-4B52-8BBF-8FE8DEA61907}" destId="{EF45E88C-F3B1-4ED2-AE4F-FEE279A980E3}" srcOrd="4" destOrd="0" presId="urn:microsoft.com/office/officeart/2005/8/layout/orgChart1"/>
    <dgm:cxn modelId="{A91B1056-8337-4C69-A9A5-42885EF023DE}" type="presParOf" srcId="{25461CA2-7D18-4B52-8BBF-8FE8DEA61907}" destId="{3E9A179B-90A3-48B7-85AB-446943AEC887}" srcOrd="5" destOrd="0" presId="urn:microsoft.com/office/officeart/2005/8/layout/orgChart1"/>
    <dgm:cxn modelId="{10E31FC9-5B8E-4585-AAA6-1975906B53C5}" type="presParOf" srcId="{3E9A179B-90A3-48B7-85AB-446943AEC887}" destId="{618A69FF-1A81-45EF-874E-27527543CCE9}" srcOrd="0" destOrd="0" presId="urn:microsoft.com/office/officeart/2005/8/layout/orgChart1"/>
    <dgm:cxn modelId="{06F36C73-DCEF-4899-8EFA-F99ECDF4D250}" type="presParOf" srcId="{618A69FF-1A81-45EF-874E-27527543CCE9}" destId="{009E1A5A-0D74-4D0B-A5ED-166B2919F977}" srcOrd="0" destOrd="0" presId="urn:microsoft.com/office/officeart/2005/8/layout/orgChart1"/>
    <dgm:cxn modelId="{3D0DCE8B-1146-4801-9752-6DB4912AE95B}" type="presParOf" srcId="{618A69FF-1A81-45EF-874E-27527543CCE9}" destId="{5D40328F-A8D0-4933-B801-9312C97B9E40}" srcOrd="1" destOrd="0" presId="urn:microsoft.com/office/officeart/2005/8/layout/orgChart1"/>
    <dgm:cxn modelId="{423DDB93-1828-4F21-B18B-C430B2A5A4D7}" type="presParOf" srcId="{3E9A179B-90A3-48B7-85AB-446943AEC887}" destId="{150A85A1-4BC3-45A8-8DF0-12AC239FCCFC}" srcOrd="1" destOrd="0" presId="urn:microsoft.com/office/officeart/2005/8/layout/orgChart1"/>
    <dgm:cxn modelId="{04D4A25B-5345-4AEA-9B5A-FC114710AA2E}" type="presParOf" srcId="{3E9A179B-90A3-48B7-85AB-446943AEC887}" destId="{9743D723-8365-44F4-8CB8-C09DD33A1AFA}" srcOrd="2" destOrd="0" presId="urn:microsoft.com/office/officeart/2005/8/layout/orgChart1"/>
    <dgm:cxn modelId="{C4F106D3-28BC-44E2-9A90-0E6AD6B2F0ED}" type="presParOf" srcId="{898C7E8B-7365-4F7B-B898-E038797455C0}" destId="{B73AB8E3-80EC-4C5C-AF02-DC9D574FC4B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5E88C-F3B1-4ED2-AE4F-FEE279A980E3}">
      <dsp:nvSpPr>
        <dsp:cNvPr id="0" name=""/>
        <dsp:cNvSpPr/>
      </dsp:nvSpPr>
      <dsp:spPr>
        <a:xfrm>
          <a:off x="1832707" y="1028526"/>
          <a:ext cx="1296653" cy="225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19"/>
              </a:lnTo>
              <a:lnTo>
                <a:pt x="1296653" y="112519"/>
              </a:lnTo>
              <a:lnTo>
                <a:pt x="1296653" y="225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743C3-04A2-43F6-B607-7C13FA3FDB5A}">
      <dsp:nvSpPr>
        <dsp:cNvPr id="0" name=""/>
        <dsp:cNvSpPr/>
      </dsp:nvSpPr>
      <dsp:spPr>
        <a:xfrm>
          <a:off x="1786987" y="1028526"/>
          <a:ext cx="91440" cy="2250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51FDD-5D3B-4311-BBAB-15EEDC5A709F}">
      <dsp:nvSpPr>
        <dsp:cNvPr id="0" name=""/>
        <dsp:cNvSpPr/>
      </dsp:nvSpPr>
      <dsp:spPr>
        <a:xfrm>
          <a:off x="536053" y="1028526"/>
          <a:ext cx="1296653" cy="225039"/>
        </a:xfrm>
        <a:custGeom>
          <a:avLst/>
          <a:gdLst/>
          <a:ahLst/>
          <a:cxnLst/>
          <a:rect l="0" t="0" r="0" b="0"/>
          <a:pathLst>
            <a:path>
              <a:moveTo>
                <a:pt x="1296653" y="0"/>
              </a:moveTo>
              <a:lnTo>
                <a:pt x="1296653" y="112519"/>
              </a:lnTo>
              <a:lnTo>
                <a:pt x="0" y="112519"/>
              </a:lnTo>
              <a:lnTo>
                <a:pt x="0" y="225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827B2-7DD8-4D9E-BF92-490C8372E6C4}">
      <dsp:nvSpPr>
        <dsp:cNvPr id="0" name=""/>
        <dsp:cNvSpPr/>
      </dsp:nvSpPr>
      <dsp:spPr>
        <a:xfrm>
          <a:off x="1296900" y="492719"/>
          <a:ext cx="1071614" cy="535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Vmware</a:t>
          </a:r>
          <a:endParaRPr lang="en-US" sz="2400" kern="1200" dirty="0"/>
        </a:p>
      </dsp:txBody>
      <dsp:txXfrm>
        <a:off x="1296900" y="492719"/>
        <a:ext cx="1071614" cy="535807"/>
      </dsp:txXfrm>
    </dsp:sp>
    <dsp:sp modelId="{95F78C93-F2FA-435B-93DD-59547507B237}">
      <dsp:nvSpPr>
        <dsp:cNvPr id="0" name=""/>
        <dsp:cNvSpPr/>
      </dsp:nvSpPr>
      <dsp:spPr>
        <a:xfrm>
          <a:off x="246" y="1253565"/>
          <a:ext cx="1071614" cy="535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HR</a:t>
          </a:r>
          <a:endParaRPr lang="en-US" sz="2400" kern="1200" dirty="0"/>
        </a:p>
      </dsp:txBody>
      <dsp:txXfrm>
        <a:off x="246" y="1253565"/>
        <a:ext cx="1071614" cy="535807"/>
      </dsp:txXfrm>
    </dsp:sp>
    <dsp:sp modelId="{D4A7215C-8C72-4827-A07A-57D119DD6EDA}">
      <dsp:nvSpPr>
        <dsp:cNvPr id="0" name=""/>
        <dsp:cNvSpPr/>
      </dsp:nvSpPr>
      <dsp:spPr>
        <a:xfrm>
          <a:off x="1296900" y="1253565"/>
          <a:ext cx="1071614" cy="535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</a:t>
          </a:r>
          <a:endParaRPr lang="en-US" sz="2400" kern="1200" dirty="0"/>
        </a:p>
      </dsp:txBody>
      <dsp:txXfrm>
        <a:off x="1296900" y="1253565"/>
        <a:ext cx="1071614" cy="535807"/>
      </dsp:txXfrm>
    </dsp:sp>
    <dsp:sp modelId="{009E1A5A-0D74-4D0B-A5ED-166B2919F977}">
      <dsp:nvSpPr>
        <dsp:cNvPr id="0" name=""/>
        <dsp:cNvSpPr/>
      </dsp:nvSpPr>
      <dsp:spPr>
        <a:xfrm>
          <a:off x="2593554" y="1253565"/>
          <a:ext cx="1071614" cy="535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Eng</a:t>
          </a:r>
          <a:endParaRPr lang="en-US" sz="2400" kern="1200" dirty="0"/>
        </a:p>
      </dsp:txBody>
      <dsp:txXfrm>
        <a:off x="2593554" y="1253565"/>
        <a:ext cx="1071614" cy="535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5E88C-F3B1-4ED2-AE4F-FEE279A980E3}">
      <dsp:nvSpPr>
        <dsp:cNvPr id="0" name=""/>
        <dsp:cNvSpPr/>
      </dsp:nvSpPr>
      <dsp:spPr>
        <a:xfrm>
          <a:off x="1832707" y="1028526"/>
          <a:ext cx="1296900" cy="209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90"/>
              </a:lnTo>
              <a:lnTo>
                <a:pt x="1296900" y="96890"/>
              </a:lnTo>
              <a:lnTo>
                <a:pt x="1296900" y="2094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743C3-04A2-43F6-B607-7C13FA3FDB5A}">
      <dsp:nvSpPr>
        <dsp:cNvPr id="0" name=""/>
        <dsp:cNvSpPr/>
      </dsp:nvSpPr>
      <dsp:spPr>
        <a:xfrm>
          <a:off x="1786987" y="1028526"/>
          <a:ext cx="91440" cy="2250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51FDD-5D3B-4311-BBAB-15EEDC5A709F}">
      <dsp:nvSpPr>
        <dsp:cNvPr id="0" name=""/>
        <dsp:cNvSpPr/>
      </dsp:nvSpPr>
      <dsp:spPr>
        <a:xfrm>
          <a:off x="536053" y="1028526"/>
          <a:ext cx="1296653" cy="225039"/>
        </a:xfrm>
        <a:custGeom>
          <a:avLst/>
          <a:gdLst/>
          <a:ahLst/>
          <a:cxnLst/>
          <a:rect l="0" t="0" r="0" b="0"/>
          <a:pathLst>
            <a:path>
              <a:moveTo>
                <a:pt x="1296653" y="0"/>
              </a:moveTo>
              <a:lnTo>
                <a:pt x="1296653" y="112519"/>
              </a:lnTo>
              <a:lnTo>
                <a:pt x="0" y="112519"/>
              </a:lnTo>
              <a:lnTo>
                <a:pt x="0" y="225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827B2-7DD8-4D9E-BF92-490C8372E6C4}">
      <dsp:nvSpPr>
        <dsp:cNvPr id="0" name=""/>
        <dsp:cNvSpPr/>
      </dsp:nvSpPr>
      <dsp:spPr>
        <a:xfrm>
          <a:off x="1296900" y="492719"/>
          <a:ext cx="1071614" cy="535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Microsoft</a:t>
          </a:r>
          <a:endParaRPr lang="en-US" sz="2000" kern="1200" dirty="0"/>
        </a:p>
      </dsp:txBody>
      <dsp:txXfrm>
        <a:off x="1296900" y="492719"/>
        <a:ext cx="1071614" cy="535807"/>
      </dsp:txXfrm>
    </dsp:sp>
    <dsp:sp modelId="{95F78C93-F2FA-435B-93DD-59547507B237}">
      <dsp:nvSpPr>
        <dsp:cNvPr id="0" name=""/>
        <dsp:cNvSpPr/>
      </dsp:nvSpPr>
      <dsp:spPr>
        <a:xfrm>
          <a:off x="246" y="1253565"/>
          <a:ext cx="1071614" cy="535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HR</a:t>
          </a:r>
          <a:endParaRPr lang="en-US" sz="2000" kern="1200" dirty="0"/>
        </a:p>
      </dsp:txBody>
      <dsp:txXfrm>
        <a:off x="246" y="1253565"/>
        <a:ext cx="1071614" cy="535807"/>
      </dsp:txXfrm>
    </dsp:sp>
    <dsp:sp modelId="{D4A7215C-8C72-4827-A07A-57D119DD6EDA}">
      <dsp:nvSpPr>
        <dsp:cNvPr id="0" name=""/>
        <dsp:cNvSpPr/>
      </dsp:nvSpPr>
      <dsp:spPr>
        <a:xfrm>
          <a:off x="1296900" y="1253565"/>
          <a:ext cx="1071614" cy="535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</a:t>
          </a:r>
          <a:endParaRPr lang="en-US" sz="2000" kern="1200" dirty="0"/>
        </a:p>
      </dsp:txBody>
      <dsp:txXfrm>
        <a:off x="1296900" y="1253565"/>
        <a:ext cx="1071614" cy="535807"/>
      </dsp:txXfrm>
    </dsp:sp>
    <dsp:sp modelId="{009E1A5A-0D74-4D0B-A5ED-166B2919F977}">
      <dsp:nvSpPr>
        <dsp:cNvPr id="0" name=""/>
        <dsp:cNvSpPr/>
      </dsp:nvSpPr>
      <dsp:spPr>
        <a:xfrm>
          <a:off x="2593800" y="1237936"/>
          <a:ext cx="1071614" cy="535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Eng</a:t>
          </a:r>
          <a:endParaRPr lang="en-US" sz="2000" kern="1200" dirty="0"/>
        </a:p>
      </dsp:txBody>
      <dsp:txXfrm>
        <a:off x="2593800" y="1237936"/>
        <a:ext cx="1071614" cy="5358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5E88C-F3B1-4ED2-AE4F-FEE279A980E3}">
      <dsp:nvSpPr>
        <dsp:cNvPr id="0" name=""/>
        <dsp:cNvSpPr/>
      </dsp:nvSpPr>
      <dsp:spPr>
        <a:xfrm>
          <a:off x="1832707" y="1028526"/>
          <a:ext cx="1296653" cy="225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19"/>
              </a:lnTo>
              <a:lnTo>
                <a:pt x="1296653" y="112519"/>
              </a:lnTo>
              <a:lnTo>
                <a:pt x="1296653" y="225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743C3-04A2-43F6-B607-7C13FA3FDB5A}">
      <dsp:nvSpPr>
        <dsp:cNvPr id="0" name=""/>
        <dsp:cNvSpPr/>
      </dsp:nvSpPr>
      <dsp:spPr>
        <a:xfrm>
          <a:off x="1786987" y="1028526"/>
          <a:ext cx="91440" cy="240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154"/>
              </a:lnTo>
              <a:lnTo>
                <a:pt x="45730" y="128154"/>
              </a:lnTo>
              <a:lnTo>
                <a:pt x="45730" y="240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51FDD-5D3B-4311-BBAB-15EEDC5A709F}">
      <dsp:nvSpPr>
        <dsp:cNvPr id="0" name=""/>
        <dsp:cNvSpPr/>
      </dsp:nvSpPr>
      <dsp:spPr>
        <a:xfrm>
          <a:off x="536053" y="1028526"/>
          <a:ext cx="1296653" cy="225039"/>
        </a:xfrm>
        <a:custGeom>
          <a:avLst/>
          <a:gdLst/>
          <a:ahLst/>
          <a:cxnLst/>
          <a:rect l="0" t="0" r="0" b="0"/>
          <a:pathLst>
            <a:path>
              <a:moveTo>
                <a:pt x="1296653" y="0"/>
              </a:moveTo>
              <a:lnTo>
                <a:pt x="1296653" y="112519"/>
              </a:lnTo>
              <a:lnTo>
                <a:pt x="0" y="112519"/>
              </a:lnTo>
              <a:lnTo>
                <a:pt x="0" y="225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827B2-7DD8-4D9E-BF92-490C8372E6C4}">
      <dsp:nvSpPr>
        <dsp:cNvPr id="0" name=""/>
        <dsp:cNvSpPr/>
      </dsp:nvSpPr>
      <dsp:spPr>
        <a:xfrm>
          <a:off x="1296900" y="492719"/>
          <a:ext cx="1071614" cy="535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EMC</a:t>
          </a:r>
          <a:endParaRPr lang="en-US" sz="3500" kern="1200" dirty="0"/>
        </a:p>
      </dsp:txBody>
      <dsp:txXfrm>
        <a:off x="1296900" y="492719"/>
        <a:ext cx="1071614" cy="535807"/>
      </dsp:txXfrm>
    </dsp:sp>
    <dsp:sp modelId="{95F78C93-F2FA-435B-93DD-59547507B237}">
      <dsp:nvSpPr>
        <dsp:cNvPr id="0" name=""/>
        <dsp:cNvSpPr/>
      </dsp:nvSpPr>
      <dsp:spPr>
        <a:xfrm>
          <a:off x="246" y="1253565"/>
          <a:ext cx="1071614" cy="535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HR</a:t>
          </a:r>
          <a:endParaRPr lang="en-US" sz="2000" kern="1200" dirty="0"/>
        </a:p>
      </dsp:txBody>
      <dsp:txXfrm>
        <a:off x="246" y="1253565"/>
        <a:ext cx="1071614" cy="535807"/>
      </dsp:txXfrm>
    </dsp:sp>
    <dsp:sp modelId="{D4A7215C-8C72-4827-A07A-57D119DD6EDA}">
      <dsp:nvSpPr>
        <dsp:cNvPr id="0" name=""/>
        <dsp:cNvSpPr/>
      </dsp:nvSpPr>
      <dsp:spPr>
        <a:xfrm>
          <a:off x="1296910" y="1269200"/>
          <a:ext cx="1071614" cy="535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</a:t>
          </a:r>
          <a:endParaRPr lang="en-US" sz="2000" kern="1200" dirty="0"/>
        </a:p>
      </dsp:txBody>
      <dsp:txXfrm>
        <a:off x="1296910" y="1269200"/>
        <a:ext cx="1071614" cy="535807"/>
      </dsp:txXfrm>
    </dsp:sp>
    <dsp:sp modelId="{009E1A5A-0D74-4D0B-A5ED-166B2919F977}">
      <dsp:nvSpPr>
        <dsp:cNvPr id="0" name=""/>
        <dsp:cNvSpPr/>
      </dsp:nvSpPr>
      <dsp:spPr>
        <a:xfrm>
          <a:off x="2593554" y="1253565"/>
          <a:ext cx="1071614" cy="535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Eng</a:t>
          </a:r>
          <a:endParaRPr lang="en-US" sz="2000" kern="1200" dirty="0"/>
        </a:p>
      </dsp:txBody>
      <dsp:txXfrm>
        <a:off x="2593554" y="1253565"/>
        <a:ext cx="1071614" cy="535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88-204E-4325-9D50-ABF8F9CD05B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8087-D0E7-450D-85DA-A6CEF44A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88-204E-4325-9D50-ABF8F9CD05B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8087-D0E7-450D-85DA-A6CEF44A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88-204E-4325-9D50-ABF8F9CD05B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8087-D0E7-450D-85DA-A6CEF44A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9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88-204E-4325-9D50-ABF8F9CD05B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8087-D0E7-450D-85DA-A6CEF44A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6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88-204E-4325-9D50-ABF8F9CD05B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8087-D0E7-450D-85DA-A6CEF44A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88-204E-4325-9D50-ABF8F9CD05B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8087-D0E7-450D-85DA-A6CEF44A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88-204E-4325-9D50-ABF8F9CD05B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8087-D0E7-450D-85DA-A6CEF44A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88-204E-4325-9D50-ABF8F9CD05B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8087-D0E7-450D-85DA-A6CEF44A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8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88-204E-4325-9D50-ABF8F9CD05B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8087-D0E7-450D-85DA-A6CEF44A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0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88-204E-4325-9D50-ABF8F9CD05B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8087-D0E7-450D-85DA-A6CEF44A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2488-204E-4325-9D50-ABF8F9CD05B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8087-D0E7-450D-85DA-A6CEF44A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2488-204E-4325-9D50-ABF8F9CD05B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8087-D0E7-450D-85DA-A6CEF44A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3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Easy Onboard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HCL, Wipro, TCS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6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workflow</a:t>
            </a:r>
            <a:br>
              <a:rPr lang="en-US" dirty="0" smtClean="0"/>
            </a:br>
            <a:r>
              <a:rPr lang="en-US" dirty="0" smtClean="0"/>
              <a:t>for user onboarding at HCL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638" y="0"/>
            <a:ext cx="4774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3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470846"/>
              </p:ext>
            </p:extLst>
          </p:nvPr>
        </p:nvGraphicFramePr>
        <p:xfrm>
          <a:off x="257908" y="1844432"/>
          <a:ext cx="3665415" cy="228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635391"/>
              </p:ext>
            </p:extLst>
          </p:nvPr>
        </p:nvGraphicFramePr>
        <p:xfrm>
          <a:off x="4263292" y="1841869"/>
          <a:ext cx="3665415" cy="228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368459"/>
              </p:ext>
            </p:extLst>
          </p:nvPr>
        </p:nvGraphicFramePr>
        <p:xfrm>
          <a:off x="8202246" y="1841869"/>
          <a:ext cx="3665415" cy="228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Subtitle 2"/>
          <p:cNvSpPr txBox="1">
            <a:spLocks/>
          </p:cNvSpPr>
          <p:nvPr/>
        </p:nvSpPr>
        <p:spPr>
          <a:xfrm>
            <a:off x="1117599" y="4383576"/>
            <a:ext cx="1048043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 (Organization Unit) &lt;-&gt; Virtual Network&lt;-&gt;Project</a:t>
            </a:r>
          </a:p>
          <a:p>
            <a:r>
              <a:rPr lang="en-US" dirty="0" smtClean="0"/>
              <a:t>User Groups &lt;-&gt; Scalable Group Tag &lt;-&gt;User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411604" y="70337"/>
            <a:ext cx="40193" cy="6702251"/>
          </a:xfrm>
          <a:prstGeom prst="line">
            <a:avLst/>
          </a:prstGeom>
          <a:ln w="9525"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1" y="70337"/>
            <a:ext cx="40193" cy="6702251"/>
          </a:xfrm>
          <a:prstGeom prst="line">
            <a:avLst/>
          </a:prstGeom>
          <a:ln w="9525"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39614" y="70338"/>
            <a:ext cx="40193" cy="6702251"/>
          </a:xfrm>
          <a:prstGeom prst="line">
            <a:avLst/>
          </a:prstGeom>
          <a:ln w="9525"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29201" y="70339"/>
            <a:ext cx="40193" cy="6702251"/>
          </a:xfrm>
          <a:prstGeom prst="line">
            <a:avLst/>
          </a:prstGeom>
          <a:ln w="9525"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722" y="70337"/>
            <a:ext cx="1616596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Easy Onboard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0134" y="70337"/>
            <a:ext cx="1670329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IPAM/</a:t>
            </a:r>
            <a:r>
              <a:rPr lang="en-US" sz="2000" dirty="0" err="1" smtClean="0">
                <a:solidFill>
                  <a:schemeClr val="bg1"/>
                </a:solidFill>
              </a:rPr>
              <a:t>Infoblox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2300" y="70337"/>
            <a:ext cx="492443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65171" y="70337"/>
            <a:ext cx="1852687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Active Directory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05904" y="70337"/>
            <a:ext cx="790345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DNAC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354966" y="673242"/>
            <a:ext cx="2451975" cy="327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7955" y="406958"/>
            <a:ext cx="244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 {</a:t>
            </a:r>
            <a:r>
              <a:rPr lang="en-US" dirty="0" err="1" smtClean="0"/>
              <a:t>OUs,groups,users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125331" y="1096944"/>
            <a:ext cx="5337351" cy="1842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4089" y="826423"/>
            <a:ext cx="268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list of OUs and groups 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125331" y="1572460"/>
            <a:ext cx="9345051" cy="4409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64089" y="1307513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a VN associated with the OU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25332" y="2053550"/>
            <a:ext cx="9345050" cy="803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49811" y="1788603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{</a:t>
            </a:r>
            <a:r>
              <a:rPr lang="en-US" dirty="0" err="1" smtClean="0"/>
              <a:t>VN_name</a:t>
            </a:r>
            <a:r>
              <a:rPr lang="en-US" dirty="0" smtClean="0"/>
              <a:t>, </a:t>
            </a:r>
            <a:r>
              <a:rPr lang="en-US" dirty="0" err="1" smtClean="0"/>
              <a:t>IPPrefix</a:t>
            </a:r>
            <a:r>
              <a:rPr lang="en-US" dirty="0" smtClean="0"/>
              <a:t>, Mask, SGT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0881" y="2157935"/>
            <a:ext cx="177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Project details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97346" y="2789215"/>
            <a:ext cx="9273036" cy="225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93116" y="2493377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197345" y="3423588"/>
            <a:ext cx="2679287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14744" y="3126603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IPP,Mask</a:t>
            </a:r>
            <a:r>
              <a:rPr lang="en-US" dirty="0" smtClean="0"/>
              <a:t> for the OU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81324" y="4777079"/>
            <a:ext cx="9330705" cy="4959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38872" y="4503354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VN for OU with the SGTs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228761" y="3898703"/>
            <a:ext cx="5368603" cy="202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2146" y="3635024"/>
            <a:ext cx="5072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group in OU create SGT and associate with </a:t>
            </a:r>
          </a:p>
          <a:p>
            <a:r>
              <a:rPr lang="en-US" dirty="0" smtClean="0"/>
              <a:t>group using an </a:t>
            </a:r>
            <a:r>
              <a:rPr lang="en-US" dirty="0" err="1" smtClean="0"/>
              <a:t>auth</a:t>
            </a:r>
            <a:r>
              <a:rPr lang="en-US" dirty="0" smtClean="0"/>
              <a:t> profile A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219766" y="6076762"/>
            <a:ext cx="9273036" cy="225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03196" y="5776812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vlan</a:t>
            </a:r>
            <a:r>
              <a:rPr lang="en-US" dirty="0" smtClean="0"/>
              <a:t> associated with VN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227669" y="6652100"/>
            <a:ext cx="5368603" cy="202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97866" y="6372317"/>
            <a:ext cx="331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Associate </a:t>
            </a:r>
            <a:r>
              <a:rPr lang="en-US" dirty="0" err="1" smtClean="0"/>
              <a:t>vlan</a:t>
            </a:r>
            <a:r>
              <a:rPr lang="en-US" dirty="0" smtClean="0"/>
              <a:t> with </a:t>
            </a:r>
            <a:r>
              <a:rPr lang="en-US" dirty="0" err="1" smtClean="0"/>
              <a:t>auth</a:t>
            </a:r>
            <a:r>
              <a:rPr lang="en-US" dirty="0" smtClean="0"/>
              <a:t> profile 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050027" y="6214335"/>
            <a:ext cx="205294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Now use DNAC to create policies and contracts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0050027" y="5336706"/>
            <a:ext cx="1791453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Provision devices/fabric through DNAC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197345" y="5210834"/>
            <a:ext cx="9330705" cy="4959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54893" y="4937109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 VN with IPP, Mask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411604" y="70337"/>
            <a:ext cx="40193" cy="6702251"/>
          </a:xfrm>
          <a:prstGeom prst="line">
            <a:avLst/>
          </a:prstGeom>
          <a:ln w="9525"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1" y="70337"/>
            <a:ext cx="40193" cy="6702251"/>
          </a:xfrm>
          <a:prstGeom prst="line">
            <a:avLst/>
          </a:prstGeom>
          <a:ln w="9525"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39614" y="70338"/>
            <a:ext cx="40193" cy="6702251"/>
          </a:xfrm>
          <a:prstGeom prst="line">
            <a:avLst/>
          </a:prstGeom>
          <a:ln w="9525"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29201" y="70339"/>
            <a:ext cx="40193" cy="6702251"/>
          </a:xfrm>
          <a:prstGeom prst="line">
            <a:avLst/>
          </a:prstGeom>
          <a:ln w="9525"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722" y="70337"/>
            <a:ext cx="1616596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Easy Onboard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0134" y="70337"/>
            <a:ext cx="1670329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IPAM/</a:t>
            </a:r>
            <a:r>
              <a:rPr lang="en-US" sz="2000" dirty="0" err="1" smtClean="0">
                <a:solidFill>
                  <a:schemeClr val="bg1"/>
                </a:solidFill>
              </a:rPr>
              <a:t>Infoblox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2300" y="70337"/>
            <a:ext cx="492443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65171" y="70337"/>
            <a:ext cx="1852687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Active Directory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05904" y="70337"/>
            <a:ext cx="790345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DNAC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354966" y="673242"/>
            <a:ext cx="2451975" cy="327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7955" y="406958"/>
            <a:ext cx="244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 {</a:t>
            </a:r>
            <a:r>
              <a:rPr lang="en-US" dirty="0" err="1" smtClean="0"/>
              <a:t>OUs,groups,users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125331" y="1096944"/>
            <a:ext cx="5337351" cy="1842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4089" y="826423"/>
            <a:ext cx="268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list of OUs and groups 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125331" y="1572460"/>
            <a:ext cx="9345051" cy="4409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64089" y="1307513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a VN associated with the OU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227027" y="6565876"/>
            <a:ext cx="9345050" cy="803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1506" y="6300929"/>
            <a:ext cx="352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{</a:t>
            </a:r>
            <a:r>
              <a:rPr lang="en-US" dirty="0" err="1" smtClean="0"/>
              <a:t>VN_name</a:t>
            </a:r>
            <a:r>
              <a:rPr lang="en-US" dirty="0" smtClean="0"/>
              <a:t>, </a:t>
            </a:r>
            <a:r>
              <a:rPr lang="en-US" dirty="0" err="1" smtClean="0"/>
              <a:t>IPPrefix</a:t>
            </a:r>
            <a:r>
              <a:rPr lang="en-US" dirty="0" smtClean="0"/>
              <a:t>, Mask, SGT}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026" y="6246930"/>
            <a:ext cx="177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Project details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68319" y="2120518"/>
            <a:ext cx="9273036" cy="225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64089" y="1824680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168318" y="2754891"/>
            <a:ext cx="2679287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5717" y="2457906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IPP,Mask</a:t>
            </a:r>
            <a:r>
              <a:rPr lang="en-US" dirty="0" smtClean="0"/>
              <a:t> for the OU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2297" y="4108382"/>
            <a:ext cx="9330705" cy="4959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09845" y="3834657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VN for OU with the SGTs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199734" y="3230006"/>
            <a:ext cx="5368603" cy="202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03119" y="2966327"/>
            <a:ext cx="5072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group in OU create SGT and associate with </a:t>
            </a:r>
          </a:p>
          <a:p>
            <a:r>
              <a:rPr lang="en-US" dirty="0" smtClean="0"/>
              <a:t>group using an </a:t>
            </a:r>
            <a:r>
              <a:rPr lang="en-US" dirty="0" err="1" smtClean="0"/>
              <a:t>auth</a:t>
            </a:r>
            <a:r>
              <a:rPr lang="en-US" dirty="0" smtClean="0"/>
              <a:t> profile A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190739" y="5408065"/>
            <a:ext cx="9273036" cy="225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74169" y="5108115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vlan</a:t>
            </a:r>
            <a:r>
              <a:rPr lang="en-US" dirty="0" smtClean="0"/>
              <a:t> associated with VN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198642" y="5983403"/>
            <a:ext cx="5368603" cy="202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68839" y="5703620"/>
            <a:ext cx="331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Associate </a:t>
            </a:r>
            <a:r>
              <a:rPr lang="en-US" dirty="0" err="1" smtClean="0"/>
              <a:t>vlan</a:t>
            </a:r>
            <a:r>
              <a:rPr lang="en-US" dirty="0" smtClean="0"/>
              <a:t> with </a:t>
            </a:r>
            <a:r>
              <a:rPr lang="en-US" dirty="0" err="1" smtClean="0"/>
              <a:t>auth</a:t>
            </a:r>
            <a:r>
              <a:rPr lang="en-US" dirty="0" smtClean="0"/>
              <a:t> profile 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021000" y="5545638"/>
            <a:ext cx="205294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Now use DNAC to create policies and contracts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0021000" y="4668009"/>
            <a:ext cx="1791453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Provision devices/fabric through DNAC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168318" y="4542137"/>
            <a:ext cx="9330705" cy="4959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25866" y="4268412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 VN with IPP, Mask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296037" y="875609"/>
            <a:ext cx="4208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ers</a:t>
            </a:r>
            <a:r>
              <a:rPr lang="en-US" sz="1400" dirty="0" smtClean="0">
                <a:solidFill>
                  <a:srgbClr val="00B050"/>
                </a:solidFill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</a:rPr>
              <a:t>config</a:t>
            </a:r>
            <a:r>
              <a:rPr lang="en-US" sz="1400" dirty="0" smtClean="0">
                <a:solidFill>
                  <a:srgbClr val="00B050"/>
                </a:solidFill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</a:rPr>
              <a:t>activedirectory</a:t>
            </a:r>
            <a:r>
              <a:rPr lang="en-US" sz="1400" dirty="0" smtClean="0">
                <a:solidFill>
                  <a:srgbClr val="00B050"/>
                </a:solidFill>
              </a:rPr>
              <a:t>/{id}/</a:t>
            </a:r>
            <a:r>
              <a:rPr lang="en-US" sz="1400" dirty="0" err="1" smtClean="0">
                <a:solidFill>
                  <a:srgbClr val="00B050"/>
                </a:solidFill>
              </a:rPr>
              <a:t>getGroupsByDomain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48521" y="1328612"/>
            <a:ext cx="4831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api</a:t>
            </a:r>
            <a:r>
              <a:rPr lang="en-US" sz="1400" dirty="0" smtClean="0">
                <a:solidFill>
                  <a:srgbClr val="00B050"/>
                </a:solidFill>
              </a:rPr>
              <a:t>/v2/data/customer-facing-service/</a:t>
            </a:r>
            <a:r>
              <a:rPr lang="en-US" sz="1400" dirty="0" err="1" smtClean="0">
                <a:solidFill>
                  <a:srgbClr val="00B050"/>
                </a:solidFill>
              </a:rPr>
              <a:t>virtualnetworkcontext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06996" y="6008541"/>
            <a:ext cx="47183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api</a:t>
            </a:r>
            <a:r>
              <a:rPr lang="en-US" sz="1400" dirty="0" smtClean="0">
                <a:solidFill>
                  <a:srgbClr val="00B050"/>
                </a:solidFill>
              </a:rPr>
              <a:t>/v2/data/customer-facing-service/</a:t>
            </a:r>
            <a:r>
              <a:rPr lang="en-US" sz="1400" dirty="0" err="1" smtClean="0">
                <a:solidFill>
                  <a:srgbClr val="00B050"/>
                </a:solidFill>
              </a:rPr>
              <a:t>virtualnetworkcontext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api</a:t>
            </a:r>
            <a:r>
              <a:rPr lang="en-US" sz="1400" dirty="0" smtClean="0">
                <a:solidFill>
                  <a:srgbClr val="00B050"/>
                </a:solidFill>
              </a:rPr>
              <a:t>/v2/data/customer-facing-service/</a:t>
            </a:r>
            <a:r>
              <a:rPr lang="en-US" sz="1400" dirty="0" err="1" smtClean="0">
                <a:solidFill>
                  <a:srgbClr val="00B050"/>
                </a:solidFill>
              </a:rPr>
              <a:t>scalablegroup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api</a:t>
            </a:r>
            <a:r>
              <a:rPr lang="en-US" sz="1400" dirty="0" smtClean="0">
                <a:solidFill>
                  <a:srgbClr val="00B050"/>
                </a:solidFill>
              </a:rPr>
              <a:t>/v2/data/customer-facing-service/segment)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api</a:t>
            </a:r>
            <a:r>
              <a:rPr lang="en-US" sz="1400" dirty="0" smtClean="0">
                <a:solidFill>
                  <a:srgbClr val="00B050"/>
                </a:solidFill>
              </a:rPr>
              <a:t>/v2/</a:t>
            </a:r>
            <a:r>
              <a:rPr lang="en-US" sz="1400" dirty="0" err="1" smtClean="0">
                <a:solidFill>
                  <a:srgbClr val="00B050"/>
                </a:solidFill>
              </a:rPr>
              <a:t>ippool</a:t>
            </a:r>
            <a:r>
              <a:rPr lang="en-US" sz="1400" dirty="0" smtClean="0">
                <a:solidFill>
                  <a:srgbClr val="00B050"/>
                </a:solidFill>
              </a:rPr>
              <a:t>/{id}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174315" y="2995309"/>
            <a:ext cx="1373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ers</a:t>
            </a:r>
            <a:r>
              <a:rPr lang="en-US" sz="1400" dirty="0" smtClean="0">
                <a:solidFill>
                  <a:srgbClr val="00B050"/>
                </a:solidFill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</a:rPr>
              <a:t>config</a:t>
            </a:r>
            <a:r>
              <a:rPr lang="en-US" sz="1400" dirty="0" smtClean="0">
                <a:solidFill>
                  <a:srgbClr val="00B050"/>
                </a:solidFill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</a:rPr>
              <a:t>sgt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76421" y="3203398"/>
            <a:ext cx="2428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ers</a:t>
            </a:r>
            <a:r>
              <a:rPr lang="en-US" sz="1400" dirty="0" smtClean="0">
                <a:solidFill>
                  <a:srgbClr val="00B050"/>
                </a:solidFill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</a:rPr>
              <a:t>config</a:t>
            </a:r>
            <a:r>
              <a:rPr lang="en-US" sz="1400" dirty="0" smtClean="0">
                <a:solidFill>
                  <a:srgbClr val="00B050"/>
                </a:solidFill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</a:rPr>
              <a:t>authorizationrule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5449105" y="3740216"/>
            <a:ext cx="4718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api</a:t>
            </a:r>
            <a:r>
              <a:rPr lang="en-US" sz="1400" dirty="0" smtClean="0">
                <a:solidFill>
                  <a:srgbClr val="00B050"/>
                </a:solidFill>
              </a:rPr>
              <a:t>/v2/data/customer-facing-service/</a:t>
            </a:r>
            <a:r>
              <a:rPr lang="en-US" sz="1400" dirty="0" err="1" smtClean="0">
                <a:solidFill>
                  <a:srgbClr val="00B050"/>
                </a:solidFill>
              </a:rPr>
              <a:t>scalablegroup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api</a:t>
            </a:r>
            <a:r>
              <a:rPr lang="en-US" sz="1400" dirty="0" smtClean="0">
                <a:solidFill>
                  <a:srgbClr val="00B050"/>
                </a:solidFill>
              </a:rPr>
              <a:t>/v2/data/customer-facing-service/</a:t>
            </a:r>
            <a:r>
              <a:rPr lang="en-US" sz="1400" dirty="0" err="1" smtClean="0">
                <a:solidFill>
                  <a:srgbClr val="00B050"/>
                </a:solidFill>
              </a:rPr>
              <a:t>virtualnetworkcontext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44200" y="4278228"/>
            <a:ext cx="4216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api</a:t>
            </a:r>
            <a:r>
              <a:rPr lang="en-US" sz="1400" dirty="0" smtClean="0">
                <a:solidFill>
                  <a:srgbClr val="00B050"/>
                </a:solidFill>
              </a:rPr>
              <a:t>/v2/data/customer-facing-service/</a:t>
            </a:r>
            <a:r>
              <a:rPr lang="en-US" sz="1400" dirty="0" err="1" smtClean="0">
                <a:solidFill>
                  <a:srgbClr val="00B050"/>
                </a:solidFill>
              </a:rPr>
              <a:t>VirtualNetwork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34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411604" y="70337"/>
            <a:ext cx="40193" cy="6702251"/>
          </a:xfrm>
          <a:prstGeom prst="line">
            <a:avLst/>
          </a:prstGeom>
          <a:ln w="9525"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1" y="70337"/>
            <a:ext cx="40193" cy="6702251"/>
          </a:xfrm>
          <a:prstGeom prst="line">
            <a:avLst/>
          </a:prstGeom>
          <a:ln w="9525"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39614" y="70338"/>
            <a:ext cx="40193" cy="6702251"/>
          </a:xfrm>
          <a:prstGeom prst="line">
            <a:avLst/>
          </a:prstGeom>
          <a:ln w="9525"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29201" y="70339"/>
            <a:ext cx="40193" cy="6702251"/>
          </a:xfrm>
          <a:prstGeom prst="line">
            <a:avLst/>
          </a:prstGeom>
          <a:ln w="9525"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722" y="70337"/>
            <a:ext cx="1616596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Easy Onboard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0134" y="70337"/>
            <a:ext cx="1670329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IPAM/</a:t>
            </a:r>
            <a:r>
              <a:rPr lang="en-US" sz="2000" dirty="0" err="1" smtClean="0">
                <a:solidFill>
                  <a:schemeClr val="bg1"/>
                </a:solidFill>
              </a:rPr>
              <a:t>Infoblox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2300" y="70337"/>
            <a:ext cx="492443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65171" y="70337"/>
            <a:ext cx="1852687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Active Directory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05904" y="70337"/>
            <a:ext cx="790345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DNAC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354966" y="673242"/>
            <a:ext cx="2451975" cy="327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7955" y="406958"/>
            <a:ext cx="244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 {</a:t>
            </a:r>
            <a:r>
              <a:rPr lang="en-US" dirty="0" err="1" smtClean="0"/>
              <a:t>OUs,groups,users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125331" y="1096944"/>
            <a:ext cx="5337351" cy="18422"/>
          </a:xfrm>
          <a:prstGeom prst="straightConnector1">
            <a:avLst/>
          </a:prstGeom>
          <a:ln w="190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125331" y="1572460"/>
            <a:ext cx="9345051" cy="44096"/>
          </a:xfrm>
          <a:prstGeom prst="straightConnector1">
            <a:avLst/>
          </a:prstGeom>
          <a:ln w="190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64089" y="1424742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a VN associated with the OU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25332" y="2053550"/>
            <a:ext cx="9345050" cy="80389"/>
          </a:xfrm>
          <a:prstGeom prst="straightConnector1">
            <a:avLst/>
          </a:prstGeom>
          <a:ln w="190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4320" y="1905617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{</a:t>
            </a:r>
            <a:r>
              <a:rPr lang="en-US" dirty="0" err="1" smtClean="0"/>
              <a:t>VN_name</a:t>
            </a:r>
            <a:r>
              <a:rPr lang="en-US" dirty="0" smtClean="0"/>
              <a:t>, </a:t>
            </a:r>
            <a:r>
              <a:rPr lang="en-US" dirty="0" err="1" smtClean="0"/>
              <a:t>IPPrefix</a:t>
            </a:r>
            <a:r>
              <a:rPr lang="en-US" dirty="0" smtClean="0"/>
              <a:t>, Mask, SGT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0881" y="2157935"/>
            <a:ext cx="177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Project details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97346" y="2789215"/>
            <a:ext cx="9273036" cy="22533"/>
          </a:xfrm>
          <a:prstGeom prst="straightConnector1">
            <a:avLst/>
          </a:prstGeom>
          <a:ln w="190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574" y="2648820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197345" y="3423588"/>
            <a:ext cx="2679287" cy="0"/>
          </a:xfrm>
          <a:prstGeom prst="straightConnector1">
            <a:avLst/>
          </a:prstGeom>
          <a:ln w="190500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95484" y="3248663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IPP,Mask</a:t>
            </a:r>
            <a:r>
              <a:rPr lang="en-US" dirty="0" smtClean="0"/>
              <a:t> for the OU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81324" y="4777079"/>
            <a:ext cx="9330705" cy="49596"/>
          </a:xfrm>
          <a:prstGeom prst="straightConnector1">
            <a:avLst/>
          </a:prstGeom>
          <a:ln w="190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45282" y="4601619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VN for OU with the SGTs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228761" y="4000301"/>
            <a:ext cx="5368603" cy="20211"/>
          </a:xfrm>
          <a:prstGeom prst="straightConnector1">
            <a:avLst/>
          </a:prstGeom>
          <a:ln w="190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19767" y="3884878"/>
            <a:ext cx="5476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each group in OU create SGT and associate with group using an </a:t>
            </a:r>
            <a:r>
              <a:rPr lang="en-US" sz="1200" dirty="0" err="1" smtClean="0"/>
              <a:t>auth</a:t>
            </a:r>
            <a:r>
              <a:rPr lang="en-US" sz="1200" dirty="0" smtClean="0"/>
              <a:t> profile A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219766" y="6076762"/>
            <a:ext cx="9273036" cy="22533"/>
          </a:xfrm>
          <a:prstGeom prst="straightConnector1">
            <a:avLst/>
          </a:prstGeom>
          <a:ln w="190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64489" y="5884245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vlan</a:t>
            </a:r>
            <a:r>
              <a:rPr lang="en-US" dirty="0" smtClean="0"/>
              <a:t> associated with VN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227669" y="6652100"/>
            <a:ext cx="5368603" cy="20211"/>
          </a:xfrm>
          <a:prstGeom prst="straightConnector1">
            <a:avLst/>
          </a:prstGeom>
          <a:ln w="190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55858" y="6465290"/>
            <a:ext cx="331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Associate </a:t>
            </a:r>
            <a:r>
              <a:rPr lang="en-US" dirty="0" err="1" smtClean="0"/>
              <a:t>vlan</a:t>
            </a:r>
            <a:r>
              <a:rPr lang="en-US" dirty="0" smtClean="0"/>
              <a:t> with </a:t>
            </a:r>
            <a:r>
              <a:rPr lang="en-US" dirty="0" err="1" smtClean="0"/>
              <a:t>auth</a:t>
            </a:r>
            <a:r>
              <a:rPr lang="en-US" dirty="0" smtClean="0"/>
              <a:t> profile 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050027" y="6214335"/>
            <a:ext cx="205294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Now use DNAC to create policies and contracts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0050027" y="5336706"/>
            <a:ext cx="1791453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Provision devices/fabric through DNAC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197345" y="5210834"/>
            <a:ext cx="9330705" cy="49596"/>
          </a:xfrm>
          <a:prstGeom prst="straightConnector1">
            <a:avLst/>
          </a:prstGeom>
          <a:ln w="1905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51797" y="5012458"/>
            <a:ext cx="425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 VN with IPP, Mask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49182" y="925998"/>
            <a:ext cx="268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list of OUs and groups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57372" y="789569"/>
            <a:ext cx="4208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ers</a:t>
            </a:r>
            <a:r>
              <a:rPr lang="en-US" sz="1400" dirty="0" smtClean="0">
                <a:solidFill>
                  <a:srgbClr val="00B050"/>
                </a:solidFill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</a:rPr>
              <a:t>config</a:t>
            </a:r>
            <a:r>
              <a:rPr lang="en-US" sz="1400" dirty="0" smtClean="0">
                <a:solidFill>
                  <a:srgbClr val="00B050"/>
                </a:solidFill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</a:rPr>
              <a:t>activedirectory</a:t>
            </a:r>
            <a:r>
              <a:rPr lang="en-US" sz="1400" dirty="0" smtClean="0">
                <a:solidFill>
                  <a:srgbClr val="00B050"/>
                </a:solidFill>
              </a:rPr>
              <a:t>/{id}/</a:t>
            </a:r>
            <a:r>
              <a:rPr lang="en-US" sz="1400" dirty="0" err="1" smtClean="0">
                <a:solidFill>
                  <a:srgbClr val="00B050"/>
                </a:solidFill>
              </a:rPr>
              <a:t>getGroupsByDomain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73452" y="1274369"/>
            <a:ext cx="4831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api</a:t>
            </a:r>
            <a:r>
              <a:rPr lang="en-US" sz="1400" dirty="0" smtClean="0">
                <a:solidFill>
                  <a:srgbClr val="00B050"/>
                </a:solidFill>
              </a:rPr>
              <a:t>/v2/data/customer-facing-service/</a:t>
            </a:r>
            <a:r>
              <a:rPr lang="en-US" sz="1400" dirty="0" err="1" smtClean="0">
                <a:solidFill>
                  <a:srgbClr val="00B050"/>
                </a:solidFill>
              </a:rPr>
              <a:t>virtualnetworkcontext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7577" y="1746409"/>
            <a:ext cx="97286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api</a:t>
            </a:r>
            <a:r>
              <a:rPr lang="en-US" sz="1400" dirty="0" smtClean="0">
                <a:solidFill>
                  <a:srgbClr val="00B050"/>
                </a:solidFill>
              </a:rPr>
              <a:t>/v2/data/customer-facing-service/</a:t>
            </a:r>
            <a:r>
              <a:rPr lang="en-US" sz="1400" dirty="0" err="1" smtClean="0">
                <a:solidFill>
                  <a:srgbClr val="00B050"/>
                </a:solidFill>
              </a:rPr>
              <a:t>virtualnetworkcontext</a:t>
            </a:r>
            <a:r>
              <a:rPr lang="en-US" sz="1400" dirty="0" smtClean="0">
                <a:solidFill>
                  <a:srgbClr val="00B050"/>
                </a:solidFill>
              </a:rPr>
              <a:t>) </a:t>
            </a:r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api</a:t>
            </a:r>
            <a:r>
              <a:rPr lang="en-US" sz="1400" dirty="0" smtClean="0">
                <a:solidFill>
                  <a:srgbClr val="00B050"/>
                </a:solidFill>
              </a:rPr>
              <a:t>/v2/data/customer-facing-service/</a:t>
            </a:r>
            <a:r>
              <a:rPr lang="en-US" sz="1400" dirty="0" err="1" smtClean="0">
                <a:solidFill>
                  <a:srgbClr val="00B050"/>
                </a:solidFill>
              </a:rPr>
              <a:t>scalablegroup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api</a:t>
            </a:r>
            <a:r>
              <a:rPr lang="en-US" sz="1400" dirty="0" smtClean="0">
                <a:solidFill>
                  <a:srgbClr val="00B050"/>
                </a:solidFill>
              </a:rPr>
              <a:t>/v2/data/customer-facing-service/segment) (/</a:t>
            </a:r>
            <a:r>
              <a:rPr lang="en-US" sz="1400" dirty="0" err="1" smtClean="0">
                <a:solidFill>
                  <a:srgbClr val="00B050"/>
                </a:solidFill>
              </a:rPr>
              <a:t>api</a:t>
            </a:r>
            <a:r>
              <a:rPr lang="en-US" sz="1400" dirty="0" smtClean="0">
                <a:solidFill>
                  <a:srgbClr val="00B050"/>
                </a:solidFill>
              </a:rPr>
              <a:t>/v2/</a:t>
            </a:r>
            <a:r>
              <a:rPr lang="en-US" sz="1400" dirty="0" err="1" smtClean="0">
                <a:solidFill>
                  <a:srgbClr val="00B050"/>
                </a:solidFill>
              </a:rPr>
              <a:t>ippool</a:t>
            </a:r>
            <a:r>
              <a:rPr lang="en-US" sz="1400" dirty="0" smtClean="0">
                <a:solidFill>
                  <a:srgbClr val="00B050"/>
                </a:solidFill>
              </a:rPr>
              <a:t>/{id}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47932" y="3077907"/>
            <a:ext cx="1373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ers</a:t>
            </a:r>
            <a:r>
              <a:rPr lang="en-US" sz="1400" dirty="0" smtClean="0">
                <a:solidFill>
                  <a:srgbClr val="00B050"/>
                </a:solidFill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</a:rPr>
              <a:t>config</a:t>
            </a:r>
            <a:r>
              <a:rPr lang="en-US" sz="1400" dirty="0" smtClean="0">
                <a:solidFill>
                  <a:srgbClr val="00B050"/>
                </a:solidFill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</a:rPr>
              <a:t>sgt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21711" y="3433996"/>
            <a:ext cx="2428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(/</a:t>
            </a:r>
            <a:r>
              <a:rPr lang="en-US" sz="1400" dirty="0" err="1" smtClean="0">
                <a:solidFill>
                  <a:srgbClr val="00B050"/>
                </a:solidFill>
              </a:rPr>
              <a:t>ers</a:t>
            </a:r>
            <a:r>
              <a:rPr lang="en-US" sz="1400" dirty="0" smtClean="0">
                <a:solidFill>
                  <a:srgbClr val="00B050"/>
                </a:solidFill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</a:rPr>
              <a:t>config</a:t>
            </a:r>
            <a:r>
              <a:rPr lang="en-US" sz="1400" dirty="0" smtClean="0">
                <a:solidFill>
                  <a:srgbClr val="00B050"/>
                </a:solidFill>
              </a:rPr>
              <a:t>/</a:t>
            </a:r>
            <a:r>
              <a:rPr lang="en-US" sz="1400" dirty="0" err="1" smtClean="0">
                <a:solidFill>
                  <a:srgbClr val="00B050"/>
                </a:solidFill>
              </a:rPr>
              <a:t>authorizationrule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DNAC as the single point of control </a:t>
            </a:r>
            <a:br>
              <a:rPr lang="en-US" dirty="0" smtClean="0"/>
            </a:br>
            <a:r>
              <a:rPr lang="en-US" sz="3600" dirty="0" smtClean="0"/>
              <a:t>Possible with APIs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93337" y="1971988"/>
            <a:ext cx="2200589" cy="140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Directory (AD)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06392" y="1971988"/>
            <a:ext cx="2200589" cy="140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971988"/>
            <a:ext cx="2200589" cy="140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47089" y="1971988"/>
            <a:ext cx="2200589" cy="140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DNAC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5079" y="5299667"/>
            <a:ext cx="2200589" cy="140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>
            <a:off x="1793632" y="3378758"/>
            <a:ext cx="4171742" cy="1920909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4506687" y="3378758"/>
            <a:ext cx="1458687" cy="1920909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 flipH="1">
            <a:off x="5965374" y="3378758"/>
            <a:ext cx="1230921" cy="1920909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 flipH="1">
            <a:off x="5965374" y="3378758"/>
            <a:ext cx="3882010" cy="1920909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0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6960</TotalTime>
  <Words>413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Easy Onboard</vt:lpstr>
      <vt:lpstr>Current workflow for user onboarding at HCL</vt:lpstr>
      <vt:lpstr>User Hierarchy</vt:lpstr>
      <vt:lpstr>PowerPoint Presentation</vt:lpstr>
      <vt:lpstr>PowerPoint Presentation</vt:lpstr>
      <vt:lpstr>PowerPoint Presentation</vt:lpstr>
      <vt:lpstr>PowerPoint Presentation</vt:lpstr>
      <vt:lpstr>DNAC as the single point of control  Possible with APIs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Onboard</dc:title>
  <dc:creator>Laxmi Mukund (lmukund)</dc:creator>
  <cp:lastModifiedBy>Laxmi Mukund (lmukund)</cp:lastModifiedBy>
  <cp:revision>25</cp:revision>
  <dcterms:created xsi:type="dcterms:W3CDTF">2018-04-11T14:19:29Z</dcterms:created>
  <dcterms:modified xsi:type="dcterms:W3CDTF">2018-04-16T10:19:36Z</dcterms:modified>
</cp:coreProperties>
</file>