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3"/>
  </p:notesMasterIdLst>
  <p:handoutMasterIdLst>
    <p:handoutMasterId r:id="rId24"/>
  </p:handoutMasterIdLst>
  <p:sldIdLst>
    <p:sldId id="496" r:id="rId5"/>
    <p:sldId id="514" r:id="rId6"/>
    <p:sldId id="501" r:id="rId7"/>
    <p:sldId id="503" r:id="rId8"/>
    <p:sldId id="497" r:id="rId9"/>
    <p:sldId id="430" r:id="rId10"/>
    <p:sldId id="509" r:id="rId11"/>
    <p:sldId id="510" r:id="rId12"/>
    <p:sldId id="513" r:id="rId13"/>
    <p:sldId id="498" r:id="rId14"/>
    <p:sldId id="512" r:id="rId15"/>
    <p:sldId id="520" r:id="rId16"/>
    <p:sldId id="521" r:id="rId17"/>
    <p:sldId id="519" r:id="rId18"/>
    <p:sldId id="517" r:id="rId19"/>
    <p:sldId id="518" r:id="rId20"/>
    <p:sldId id="516" r:id="rId21"/>
    <p:sldId id="5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20DFD-674D-EBE4-51E0-EA4829983976}" v="1" dt="2020-11-25T16:37:26.780"/>
    <p1510:client id="{6BDC2148-1737-4A83-8AC3-1CCCAB3A40C5}" v="16" dt="2020-12-06T16:54:11.791"/>
    <p1510:client id="{73A42634-5DA9-4FCF-9C28-7618FB25E4B4}" v="917" dt="2020-11-15T22:46:47.700"/>
    <p1510:client id="{7FF10797-17E2-634F-C0A2-BE5EF2503B62}" v="417" dt="2020-11-25T14:33:08.892"/>
    <p1510:client id="{93F8806D-FA8D-8282-FBE2-FE8C03B9D959}" v="35" dt="2020-11-27T13:21:27.286"/>
    <p1510:client id="{9CBE8223-5C37-05B1-214F-14C6C435A1C9}" v="77" dt="2020-11-27T13:08:05.693"/>
    <p1510:client id="{A1744496-140B-8457-524E-E96AF610FE52}" v="19" dt="2020-11-25T19:38:28.351"/>
    <p1510:client id="{D150B460-85EF-42C3-A06F-80CDCEE93EDB}" v="3111" dt="2020-12-06T17:04:22.764"/>
    <p1510:client id="{E409847C-AE86-B066-974C-8EA11199DF8D}" v="207" dt="2020-12-07T17:40:24.391"/>
    <p1510:client id="{F502001D-F767-4ACD-8F7A-16FA6091D405}" v="115" dt="2020-12-06T19:06:17.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68"/>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03DC3-0C26-4C0D-88D6-79C22C8224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7825A3-3830-4DA7-B176-6F3A42936A96}">
      <dgm:prSet phldr="0"/>
      <dgm:spPr/>
      <dgm:t>
        <a:bodyPr/>
        <a:lstStyle/>
        <a:p>
          <a:r>
            <a:rPr lang="en-US">
              <a:latin typeface="The Serif Hand Black"/>
            </a:rPr>
            <a:t>Fitness motivated individuals</a:t>
          </a:r>
          <a:endParaRPr lang="en-US"/>
        </a:p>
      </dgm:t>
    </dgm:pt>
    <dgm:pt modelId="{559F5AF2-322D-48BC-A187-2CCD651A73E6}" type="parTrans" cxnId="{83F01268-1AE4-4E1F-9162-B20104DF6110}">
      <dgm:prSet/>
      <dgm:spPr/>
      <dgm:t>
        <a:bodyPr/>
        <a:lstStyle/>
        <a:p>
          <a:endParaRPr lang="en-US"/>
        </a:p>
      </dgm:t>
    </dgm:pt>
    <dgm:pt modelId="{F24FFD68-EC17-4298-AD52-5E27C04C2F0C}" type="sibTrans" cxnId="{83F01268-1AE4-4E1F-9162-B20104DF6110}">
      <dgm:prSet/>
      <dgm:spPr/>
      <dgm:t>
        <a:bodyPr/>
        <a:lstStyle/>
        <a:p>
          <a:endParaRPr lang="en-US"/>
        </a:p>
      </dgm:t>
    </dgm:pt>
    <dgm:pt modelId="{60CA4B89-2D4A-4C05-B5F5-AC007E36A34E}">
      <dgm:prSet phldr="0"/>
      <dgm:spPr/>
      <dgm:t>
        <a:bodyPr/>
        <a:lstStyle/>
        <a:p>
          <a:r>
            <a:rPr lang="en-US">
              <a:latin typeface="The Serif Hand Black"/>
            </a:rPr>
            <a:t>Diabetics</a:t>
          </a:r>
          <a:endParaRPr lang="en-US"/>
        </a:p>
      </dgm:t>
    </dgm:pt>
    <dgm:pt modelId="{725FCF85-9C0F-4639-BA6F-E8BEA809FF24}" type="parTrans" cxnId="{36976F24-A022-41DE-9639-F08B9A0268AB}">
      <dgm:prSet/>
      <dgm:spPr/>
      <dgm:t>
        <a:bodyPr/>
        <a:lstStyle/>
        <a:p>
          <a:endParaRPr lang="en-US"/>
        </a:p>
      </dgm:t>
    </dgm:pt>
    <dgm:pt modelId="{4C2CD587-73A7-47DD-994B-BFC870273C1D}" type="sibTrans" cxnId="{36976F24-A022-41DE-9639-F08B9A0268AB}">
      <dgm:prSet/>
      <dgm:spPr/>
      <dgm:t>
        <a:bodyPr/>
        <a:lstStyle/>
        <a:p>
          <a:endParaRPr lang="en-US"/>
        </a:p>
      </dgm:t>
    </dgm:pt>
    <dgm:pt modelId="{2697911E-F31A-404D-A79C-DFC343EA4EF9}">
      <dgm:prSet phldr="0"/>
      <dgm:spPr/>
      <dgm:t>
        <a:bodyPr/>
        <a:lstStyle/>
        <a:p>
          <a:pPr rtl="0"/>
          <a:r>
            <a:rPr lang="en-US">
              <a:latin typeface="The Serif Hand Black"/>
            </a:rPr>
            <a:t>Individuals with genetic disorders</a:t>
          </a:r>
          <a:endParaRPr lang="en-US"/>
        </a:p>
      </dgm:t>
    </dgm:pt>
    <dgm:pt modelId="{266CBC39-E2AB-4925-A51E-5F5AF8FA6C7A}" type="parTrans" cxnId="{FA2151DB-6EAD-4741-B6CD-1B600AACB8CD}">
      <dgm:prSet/>
      <dgm:spPr/>
      <dgm:t>
        <a:bodyPr/>
        <a:lstStyle/>
        <a:p>
          <a:endParaRPr lang="en-US"/>
        </a:p>
      </dgm:t>
    </dgm:pt>
    <dgm:pt modelId="{16F1B38C-4E77-4B7C-B796-7C15266BA621}" type="sibTrans" cxnId="{FA2151DB-6EAD-4741-B6CD-1B600AACB8CD}">
      <dgm:prSet/>
      <dgm:spPr/>
      <dgm:t>
        <a:bodyPr/>
        <a:lstStyle/>
        <a:p>
          <a:endParaRPr lang="en-US"/>
        </a:p>
      </dgm:t>
    </dgm:pt>
    <dgm:pt modelId="{D5E9335B-6DC0-4DED-80E5-6D21D1F26217}">
      <dgm:prSet phldr="0"/>
      <dgm:spPr/>
      <dgm:t>
        <a:bodyPr/>
        <a:lstStyle/>
        <a:p>
          <a:pPr rtl="0"/>
          <a:r>
            <a:rPr lang="en-US">
              <a:latin typeface="The Serif Hand Black"/>
            </a:rPr>
            <a:t>Personal Trainers</a:t>
          </a:r>
        </a:p>
      </dgm:t>
    </dgm:pt>
    <dgm:pt modelId="{FAFD2009-AD76-4400-85CD-E79712340F19}" type="parTrans" cxnId="{682A195C-4892-49DF-9FDB-97C374AF62F5}">
      <dgm:prSet/>
      <dgm:spPr/>
    </dgm:pt>
    <dgm:pt modelId="{DCA929AE-1738-419B-AE50-2ED8A9B79A33}" type="sibTrans" cxnId="{682A195C-4892-49DF-9FDB-97C374AF62F5}">
      <dgm:prSet/>
      <dgm:spPr/>
      <dgm:t>
        <a:bodyPr/>
        <a:lstStyle/>
        <a:p>
          <a:endParaRPr lang="en-US"/>
        </a:p>
      </dgm:t>
    </dgm:pt>
    <dgm:pt modelId="{9FBC9704-A21E-452F-9F2C-7B29016FB771}">
      <dgm:prSet phldr="0"/>
      <dgm:spPr/>
      <dgm:t>
        <a:bodyPr/>
        <a:lstStyle/>
        <a:p>
          <a:pPr rtl="0"/>
          <a:r>
            <a:rPr lang="en-US">
              <a:latin typeface="The Serif Hand Black"/>
            </a:rPr>
            <a:t>High risk individuals</a:t>
          </a:r>
        </a:p>
      </dgm:t>
    </dgm:pt>
    <dgm:pt modelId="{2C6BDB1B-583E-4A4F-9EB0-1655D50D4FCF}" type="parTrans" cxnId="{9AA38F03-CA40-4E24-98C9-4588739A894A}">
      <dgm:prSet/>
      <dgm:spPr/>
    </dgm:pt>
    <dgm:pt modelId="{10B4308B-9D0B-414D-A305-B4930D0410EF}" type="sibTrans" cxnId="{9AA38F03-CA40-4E24-98C9-4588739A894A}">
      <dgm:prSet/>
      <dgm:spPr/>
      <dgm:t>
        <a:bodyPr/>
        <a:lstStyle/>
        <a:p>
          <a:endParaRPr lang="en-US"/>
        </a:p>
      </dgm:t>
    </dgm:pt>
    <dgm:pt modelId="{8FE6F6F5-8A0C-4E3A-B13B-B2BE9C81E4E8}">
      <dgm:prSet phldr="0"/>
      <dgm:spPr/>
      <dgm:t>
        <a:bodyPr/>
        <a:lstStyle/>
        <a:p>
          <a:r>
            <a:rPr lang="en-US">
              <a:latin typeface="The Serif Hand Black"/>
            </a:rPr>
            <a:t>Nutritionists</a:t>
          </a:r>
        </a:p>
      </dgm:t>
    </dgm:pt>
    <dgm:pt modelId="{C6FB9988-690C-4933-964C-210E2BD0F63B}" type="parTrans" cxnId="{BFEDFA76-DE08-40D3-A813-9720D3A40613}">
      <dgm:prSet/>
      <dgm:spPr/>
    </dgm:pt>
    <dgm:pt modelId="{B47780EE-BC5F-4A2B-AAE6-B1F12DE59A72}" type="sibTrans" cxnId="{BFEDFA76-DE08-40D3-A813-9720D3A40613}">
      <dgm:prSet/>
      <dgm:spPr/>
      <dgm:t>
        <a:bodyPr/>
        <a:lstStyle/>
        <a:p>
          <a:endParaRPr lang="en-US"/>
        </a:p>
      </dgm:t>
    </dgm:pt>
    <dgm:pt modelId="{C8A3B625-2D33-46CA-96A4-B4FCBF54A46C}">
      <dgm:prSet phldr="0"/>
      <dgm:spPr/>
      <dgm:t>
        <a:bodyPr/>
        <a:lstStyle/>
        <a:p>
          <a:pPr rtl="0"/>
          <a:r>
            <a:rPr lang="en-US">
              <a:latin typeface="The Serif Hand Black"/>
            </a:rPr>
            <a:t>Health care professionals</a:t>
          </a:r>
        </a:p>
      </dgm:t>
    </dgm:pt>
    <dgm:pt modelId="{9E83B12F-48CA-45DA-B397-B2085E90261C}" type="parTrans" cxnId="{2E67299C-B188-4752-B8E3-8C2908A633B2}">
      <dgm:prSet/>
      <dgm:spPr/>
    </dgm:pt>
    <dgm:pt modelId="{628B92D8-A2C6-4D82-A606-7F4A32296A1D}" type="sibTrans" cxnId="{2E67299C-B188-4752-B8E3-8C2908A633B2}">
      <dgm:prSet/>
      <dgm:spPr/>
    </dgm:pt>
    <dgm:pt modelId="{4013E7A9-D588-492C-93A8-46CF453B07E3}" type="pres">
      <dgm:prSet presAssocID="{9CD03DC3-0C26-4C0D-88D6-79C22C82241B}" presName="linear" presStyleCnt="0">
        <dgm:presLayoutVars>
          <dgm:animLvl val="lvl"/>
          <dgm:resizeHandles val="exact"/>
        </dgm:presLayoutVars>
      </dgm:prSet>
      <dgm:spPr/>
    </dgm:pt>
    <dgm:pt modelId="{E0A9E250-D83F-4767-B3F1-B2C5E38DC3CF}" type="pres">
      <dgm:prSet presAssocID="{C8A3B625-2D33-46CA-96A4-B4FCBF54A46C}" presName="parentText" presStyleLbl="node1" presStyleIdx="0" presStyleCnt="7">
        <dgm:presLayoutVars>
          <dgm:chMax val="0"/>
          <dgm:bulletEnabled val="1"/>
        </dgm:presLayoutVars>
      </dgm:prSet>
      <dgm:spPr/>
    </dgm:pt>
    <dgm:pt modelId="{58FB0C54-392E-44E0-A4CA-FF1A48F0B74F}" type="pres">
      <dgm:prSet presAssocID="{628B92D8-A2C6-4D82-A606-7F4A32296A1D}" presName="spacer" presStyleCnt="0"/>
      <dgm:spPr/>
    </dgm:pt>
    <dgm:pt modelId="{AD978AE7-3919-4BB8-A958-37E1660E5064}" type="pres">
      <dgm:prSet presAssocID="{5C7825A3-3830-4DA7-B176-6F3A42936A96}" presName="parentText" presStyleLbl="node1" presStyleIdx="1" presStyleCnt="7">
        <dgm:presLayoutVars>
          <dgm:chMax val="0"/>
          <dgm:bulletEnabled val="1"/>
        </dgm:presLayoutVars>
      </dgm:prSet>
      <dgm:spPr/>
    </dgm:pt>
    <dgm:pt modelId="{FE3A5BFC-59E7-4172-9E82-A2FB46433F82}" type="pres">
      <dgm:prSet presAssocID="{F24FFD68-EC17-4298-AD52-5E27C04C2F0C}" presName="spacer" presStyleCnt="0"/>
      <dgm:spPr/>
    </dgm:pt>
    <dgm:pt modelId="{DCF8B6F7-F033-4D55-9DA9-47372E7BD273}" type="pres">
      <dgm:prSet presAssocID="{60CA4B89-2D4A-4C05-B5F5-AC007E36A34E}" presName="parentText" presStyleLbl="node1" presStyleIdx="2" presStyleCnt="7">
        <dgm:presLayoutVars>
          <dgm:chMax val="0"/>
          <dgm:bulletEnabled val="1"/>
        </dgm:presLayoutVars>
      </dgm:prSet>
      <dgm:spPr/>
    </dgm:pt>
    <dgm:pt modelId="{7DF0B73A-52A4-4F4D-B917-0F6AD91D1428}" type="pres">
      <dgm:prSet presAssocID="{4C2CD587-73A7-47DD-994B-BFC870273C1D}" presName="spacer" presStyleCnt="0"/>
      <dgm:spPr/>
    </dgm:pt>
    <dgm:pt modelId="{4F9AE24B-02F6-47C8-ACC9-0E223B6C1745}" type="pres">
      <dgm:prSet presAssocID="{2697911E-F31A-404D-A79C-DFC343EA4EF9}" presName="parentText" presStyleLbl="node1" presStyleIdx="3" presStyleCnt="7">
        <dgm:presLayoutVars>
          <dgm:chMax val="0"/>
          <dgm:bulletEnabled val="1"/>
        </dgm:presLayoutVars>
      </dgm:prSet>
      <dgm:spPr/>
    </dgm:pt>
    <dgm:pt modelId="{2CFE47A9-41C3-4435-B492-6A9D9DC16CB8}" type="pres">
      <dgm:prSet presAssocID="{16F1B38C-4E77-4B7C-B796-7C15266BA621}" presName="spacer" presStyleCnt="0"/>
      <dgm:spPr/>
    </dgm:pt>
    <dgm:pt modelId="{9EB3E4DB-3074-45D3-B383-E7414B55CF71}" type="pres">
      <dgm:prSet presAssocID="{D5E9335B-6DC0-4DED-80E5-6D21D1F26217}" presName="parentText" presStyleLbl="node1" presStyleIdx="4" presStyleCnt="7">
        <dgm:presLayoutVars>
          <dgm:chMax val="0"/>
          <dgm:bulletEnabled val="1"/>
        </dgm:presLayoutVars>
      </dgm:prSet>
      <dgm:spPr/>
    </dgm:pt>
    <dgm:pt modelId="{2F2D2B46-71DC-41F5-920B-688BCE8ABB0F}" type="pres">
      <dgm:prSet presAssocID="{DCA929AE-1738-419B-AE50-2ED8A9B79A33}" presName="spacer" presStyleCnt="0"/>
      <dgm:spPr/>
    </dgm:pt>
    <dgm:pt modelId="{CAC7833A-3512-4EB7-AB55-28E84F3D529B}" type="pres">
      <dgm:prSet presAssocID="{9FBC9704-A21E-452F-9F2C-7B29016FB771}" presName="parentText" presStyleLbl="node1" presStyleIdx="5" presStyleCnt="7">
        <dgm:presLayoutVars>
          <dgm:chMax val="0"/>
          <dgm:bulletEnabled val="1"/>
        </dgm:presLayoutVars>
      </dgm:prSet>
      <dgm:spPr/>
    </dgm:pt>
    <dgm:pt modelId="{35D55C8F-6D26-4B57-A65A-E6AD398CC905}" type="pres">
      <dgm:prSet presAssocID="{10B4308B-9D0B-414D-A305-B4930D0410EF}" presName="spacer" presStyleCnt="0"/>
      <dgm:spPr/>
    </dgm:pt>
    <dgm:pt modelId="{3160AC76-B538-4276-81EC-9BB4C1150022}" type="pres">
      <dgm:prSet presAssocID="{8FE6F6F5-8A0C-4E3A-B13B-B2BE9C81E4E8}" presName="parentText" presStyleLbl="node1" presStyleIdx="6" presStyleCnt="7">
        <dgm:presLayoutVars>
          <dgm:chMax val="0"/>
          <dgm:bulletEnabled val="1"/>
        </dgm:presLayoutVars>
      </dgm:prSet>
      <dgm:spPr/>
    </dgm:pt>
  </dgm:ptLst>
  <dgm:cxnLst>
    <dgm:cxn modelId="{9AA38F03-CA40-4E24-98C9-4588739A894A}" srcId="{9CD03DC3-0C26-4C0D-88D6-79C22C82241B}" destId="{9FBC9704-A21E-452F-9F2C-7B29016FB771}" srcOrd="5" destOrd="0" parTransId="{2C6BDB1B-583E-4A4F-9EB0-1655D50D4FCF}" sibTransId="{10B4308B-9D0B-414D-A305-B4930D0410EF}"/>
    <dgm:cxn modelId="{6F126B0E-2D9C-492B-A5C3-82B1D7B4DACB}" type="presOf" srcId="{5C7825A3-3830-4DA7-B176-6F3A42936A96}" destId="{AD978AE7-3919-4BB8-A958-37E1660E5064}" srcOrd="0" destOrd="0" presId="urn:microsoft.com/office/officeart/2005/8/layout/vList2"/>
    <dgm:cxn modelId="{F29D7F21-0071-4B53-96FD-8C7E71892C98}" type="presOf" srcId="{9FBC9704-A21E-452F-9F2C-7B29016FB771}" destId="{CAC7833A-3512-4EB7-AB55-28E84F3D529B}" srcOrd="0" destOrd="0" presId="urn:microsoft.com/office/officeart/2005/8/layout/vList2"/>
    <dgm:cxn modelId="{36976F24-A022-41DE-9639-F08B9A0268AB}" srcId="{9CD03DC3-0C26-4C0D-88D6-79C22C82241B}" destId="{60CA4B89-2D4A-4C05-B5F5-AC007E36A34E}" srcOrd="2" destOrd="0" parTransId="{725FCF85-9C0F-4639-BA6F-E8BEA809FF24}" sibTransId="{4C2CD587-73A7-47DD-994B-BFC870273C1D}"/>
    <dgm:cxn modelId="{682A195C-4892-49DF-9FDB-97C374AF62F5}" srcId="{9CD03DC3-0C26-4C0D-88D6-79C22C82241B}" destId="{D5E9335B-6DC0-4DED-80E5-6D21D1F26217}" srcOrd="4" destOrd="0" parTransId="{FAFD2009-AD76-4400-85CD-E79712340F19}" sibTransId="{DCA929AE-1738-419B-AE50-2ED8A9B79A33}"/>
    <dgm:cxn modelId="{0676B663-D257-4FEB-9986-08753BE5F462}" type="presOf" srcId="{8FE6F6F5-8A0C-4E3A-B13B-B2BE9C81E4E8}" destId="{3160AC76-B538-4276-81EC-9BB4C1150022}" srcOrd="0" destOrd="0" presId="urn:microsoft.com/office/officeart/2005/8/layout/vList2"/>
    <dgm:cxn modelId="{83F01268-1AE4-4E1F-9162-B20104DF6110}" srcId="{9CD03DC3-0C26-4C0D-88D6-79C22C82241B}" destId="{5C7825A3-3830-4DA7-B176-6F3A42936A96}" srcOrd="1" destOrd="0" parTransId="{559F5AF2-322D-48BC-A187-2CCD651A73E6}" sibTransId="{F24FFD68-EC17-4298-AD52-5E27C04C2F0C}"/>
    <dgm:cxn modelId="{CC173C4F-C58B-43DC-9DD4-3E7E2B77E6D6}" type="presOf" srcId="{2697911E-F31A-404D-A79C-DFC343EA4EF9}" destId="{4F9AE24B-02F6-47C8-ACC9-0E223B6C1745}" srcOrd="0" destOrd="0" presId="urn:microsoft.com/office/officeart/2005/8/layout/vList2"/>
    <dgm:cxn modelId="{BFEDFA76-DE08-40D3-A813-9720D3A40613}" srcId="{9CD03DC3-0C26-4C0D-88D6-79C22C82241B}" destId="{8FE6F6F5-8A0C-4E3A-B13B-B2BE9C81E4E8}" srcOrd="6" destOrd="0" parTransId="{C6FB9988-690C-4933-964C-210E2BD0F63B}" sibTransId="{B47780EE-BC5F-4A2B-AAE6-B1F12DE59A72}"/>
    <dgm:cxn modelId="{604F609A-84BA-4954-8081-71D8DDB28004}" type="presOf" srcId="{60CA4B89-2D4A-4C05-B5F5-AC007E36A34E}" destId="{DCF8B6F7-F033-4D55-9DA9-47372E7BD273}" srcOrd="0" destOrd="0" presId="urn:microsoft.com/office/officeart/2005/8/layout/vList2"/>
    <dgm:cxn modelId="{2E67299C-B188-4752-B8E3-8C2908A633B2}" srcId="{9CD03DC3-0C26-4C0D-88D6-79C22C82241B}" destId="{C8A3B625-2D33-46CA-96A4-B4FCBF54A46C}" srcOrd="0" destOrd="0" parTransId="{9E83B12F-48CA-45DA-B397-B2085E90261C}" sibTransId="{628B92D8-A2C6-4D82-A606-7F4A32296A1D}"/>
    <dgm:cxn modelId="{49E391AF-917F-4719-8A28-7F3FA6CC0F08}" type="presOf" srcId="{9CD03DC3-0C26-4C0D-88D6-79C22C82241B}" destId="{4013E7A9-D588-492C-93A8-46CF453B07E3}" srcOrd="0" destOrd="0" presId="urn:microsoft.com/office/officeart/2005/8/layout/vList2"/>
    <dgm:cxn modelId="{382127D8-E690-4D41-BFAC-2007BFB68FD4}" type="presOf" srcId="{D5E9335B-6DC0-4DED-80E5-6D21D1F26217}" destId="{9EB3E4DB-3074-45D3-B383-E7414B55CF71}" srcOrd="0" destOrd="0" presId="urn:microsoft.com/office/officeart/2005/8/layout/vList2"/>
    <dgm:cxn modelId="{FA2151DB-6EAD-4741-B6CD-1B600AACB8CD}" srcId="{9CD03DC3-0C26-4C0D-88D6-79C22C82241B}" destId="{2697911E-F31A-404D-A79C-DFC343EA4EF9}" srcOrd="3" destOrd="0" parTransId="{266CBC39-E2AB-4925-A51E-5F5AF8FA6C7A}" sibTransId="{16F1B38C-4E77-4B7C-B796-7C15266BA621}"/>
    <dgm:cxn modelId="{E43A24F6-5CDA-4760-A508-D36BA6FA3C5C}" type="presOf" srcId="{C8A3B625-2D33-46CA-96A4-B4FCBF54A46C}" destId="{E0A9E250-D83F-4767-B3F1-B2C5E38DC3CF}" srcOrd="0" destOrd="0" presId="urn:microsoft.com/office/officeart/2005/8/layout/vList2"/>
    <dgm:cxn modelId="{A6312651-1EC2-467B-BF49-7C81679085AC}" type="presParOf" srcId="{4013E7A9-D588-492C-93A8-46CF453B07E3}" destId="{E0A9E250-D83F-4767-B3F1-B2C5E38DC3CF}" srcOrd="0" destOrd="0" presId="urn:microsoft.com/office/officeart/2005/8/layout/vList2"/>
    <dgm:cxn modelId="{D39FA5BD-FFF0-446E-815E-C797ED22E823}" type="presParOf" srcId="{4013E7A9-D588-492C-93A8-46CF453B07E3}" destId="{58FB0C54-392E-44E0-A4CA-FF1A48F0B74F}" srcOrd="1" destOrd="0" presId="urn:microsoft.com/office/officeart/2005/8/layout/vList2"/>
    <dgm:cxn modelId="{A09754EE-ED36-4616-ABE8-688B57964C26}" type="presParOf" srcId="{4013E7A9-D588-492C-93A8-46CF453B07E3}" destId="{AD978AE7-3919-4BB8-A958-37E1660E5064}" srcOrd="2" destOrd="0" presId="urn:microsoft.com/office/officeart/2005/8/layout/vList2"/>
    <dgm:cxn modelId="{2789B08A-AAF9-4012-B28F-A040FDB663A2}" type="presParOf" srcId="{4013E7A9-D588-492C-93A8-46CF453B07E3}" destId="{FE3A5BFC-59E7-4172-9E82-A2FB46433F82}" srcOrd="3" destOrd="0" presId="urn:microsoft.com/office/officeart/2005/8/layout/vList2"/>
    <dgm:cxn modelId="{094BCBAF-EAD5-49DB-B990-3820126A56BB}" type="presParOf" srcId="{4013E7A9-D588-492C-93A8-46CF453B07E3}" destId="{DCF8B6F7-F033-4D55-9DA9-47372E7BD273}" srcOrd="4" destOrd="0" presId="urn:microsoft.com/office/officeart/2005/8/layout/vList2"/>
    <dgm:cxn modelId="{FBFD1568-572E-4932-B482-BD84A752C214}" type="presParOf" srcId="{4013E7A9-D588-492C-93A8-46CF453B07E3}" destId="{7DF0B73A-52A4-4F4D-B917-0F6AD91D1428}" srcOrd="5" destOrd="0" presId="urn:microsoft.com/office/officeart/2005/8/layout/vList2"/>
    <dgm:cxn modelId="{4DE65261-590A-4C0F-B45E-438CE1403D24}" type="presParOf" srcId="{4013E7A9-D588-492C-93A8-46CF453B07E3}" destId="{4F9AE24B-02F6-47C8-ACC9-0E223B6C1745}" srcOrd="6" destOrd="0" presId="urn:microsoft.com/office/officeart/2005/8/layout/vList2"/>
    <dgm:cxn modelId="{090BBFC7-C9BA-4607-BFC3-010A300094D3}" type="presParOf" srcId="{4013E7A9-D588-492C-93A8-46CF453B07E3}" destId="{2CFE47A9-41C3-4435-B492-6A9D9DC16CB8}" srcOrd="7" destOrd="0" presId="urn:microsoft.com/office/officeart/2005/8/layout/vList2"/>
    <dgm:cxn modelId="{BCC7504D-EF0D-4533-BC4A-1687F5FA4F8D}" type="presParOf" srcId="{4013E7A9-D588-492C-93A8-46CF453B07E3}" destId="{9EB3E4DB-3074-45D3-B383-E7414B55CF71}" srcOrd="8" destOrd="0" presId="urn:microsoft.com/office/officeart/2005/8/layout/vList2"/>
    <dgm:cxn modelId="{A0E9F224-2F0C-4E32-A9DB-7E40DB144ADD}" type="presParOf" srcId="{4013E7A9-D588-492C-93A8-46CF453B07E3}" destId="{2F2D2B46-71DC-41F5-920B-688BCE8ABB0F}" srcOrd="9" destOrd="0" presId="urn:microsoft.com/office/officeart/2005/8/layout/vList2"/>
    <dgm:cxn modelId="{28E4A2C4-16EE-479F-81C7-C7461E8405B9}" type="presParOf" srcId="{4013E7A9-D588-492C-93A8-46CF453B07E3}" destId="{CAC7833A-3512-4EB7-AB55-28E84F3D529B}" srcOrd="10" destOrd="0" presId="urn:microsoft.com/office/officeart/2005/8/layout/vList2"/>
    <dgm:cxn modelId="{9A4A6DDF-4B6E-4983-8EBF-A8A68A74C8AC}" type="presParOf" srcId="{4013E7A9-D588-492C-93A8-46CF453B07E3}" destId="{35D55C8F-6D26-4B57-A65A-E6AD398CC905}" srcOrd="11" destOrd="0" presId="urn:microsoft.com/office/officeart/2005/8/layout/vList2"/>
    <dgm:cxn modelId="{26DCBA8C-98E4-450B-A3EB-B09834FDDC83}" type="presParOf" srcId="{4013E7A9-D588-492C-93A8-46CF453B07E3}" destId="{3160AC76-B538-4276-81EC-9BB4C115002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E1EE92-217D-4511-BE4A-8F2D7C1A38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BD3447-6D89-4ACC-B2AB-036D6C3EDFC1}">
      <dgm:prSet/>
      <dgm:spPr/>
      <dgm:t>
        <a:bodyPr/>
        <a:lstStyle/>
        <a:p>
          <a:r>
            <a:rPr lang="en-US">
              <a:latin typeface="The Hand Black"/>
            </a:rPr>
            <a:t>Test connectivity and functionally of each use case</a:t>
          </a:r>
        </a:p>
      </dgm:t>
    </dgm:pt>
    <dgm:pt modelId="{C378387D-CAD7-44E3-8832-CF8A96500CFF}" type="parTrans" cxnId="{7B47F507-34D7-4A44-A15F-3FB0AB019882}">
      <dgm:prSet/>
      <dgm:spPr/>
      <dgm:t>
        <a:bodyPr/>
        <a:lstStyle/>
        <a:p>
          <a:endParaRPr lang="en-US"/>
        </a:p>
      </dgm:t>
    </dgm:pt>
    <dgm:pt modelId="{BF53DF06-19FC-4055-A4D1-D2C0429D5250}" type="sibTrans" cxnId="{7B47F507-34D7-4A44-A15F-3FB0AB019882}">
      <dgm:prSet/>
      <dgm:spPr/>
      <dgm:t>
        <a:bodyPr/>
        <a:lstStyle/>
        <a:p>
          <a:endParaRPr lang="en-US"/>
        </a:p>
      </dgm:t>
    </dgm:pt>
    <dgm:pt modelId="{107EF18F-8777-4F3A-928A-875B67F98455}">
      <dgm:prSet/>
      <dgm:spPr/>
      <dgm:t>
        <a:bodyPr/>
        <a:lstStyle/>
        <a:p>
          <a:r>
            <a:rPr lang="en-US">
              <a:latin typeface="The Hand Black"/>
            </a:rPr>
            <a:t>Check encapsulation by attempting to access medical information from coach perspective</a:t>
          </a:r>
        </a:p>
      </dgm:t>
    </dgm:pt>
    <dgm:pt modelId="{56360432-A6EF-4E95-8862-7B57EA8DAB50}" type="parTrans" cxnId="{BA15BF3D-8E6F-4CA7-B3FA-438739B77AA0}">
      <dgm:prSet/>
      <dgm:spPr/>
      <dgm:t>
        <a:bodyPr/>
        <a:lstStyle/>
        <a:p>
          <a:endParaRPr lang="en-US"/>
        </a:p>
      </dgm:t>
    </dgm:pt>
    <dgm:pt modelId="{6A9B836C-0F27-47EF-8ECF-53ADEA977EBC}" type="sibTrans" cxnId="{BA15BF3D-8E6F-4CA7-B3FA-438739B77AA0}">
      <dgm:prSet/>
      <dgm:spPr/>
      <dgm:t>
        <a:bodyPr/>
        <a:lstStyle/>
        <a:p>
          <a:endParaRPr lang="en-US"/>
        </a:p>
      </dgm:t>
    </dgm:pt>
    <dgm:pt modelId="{EEB1EFE4-47A4-4B7A-BBCA-8F93C0DEFAC3}">
      <dgm:prSet/>
      <dgm:spPr/>
      <dgm:t>
        <a:bodyPr/>
        <a:lstStyle/>
        <a:p>
          <a:r>
            <a:rPr lang="en-US">
              <a:latin typeface="The Hand Black"/>
            </a:rPr>
            <a:t>Ensure client is able to access multiple recommendations and requirements at the same time</a:t>
          </a:r>
        </a:p>
      </dgm:t>
    </dgm:pt>
    <dgm:pt modelId="{584831A7-1DF7-4B68-BC78-19AE51FF25EA}" type="parTrans" cxnId="{4C8F4C9B-1BAF-4154-BD11-9B701C0D463B}">
      <dgm:prSet/>
      <dgm:spPr/>
      <dgm:t>
        <a:bodyPr/>
        <a:lstStyle/>
        <a:p>
          <a:endParaRPr lang="en-US"/>
        </a:p>
      </dgm:t>
    </dgm:pt>
    <dgm:pt modelId="{2E556CA2-B656-482A-BE9C-4B0B57EC52D2}" type="sibTrans" cxnId="{4C8F4C9B-1BAF-4154-BD11-9B701C0D463B}">
      <dgm:prSet/>
      <dgm:spPr/>
      <dgm:t>
        <a:bodyPr/>
        <a:lstStyle/>
        <a:p>
          <a:endParaRPr lang="en-US"/>
        </a:p>
      </dgm:t>
    </dgm:pt>
    <dgm:pt modelId="{B79F2DF2-CCE4-4399-B8BF-9E9862A0A0D0}">
      <dgm:prSet/>
      <dgm:spPr/>
      <dgm:t>
        <a:bodyPr/>
        <a:lstStyle/>
        <a:p>
          <a:pPr rtl="0"/>
          <a:r>
            <a:rPr lang="en-US">
              <a:latin typeface="The Hand Black"/>
            </a:rPr>
            <a:t>Input altered data from external monitors to verify the systems changes in real time</a:t>
          </a:r>
        </a:p>
      </dgm:t>
    </dgm:pt>
    <dgm:pt modelId="{451D9753-D24C-4333-9DBF-156EED1CE0E5}" type="parTrans" cxnId="{2A7F4DB1-58DF-4BA3-9826-F05DBBA0977A}">
      <dgm:prSet/>
      <dgm:spPr/>
      <dgm:t>
        <a:bodyPr/>
        <a:lstStyle/>
        <a:p>
          <a:endParaRPr lang="en-US"/>
        </a:p>
      </dgm:t>
    </dgm:pt>
    <dgm:pt modelId="{ADD05B71-7E26-4217-9D45-AFF0E2A2E522}" type="sibTrans" cxnId="{2A7F4DB1-58DF-4BA3-9826-F05DBBA0977A}">
      <dgm:prSet/>
      <dgm:spPr/>
      <dgm:t>
        <a:bodyPr/>
        <a:lstStyle/>
        <a:p>
          <a:endParaRPr lang="en-US"/>
        </a:p>
      </dgm:t>
    </dgm:pt>
    <dgm:pt modelId="{9F25828D-6E36-4B3F-8449-474685BED9D4}">
      <dgm:prSet/>
      <dgm:spPr/>
      <dgm:t>
        <a:bodyPr/>
        <a:lstStyle/>
        <a:p>
          <a:r>
            <a:rPr lang="en-US">
              <a:latin typeface="The Hand Black"/>
            </a:rPr>
            <a:t>Monitor healthy client with a duplicate account to ensure there are no discrepancies between accounts</a:t>
          </a:r>
        </a:p>
      </dgm:t>
    </dgm:pt>
    <dgm:pt modelId="{C98358B7-C66E-4BC3-B1EC-B6BB6D4AF1B0}" type="parTrans" cxnId="{CE71B09F-3BA9-46E4-812E-9E63B69E715E}">
      <dgm:prSet/>
      <dgm:spPr/>
      <dgm:t>
        <a:bodyPr/>
        <a:lstStyle/>
        <a:p>
          <a:endParaRPr lang="en-US"/>
        </a:p>
      </dgm:t>
    </dgm:pt>
    <dgm:pt modelId="{C0A84DC2-1B49-4DD5-BD69-C64DC0BF17E0}" type="sibTrans" cxnId="{CE71B09F-3BA9-46E4-812E-9E63B69E715E}">
      <dgm:prSet/>
      <dgm:spPr/>
      <dgm:t>
        <a:bodyPr/>
        <a:lstStyle/>
        <a:p>
          <a:endParaRPr lang="en-US"/>
        </a:p>
      </dgm:t>
    </dgm:pt>
    <dgm:pt modelId="{C1530FD8-1208-4E99-94E7-5514ABD6838A}" type="pres">
      <dgm:prSet presAssocID="{71E1EE92-217D-4511-BE4A-8F2D7C1A3890}" presName="root" presStyleCnt="0">
        <dgm:presLayoutVars>
          <dgm:dir/>
          <dgm:resizeHandles val="exact"/>
        </dgm:presLayoutVars>
      </dgm:prSet>
      <dgm:spPr/>
    </dgm:pt>
    <dgm:pt modelId="{4393A6AD-7105-44CB-BAD3-D8290CE00243}" type="pres">
      <dgm:prSet presAssocID="{3DBD3447-6D89-4ACC-B2AB-036D6C3EDFC1}" presName="compNode" presStyleCnt="0"/>
      <dgm:spPr/>
    </dgm:pt>
    <dgm:pt modelId="{96F27560-04E7-418A-9648-1436561FF6DF}" type="pres">
      <dgm:prSet presAssocID="{3DBD3447-6D89-4ACC-B2AB-036D6C3EDFC1}" presName="bgRect" presStyleLbl="bgShp" presStyleIdx="0" presStyleCnt="5"/>
      <dgm:spPr/>
    </dgm:pt>
    <dgm:pt modelId="{9A9F1997-8832-49DA-A71B-DDA3C5EC9671}" type="pres">
      <dgm:prSet presAssocID="{3DBD3447-6D89-4ACC-B2AB-036D6C3EDFC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81DA036-FCA7-4823-B788-D8358F2DE4DF}" type="pres">
      <dgm:prSet presAssocID="{3DBD3447-6D89-4ACC-B2AB-036D6C3EDFC1}" presName="spaceRect" presStyleCnt="0"/>
      <dgm:spPr/>
    </dgm:pt>
    <dgm:pt modelId="{0B653AA4-AA1B-4AAC-BD59-ABA3C495906C}" type="pres">
      <dgm:prSet presAssocID="{3DBD3447-6D89-4ACC-B2AB-036D6C3EDFC1}" presName="parTx" presStyleLbl="revTx" presStyleIdx="0" presStyleCnt="5">
        <dgm:presLayoutVars>
          <dgm:chMax val="0"/>
          <dgm:chPref val="0"/>
        </dgm:presLayoutVars>
      </dgm:prSet>
      <dgm:spPr/>
    </dgm:pt>
    <dgm:pt modelId="{0B134476-40F1-486D-9D01-4390398C5FD1}" type="pres">
      <dgm:prSet presAssocID="{BF53DF06-19FC-4055-A4D1-D2C0429D5250}" presName="sibTrans" presStyleCnt="0"/>
      <dgm:spPr/>
    </dgm:pt>
    <dgm:pt modelId="{253236F5-9EDF-41BA-B3B0-B5233DA5D351}" type="pres">
      <dgm:prSet presAssocID="{107EF18F-8777-4F3A-928A-875B67F98455}" presName="compNode" presStyleCnt="0"/>
      <dgm:spPr/>
    </dgm:pt>
    <dgm:pt modelId="{4D5C6F9F-914E-4E56-9DB9-D8E9BC89C2D3}" type="pres">
      <dgm:prSet presAssocID="{107EF18F-8777-4F3A-928A-875B67F98455}" presName="bgRect" presStyleLbl="bgShp" presStyleIdx="1" presStyleCnt="5"/>
      <dgm:spPr/>
    </dgm:pt>
    <dgm:pt modelId="{6F47E57C-11BB-4453-AB6A-285B763D421C}" type="pres">
      <dgm:prSet presAssocID="{107EF18F-8777-4F3A-928A-875B67F984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1BC69236-8A9B-4077-96C5-332E11485740}" type="pres">
      <dgm:prSet presAssocID="{107EF18F-8777-4F3A-928A-875B67F98455}" presName="spaceRect" presStyleCnt="0"/>
      <dgm:spPr/>
    </dgm:pt>
    <dgm:pt modelId="{C54AD335-6C68-44F9-8195-939D00728128}" type="pres">
      <dgm:prSet presAssocID="{107EF18F-8777-4F3A-928A-875B67F98455}" presName="parTx" presStyleLbl="revTx" presStyleIdx="1" presStyleCnt="5">
        <dgm:presLayoutVars>
          <dgm:chMax val="0"/>
          <dgm:chPref val="0"/>
        </dgm:presLayoutVars>
      </dgm:prSet>
      <dgm:spPr/>
    </dgm:pt>
    <dgm:pt modelId="{30973FEA-BA33-445A-8233-BE4A9C734FBC}" type="pres">
      <dgm:prSet presAssocID="{6A9B836C-0F27-47EF-8ECF-53ADEA977EBC}" presName="sibTrans" presStyleCnt="0"/>
      <dgm:spPr/>
    </dgm:pt>
    <dgm:pt modelId="{5DA5251F-D9C7-4C74-B3FD-A6A88846EB3D}" type="pres">
      <dgm:prSet presAssocID="{EEB1EFE4-47A4-4B7A-BBCA-8F93C0DEFAC3}" presName="compNode" presStyleCnt="0"/>
      <dgm:spPr/>
    </dgm:pt>
    <dgm:pt modelId="{D82AFC73-7332-4191-9D41-756B623FB5BF}" type="pres">
      <dgm:prSet presAssocID="{EEB1EFE4-47A4-4B7A-BBCA-8F93C0DEFAC3}" presName="bgRect" presStyleLbl="bgShp" presStyleIdx="2" presStyleCnt="5"/>
      <dgm:spPr/>
    </dgm:pt>
    <dgm:pt modelId="{7E4502ED-1632-49A4-96CE-C9BA4182C88C}" type="pres">
      <dgm:prSet presAssocID="{EEB1EFE4-47A4-4B7A-BBCA-8F93C0DEFA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DD3E383-1086-4460-9156-0DF504EDDDDD}" type="pres">
      <dgm:prSet presAssocID="{EEB1EFE4-47A4-4B7A-BBCA-8F93C0DEFAC3}" presName="spaceRect" presStyleCnt="0"/>
      <dgm:spPr/>
    </dgm:pt>
    <dgm:pt modelId="{E4C8BBC9-A05B-4B9B-AD82-88502AF1261B}" type="pres">
      <dgm:prSet presAssocID="{EEB1EFE4-47A4-4B7A-BBCA-8F93C0DEFAC3}" presName="parTx" presStyleLbl="revTx" presStyleIdx="2" presStyleCnt="5">
        <dgm:presLayoutVars>
          <dgm:chMax val="0"/>
          <dgm:chPref val="0"/>
        </dgm:presLayoutVars>
      </dgm:prSet>
      <dgm:spPr/>
    </dgm:pt>
    <dgm:pt modelId="{2E098E77-7D08-45C1-89F6-6ED854357198}" type="pres">
      <dgm:prSet presAssocID="{2E556CA2-B656-482A-BE9C-4B0B57EC52D2}" presName="sibTrans" presStyleCnt="0"/>
      <dgm:spPr/>
    </dgm:pt>
    <dgm:pt modelId="{DFF514EC-8470-4893-B124-6C2CFE9E58CB}" type="pres">
      <dgm:prSet presAssocID="{B79F2DF2-CCE4-4399-B8BF-9E9862A0A0D0}" presName="compNode" presStyleCnt="0"/>
      <dgm:spPr/>
    </dgm:pt>
    <dgm:pt modelId="{715D773C-CF95-4353-84B1-068039DACB89}" type="pres">
      <dgm:prSet presAssocID="{B79F2DF2-CCE4-4399-B8BF-9E9862A0A0D0}" presName="bgRect" presStyleLbl="bgShp" presStyleIdx="3" presStyleCnt="5"/>
      <dgm:spPr/>
    </dgm:pt>
    <dgm:pt modelId="{54EECB93-1D19-4625-928C-9FD646F87857}" type="pres">
      <dgm:prSet presAssocID="{B79F2DF2-CCE4-4399-B8BF-9E9862A0A0D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554B76AC-51CB-41E3-8B56-E476544BC16D}" type="pres">
      <dgm:prSet presAssocID="{B79F2DF2-CCE4-4399-B8BF-9E9862A0A0D0}" presName="spaceRect" presStyleCnt="0"/>
      <dgm:spPr/>
    </dgm:pt>
    <dgm:pt modelId="{222DE4E8-C76B-43F2-B891-30678923495B}" type="pres">
      <dgm:prSet presAssocID="{B79F2DF2-CCE4-4399-B8BF-9E9862A0A0D0}" presName="parTx" presStyleLbl="revTx" presStyleIdx="3" presStyleCnt="5">
        <dgm:presLayoutVars>
          <dgm:chMax val="0"/>
          <dgm:chPref val="0"/>
        </dgm:presLayoutVars>
      </dgm:prSet>
      <dgm:spPr/>
    </dgm:pt>
    <dgm:pt modelId="{FA8817D5-26FF-4050-80FD-5C13BE1F6CD1}" type="pres">
      <dgm:prSet presAssocID="{ADD05B71-7E26-4217-9D45-AFF0E2A2E522}" presName="sibTrans" presStyleCnt="0"/>
      <dgm:spPr/>
    </dgm:pt>
    <dgm:pt modelId="{96CBE7CE-70BD-40E1-BCAE-552F2878B997}" type="pres">
      <dgm:prSet presAssocID="{9F25828D-6E36-4B3F-8449-474685BED9D4}" presName="compNode" presStyleCnt="0"/>
      <dgm:spPr/>
    </dgm:pt>
    <dgm:pt modelId="{93250673-4912-41A0-AAC6-0CCDEC240FA9}" type="pres">
      <dgm:prSet presAssocID="{9F25828D-6E36-4B3F-8449-474685BED9D4}" presName="bgRect" presStyleLbl="bgShp" presStyleIdx="4" presStyleCnt="5"/>
      <dgm:spPr/>
    </dgm:pt>
    <dgm:pt modelId="{4083D02E-C0EB-43B3-9E9B-F09FCCD9CA3F}" type="pres">
      <dgm:prSet presAssocID="{9F25828D-6E36-4B3F-8449-474685BED9D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B0B8F1E9-B7AE-4D78-8F7D-442E5249733C}" type="pres">
      <dgm:prSet presAssocID="{9F25828D-6E36-4B3F-8449-474685BED9D4}" presName="spaceRect" presStyleCnt="0"/>
      <dgm:spPr/>
    </dgm:pt>
    <dgm:pt modelId="{24BCF713-30F8-425E-95D8-F01D867F647B}" type="pres">
      <dgm:prSet presAssocID="{9F25828D-6E36-4B3F-8449-474685BED9D4}" presName="parTx" presStyleLbl="revTx" presStyleIdx="4" presStyleCnt="5">
        <dgm:presLayoutVars>
          <dgm:chMax val="0"/>
          <dgm:chPref val="0"/>
        </dgm:presLayoutVars>
      </dgm:prSet>
      <dgm:spPr/>
    </dgm:pt>
  </dgm:ptLst>
  <dgm:cxnLst>
    <dgm:cxn modelId="{7B47F507-34D7-4A44-A15F-3FB0AB019882}" srcId="{71E1EE92-217D-4511-BE4A-8F2D7C1A3890}" destId="{3DBD3447-6D89-4ACC-B2AB-036D6C3EDFC1}" srcOrd="0" destOrd="0" parTransId="{C378387D-CAD7-44E3-8832-CF8A96500CFF}" sibTransId="{BF53DF06-19FC-4055-A4D1-D2C0429D5250}"/>
    <dgm:cxn modelId="{6F8D8409-59DC-41FE-AFE7-0AD44BC07BD5}" type="presOf" srcId="{EEB1EFE4-47A4-4B7A-BBCA-8F93C0DEFAC3}" destId="{E4C8BBC9-A05B-4B9B-AD82-88502AF1261B}" srcOrd="0" destOrd="0" presId="urn:microsoft.com/office/officeart/2018/2/layout/IconVerticalSolidList"/>
    <dgm:cxn modelId="{FF5DB70D-135C-46B7-B124-8E6F75995BA7}" type="presOf" srcId="{107EF18F-8777-4F3A-928A-875B67F98455}" destId="{C54AD335-6C68-44F9-8195-939D00728128}" srcOrd="0" destOrd="0" presId="urn:microsoft.com/office/officeart/2018/2/layout/IconVerticalSolidList"/>
    <dgm:cxn modelId="{9D0D3D1C-E679-444C-B6D2-949B0F4CF98E}" type="presOf" srcId="{3DBD3447-6D89-4ACC-B2AB-036D6C3EDFC1}" destId="{0B653AA4-AA1B-4AAC-BD59-ABA3C495906C}" srcOrd="0" destOrd="0" presId="urn:microsoft.com/office/officeart/2018/2/layout/IconVerticalSolidList"/>
    <dgm:cxn modelId="{7EFA6428-24D3-4AAB-B757-E7223E98352A}" type="presOf" srcId="{9F25828D-6E36-4B3F-8449-474685BED9D4}" destId="{24BCF713-30F8-425E-95D8-F01D867F647B}" srcOrd="0" destOrd="0" presId="urn:microsoft.com/office/officeart/2018/2/layout/IconVerticalSolidList"/>
    <dgm:cxn modelId="{BA15BF3D-8E6F-4CA7-B3FA-438739B77AA0}" srcId="{71E1EE92-217D-4511-BE4A-8F2D7C1A3890}" destId="{107EF18F-8777-4F3A-928A-875B67F98455}" srcOrd="1" destOrd="0" parTransId="{56360432-A6EF-4E95-8862-7B57EA8DAB50}" sibTransId="{6A9B836C-0F27-47EF-8ECF-53ADEA977EBC}"/>
    <dgm:cxn modelId="{3CBDDC82-1DB4-4BDC-9D28-B0008A849FCB}" type="presOf" srcId="{B79F2DF2-CCE4-4399-B8BF-9E9862A0A0D0}" destId="{222DE4E8-C76B-43F2-B891-30678923495B}" srcOrd="0" destOrd="0" presId="urn:microsoft.com/office/officeart/2018/2/layout/IconVerticalSolidList"/>
    <dgm:cxn modelId="{4C8F4C9B-1BAF-4154-BD11-9B701C0D463B}" srcId="{71E1EE92-217D-4511-BE4A-8F2D7C1A3890}" destId="{EEB1EFE4-47A4-4B7A-BBCA-8F93C0DEFAC3}" srcOrd="2" destOrd="0" parTransId="{584831A7-1DF7-4B68-BC78-19AE51FF25EA}" sibTransId="{2E556CA2-B656-482A-BE9C-4B0B57EC52D2}"/>
    <dgm:cxn modelId="{CE71B09F-3BA9-46E4-812E-9E63B69E715E}" srcId="{71E1EE92-217D-4511-BE4A-8F2D7C1A3890}" destId="{9F25828D-6E36-4B3F-8449-474685BED9D4}" srcOrd="4" destOrd="0" parTransId="{C98358B7-C66E-4BC3-B1EC-B6BB6D4AF1B0}" sibTransId="{C0A84DC2-1B49-4DD5-BD69-C64DC0BF17E0}"/>
    <dgm:cxn modelId="{E440ACA1-1566-45AA-8EF2-41D72475B0A9}" type="presOf" srcId="{71E1EE92-217D-4511-BE4A-8F2D7C1A3890}" destId="{C1530FD8-1208-4E99-94E7-5514ABD6838A}" srcOrd="0" destOrd="0" presId="urn:microsoft.com/office/officeart/2018/2/layout/IconVerticalSolidList"/>
    <dgm:cxn modelId="{2A7F4DB1-58DF-4BA3-9826-F05DBBA0977A}" srcId="{71E1EE92-217D-4511-BE4A-8F2D7C1A3890}" destId="{B79F2DF2-CCE4-4399-B8BF-9E9862A0A0D0}" srcOrd="3" destOrd="0" parTransId="{451D9753-D24C-4333-9DBF-156EED1CE0E5}" sibTransId="{ADD05B71-7E26-4217-9D45-AFF0E2A2E522}"/>
    <dgm:cxn modelId="{64121A46-D3E6-420E-80D5-D9C29D857A00}" type="presParOf" srcId="{C1530FD8-1208-4E99-94E7-5514ABD6838A}" destId="{4393A6AD-7105-44CB-BAD3-D8290CE00243}" srcOrd="0" destOrd="0" presId="urn:microsoft.com/office/officeart/2018/2/layout/IconVerticalSolidList"/>
    <dgm:cxn modelId="{EA194B25-4B19-431C-BDBA-DAE39EDDDF3F}" type="presParOf" srcId="{4393A6AD-7105-44CB-BAD3-D8290CE00243}" destId="{96F27560-04E7-418A-9648-1436561FF6DF}" srcOrd="0" destOrd="0" presId="urn:microsoft.com/office/officeart/2018/2/layout/IconVerticalSolidList"/>
    <dgm:cxn modelId="{ECEA40B4-292D-44CF-A84C-02994EEACE4F}" type="presParOf" srcId="{4393A6AD-7105-44CB-BAD3-D8290CE00243}" destId="{9A9F1997-8832-49DA-A71B-DDA3C5EC9671}" srcOrd="1" destOrd="0" presId="urn:microsoft.com/office/officeart/2018/2/layout/IconVerticalSolidList"/>
    <dgm:cxn modelId="{14FAAA1F-F002-4CF2-8573-489F4D7FC967}" type="presParOf" srcId="{4393A6AD-7105-44CB-BAD3-D8290CE00243}" destId="{981DA036-FCA7-4823-B788-D8358F2DE4DF}" srcOrd="2" destOrd="0" presId="urn:microsoft.com/office/officeart/2018/2/layout/IconVerticalSolidList"/>
    <dgm:cxn modelId="{8E28FEDF-A22F-48E8-A480-50C15A21BEF6}" type="presParOf" srcId="{4393A6AD-7105-44CB-BAD3-D8290CE00243}" destId="{0B653AA4-AA1B-4AAC-BD59-ABA3C495906C}" srcOrd="3" destOrd="0" presId="urn:microsoft.com/office/officeart/2018/2/layout/IconVerticalSolidList"/>
    <dgm:cxn modelId="{6D09D961-7BAA-47A5-8046-F2327BF3AE7D}" type="presParOf" srcId="{C1530FD8-1208-4E99-94E7-5514ABD6838A}" destId="{0B134476-40F1-486D-9D01-4390398C5FD1}" srcOrd="1" destOrd="0" presId="urn:microsoft.com/office/officeart/2018/2/layout/IconVerticalSolidList"/>
    <dgm:cxn modelId="{7C808D1F-6F2C-4B5A-A817-612A5EBF2CB6}" type="presParOf" srcId="{C1530FD8-1208-4E99-94E7-5514ABD6838A}" destId="{253236F5-9EDF-41BA-B3B0-B5233DA5D351}" srcOrd="2" destOrd="0" presId="urn:microsoft.com/office/officeart/2018/2/layout/IconVerticalSolidList"/>
    <dgm:cxn modelId="{86F7E016-E410-4FDF-8E04-40A76968EF0A}" type="presParOf" srcId="{253236F5-9EDF-41BA-B3B0-B5233DA5D351}" destId="{4D5C6F9F-914E-4E56-9DB9-D8E9BC89C2D3}" srcOrd="0" destOrd="0" presId="urn:microsoft.com/office/officeart/2018/2/layout/IconVerticalSolidList"/>
    <dgm:cxn modelId="{308453C2-CACE-44D2-9B43-2F6168FEDEE0}" type="presParOf" srcId="{253236F5-9EDF-41BA-B3B0-B5233DA5D351}" destId="{6F47E57C-11BB-4453-AB6A-285B763D421C}" srcOrd="1" destOrd="0" presId="urn:microsoft.com/office/officeart/2018/2/layout/IconVerticalSolidList"/>
    <dgm:cxn modelId="{BDB63FC6-2B8B-4EBF-8028-C5C1F5DE1A30}" type="presParOf" srcId="{253236F5-9EDF-41BA-B3B0-B5233DA5D351}" destId="{1BC69236-8A9B-4077-96C5-332E11485740}" srcOrd="2" destOrd="0" presId="urn:microsoft.com/office/officeart/2018/2/layout/IconVerticalSolidList"/>
    <dgm:cxn modelId="{7134D421-4BFE-44DE-B080-33C196EC1276}" type="presParOf" srcId="{253236F5-9EDF-41BA-B3B0-B5233DA5D351}" destId="{C54AD335-6C68-44F9-8195-939D00728128}" srcOrd="3" destOrd="0" presId="urn:microsoft.com/office/officeart/2018/2/layout/IconVerticalSolidList"/>
    <dgm:cxn modelId="{9FE56ED7-83E2-4B6A-BFBC-A05A3ABC2C55}" type="presParOf" srcId="{C1530FD8-1208-4E99-94E7-5514ABD6838A}" destId="{30973FEA-BA33-445A-8233-BE4A9C734FBC}" srcOrd="3" destOrd="0" presId="urn:microsoft.com/office/officeart/2018/2/layout/IconVerticalSolidList"/>
    <dgm:cxn modelId="{5771B0C5-347A-4ABC-A921-68FEF680BA32}" type="presParOf" srcId="{C1530FD8-1208-4E99-94E7-5514ABD6838A}" destId="{5DA5251F-D9C7-4C74-B3FD-A6A88846EB3D}" srcOrd="4" destOrd="0" presId="urn:microsoft.com/office/officeart/2018/2/layout/IconVerticalSolidList"/>
    <dgm:cxn modelId="{2E450991-F0E7-4FA2-834F-9271347714F6}" type="presParOf" srcId="{5DA5251F-D9C7-4C74-B3FD-A6A88846EB3D}" destId="{D82AFC73-7332-4191-9D41-756B623FB5BF}" srcOrd="0" destOrd="0" presId="urn:microsoft.com/office/officeart/2018/2/layout/IconVerticalSolidList"/>
    <dgm:cxn modelId="{2EA46734-BDB2-4A1C-82E9-ED9A2D008C80}" type="presParOf" srcId="{5DA5251F-D9C7-4C74-B3FD-A6A88846EB3D}" destId="{7E4502ED-1632-49A4-96CE-C9BA4182C88C}" srcOrd="1" destOrd="0" presId="urn:microsoft.com/office/officeart/2018/2/layout/IconVerticalSolidList"/>
    <dgm:cxn modelId="{990F919A-E4BC-4EDB-B3DD-801327E6B7E3}" type="presParOf" srcId="{5DA5251F-D9C7-4C74-B3FD-A6A88846EB3D}" destId="{2DD3E383-1086-4460-9156-0DF504EDDDDD}" srcOrd="2" destOrd="0" presId="urn:microsoft.com/office/officeart/2018/2/layout/IconVerticalSolidList"/>
    <dgm:cxn modelId="{0F7FF1FE-162B-4CE2-92F2-9F6054D9B0F7}" type="presParOf" srcId="{5DA5251F-D9C7-4C74-B3FD-A6A88846EB3D}" destId="{E4C8BBC9-A05B-4B9B-AD82-88502AF1261B}" srcOrd="3" destOrd="0" presId="urn:microsoft.com/office/officeart/2018/2/layout/IconVerticalSolidList"/>
    <dgm:cxn modelId="{D10D704B-D108-4912-AE94-1CEC096DF5FF}" type="presParOf" srcId="{C1530FD8-1208-4E99-94E7-5514ABD6838A}" destId="{2E098E77-7D08-45C1-89F6-6ED854357198}" srcOrd="5" destOrd="0" presId="urn:microsoft.com/office/officeart/2018/2/layout/IconVerticalSolidList"/>
    <dgm:cxn modelId="{56B8828C-D29D-4C5E-B316-3681200187AE}" type="presParOf" srcId="{C1530FD8-1208-4E99-94E7-5514ABD6838A}" destId="{DFF514EC-8470-4893-B124-6C2CFE9E58CB}" srcOrd="6" destOrd="0" presId="urn:microsoft.com/office/officeart/2018/2/layout/IconVerticalSolidList"/>
    <dgm:cxn modelId="{E16BC7EF-6B22-4398-8EF7-D11B2BBF4D6F}" type="presParOf" srcId="{DFF514EC-8470-4893-B124-6C2CFE9E58CB}" destId="{715D773C-CF95-4353-84B1-068039DACB89}" srcOrd="0" destOrd="0" presId="urn:microsoft.com/office/officeart/2018/2/layout/IconVerticalSolidList"/>
    <dgm:cxn modelId="{139ED3A0-A39B-48A8-8228-E59C63A3115A}" type="presParOf" srcId="{DFF514EC-8470-4893-B124-6C2CFE9E58CB}" destId="{54EECB93-1D19-4625-928C-9FD646F87857}" srcOrd="1" destOrd="0" presId="urn:microsoft.com/office/officeart/2018/2/layout/IconVerticalSolidList"/>
    <dgm:cxn modelId="{B0D31DE5-F3EB-4451-BAFF-0E2B0972FE86}" type="presParOf" srcId="{DFF514EC-8470-4893-B124-6C2CFE9E58CB}" destId="{554B76AC-51CB-41E3-8B56-E476544BC16D}" srcOrd="2" destOrd="0" presId="urn:microsoft.com/office/officeart/2018/2/layout/IconVerticalSolidList"/>
    <dgm:cxn modelId="{10F732B0-CDDC-4560-8F49-059AE410934D}" type="presParOf" srcId="{DFF514EC-8470-4893-B124-6C2CFE9E58CB}" destId="{222DE4E8-C76B-43F2-B891-30678923495B}" srcOrd="3" destOrd="0" presId="urn:microsoft.com/office/officeart/2018/2/layout/IconVerticalSolidList"/>
    <dgm:cxn modelId="{4A6A6177-1ED0-4856-9F9D-3AE2BAF582BE}" type="presParOf" srcId="{C1530FD8-1208-4E99-94E7-5514ABD6838A}" destId="{FA8817D5-26FF-4050-80FD-5C13BE1F6CD1}" srcOrd="7" destOrd="0" presId="urn:microsoft.com/office/officeart/2018/2/layout/IconVerticalSolidList"/>
    <dgm:cxn modelId="{89DD77C2-44B7-4AF0-B8B5-9DADFFDC550F}" type="presParOf" srcId="{C1530FD8-1208-4E99-94E7-5514ABD6838A}" destId="{96CBE7CE-70BD-40E1-BCAE-552F2878B997}" srcOrd="8" destOrd="0" presId="urn:microsoft.com/office/officeart/2018/2/layout/IconVerticalSolidList"/>
    <dgm:cxn modelId="{73FBC6FD-5168-4928-9A42-08848E79FDBF}" type="presParOf" srcId="{96CBE7CE-70BD-40E1-BCAE-552F2878B997}" destId="{93250673-4912-41A0-AAC6-0CCDEC240FA9}" srcOrd="0" destOrd="0" presId="urn:microsoft.com/office/officeart/2018/2/layout/IconVerticalSolidList"/>
    <dgm:cxn modelId="{A7AA2B4E-5839-4516-A442-CDB717C896D8}" type="presParOf" srcId="{96CBE7CE-70BD-40E1-BCAE-552F2878B997}" destId="{4083D02E-C0EB-43B3-9E9B-F09FCCD9CA3F}" srcOrd="1" destOrd="0" presId="urn:microsoft.com/office/officeart/2018/2/layout/IconVerticalSolidList"/>
    <dgm:cxn modelId="{4F0478EB-A652-4781-8B3B-C12F327EA1BB}" type="presParOf" srcId="{96CBE7CE-70BD-40E1-BCAE-552F2878B997}" destId="{B0B8F1E9-B7AE-4D78-8F7D-442E5249733C}" srcOrd="2" destOrd="0" presId="urn:microsoft.com/office/officeart/2018/2/layout/IconVerticalSolidList"/>
    <dgm:cxn modelId="{3E37BD52-03CD-4E63-A814-0458DD2CED0F}" type="presParOf" srcId="{96CBE7CE-70BD-40E1-BCAE-552F2878B997}" destId="{24BCF713-30F8-425E-95D8-F01D867F64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FC15F8-F686-4E30-879D-01E809F7FBA6}"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59F9D078-9B4C-46EF-8947-615B03296A6C}">
      <dgm:prSet/>
      <dgm:spPr/>
      <dgm:t>
        <a:bodyPr/>
        <a:lstStyle/>
        <a:p>
          <a:r>
            <a:rPr lang="en-US">
              <a:latin typeface="The Hand Black"/>
            </a:rPr>
            <a:t>Consulting professionals to determine estimated development costs</a:t>
          </a:r>
        </a:p>
      </dgm:t>
    </dgm:pt>
    <dgm:pt modelId="{2629EB58-70C7-41E5-94CF-45E24A0C345A}" type="parTrans" cxnId="{94B2D1B6-DD8B-4527-B719-438FF7D1DAB4}">
      <dgm:prSet/>
      <dgm:spPr/>
      <dgm:t>
        <a:bodyPr/>
        <a:lstStyle/>
        <a:p>
          <a:endParaRPr lang="en-US"/>
        </a:p>
      </dgm:t>
    </dgm:pt>
    <dgm:pt modelId="{8B8B4AB5-2597-4E89-98A1-4B9D3E834410}" type="sibTrans" cxnId="{94B2D1B6-DD8B-4527-B719-438FF7D1DAB4}">
      <dgm:prSet phldrT="01" phldr="0"/>
      <dgm:spPr/>
      <dgm:t>
        <a:bodyPr/>
        <a:lstStyle/>
        <a:p>
          <a:r>
            <a:rPr lang="en-US"/>
            <a:t>01</a:t>
          </a:r>
        </a:p>
      </dgm:t>
    </dgm:pt>
    <dgm:pt modelId="{6CB2B725-C400-498F-B71B-E85A8C8A0610}">
      <dgm:prSet/>
      <dgm:spPr/>
      <dgm:t>
        <a:bodyPr/>
        <a:lstStyle/>
        <a:p>
          <a:r>
            <a:rPr lang="en-US">
              <a:latin typeface="The Hand Black"/>
            </a:rPr>
            <a:t>Expanding classes to include various types of health care professionals with different requirements</a:t>
          </a:r>
        </a:p>
      </dgm:t>
    </dgm:pt>
    <dgm:pt modelId="{410D9F6A-821B-4A5F-8A26-D05101D98C9C}" type="parTrans" cxnId="{FE1C7021-8856-43A6-8555-9E5BB6CF62EF}">
      <dgm:prSet/>
      <dgm:spPr/>
      <dgm:t>
        <a:bodyPr/>
        <a:lstStyle/>
        <a:p>
          <a:endParaRPr lang="en-US"/>
        </a:p>
      </dgm:t>
    </dgm:pt>
    <dgm:pt modelId="{0A0F3FAF-EB71-4B4F-ACF0-91DEDE52F7F9}" type="sibTrans" cxnId="{FE1C7021-8856-43A6-8555-9E5BB6CF62EF}">
      <dgm:prSet phldrT="02" phldr="0"/>
      <dgm:spPr/>
      <dgm:t>
        <a:bodyPr/>
        <a:lstStyle/>
        <a:p>
          <a:r>
            <a:rPr lang="en-US"/>
            <a:t>02</a:t>
          </a:r>
        </a:p>
      </dgm:t>
    </dgm:pt>
    <dgm:pt modelId="{C4E9AFB5-CF8C-4ED7-B959-7D6CF74C2C4E}">
      <dgm:prSet/>
      <dgm:spPr/>
      <dgm:t>
        <a:bodyPr/>
        <a:lstStyle/>
        <a:p>
          <a:r>
            <a:rPr lang="en-US">
              <a:latin typeface="The Hand Black"/>
            </a:rPr>
            <a:t>Consulting with health care professionals to determine the most affective user interface for their applications</a:t>
          </a:r>
        </a:p>
      </dgm:t>
    </dgm:pt>
    <dgm:pt modelId="{BD98F92A-6734-4CBE-8ED7-9A64B238080E}" type="parTrans" cxnId="{1EF37222-F27F-494B-B2A3-AE58D77ECAD7}">
      <dgm:prSet/>
      <dgm:spPr/>
      <dgm:t>
        <a:bodyPr/>
        <a:lstStyle/>
        <a:p>
          <a:endParaRPr lang="en-US"/>
        </a:p>
      </dgm:t>
    </dgm:pt>
    <dgm:pt modelId="{80B82F27-5035-4612-91A0-2C8E4AE5BF78}" type="sibTrans" cxnId="{1EF37222-F27F-494B-B2A3-AE58D77ECAD7}">
      <dgm:prSet phldrT="03" phldr="0"/>
      <dgm:spPr/>
      <dgm:t>
        <a:bodyPr/>
        <a:lstStyle/>
        <a:p>
          <a:r>
            <a:rPr lang="en-US"/>
            <a:t>03</a:t>
          </a:r>
        </a:p>
      </dgm:t>
    </dgm:pt>
    <dgm:pt modelId="{FF89649E-7EF6-432D-A06A-5BE70F99C51F}">
      <dgm:prSet/>
      <dgm:spPr/>
      <dgm:t>
        <a:bodyPr/>
        <a:lstStyle/>
        <a:p>
          <a:r>
            <a:rPr lang="en-US">
              <a:latin typeface="The Hand Black"/>
            </a:rPr>
            <a:t>Implementing a functioning system to subject to rigorous testing</a:t>
          </a:r>
        </a:p>
      </dgm:t>
    </dgm:pt>
    <dgm:pt modelId="{C8923975-D4B4-42A2-B7C4-2041F1D7EFF7}" type="parTrans" cxnId="{2F1C62B7-14B0-4D81-8927-F56CDD917CF1}">
      <dgm:prSet/>
      <dgm:spPr/>
      <dgm:t>
        <a:bodyPr/>
        <a:lstStyle/>
        <a:p>
          <a:endParaRPr lang="en-US"/>
        </a:p>
      </dgm:t>
    </dgm:pt>
    <dgm:pt modelId="{B9B6DD6C-D83B-44BA-B2C9-9900613FAB89}" type="sibTrans" cxnId="{2F1C62B7-14B0-4D81-8927-F56CDD917CF1}">
      <dgm:prSet phldrT="04" phldr="0"/>
      <dgm:spPr/>
      <dgm:t>
        <a:bodyPr/>
        <a:lstStyle/>
        <a:p>
          <a:r>
            <a:rPr lang="en-US"/>
            <a:t>04</a:t>
          </a:r>
        </a:p>
      </dgm:t>
    </dgm:pt>
    <dgm:pt modelId="{714D9C7B-79AF-441A-8787-11665EE38048}" type="pres">
      <dgm:prSet presAssocID="{50FC15F8-F686-4E30-879D-01E809F7FBA6}" presName="Name0" presStyleCnt="0">
        <dgm:presLayoutVars>
          <dgm:animLvl val="lvl"/>
          <dgm:resizeHandles val="exact"/>
        </dgm:presLayoutVars>
      </dgm:prSet>
      <dgm:spPr/>
    </dgm:pt>
    <dgm:pt modelId="{F65A1995-7AF5-4619-9BF7-6494945BFC5D}" type="pres">
      <dgm:prSet presAssocID="{59F9D078-9B4C-46EF-8947-615B03296A6C}" presName="compositeNode" presStyleCnt="0">
        <dgm:presLayoutVars>
          <dgm:bulletEnabled val="1"/>
        </dgm:presLayoutVars>
      </dgm:prSet>
      <dgm:spPr/>
    </dgm:pt>
    <dgm:pt modelId="{1CA4554C-643E-4489-B58A-4C19826C6760}" type="pres">
      <dgm:prSet presAssocID="{59F9D078-9B4C-46EF-8947-615B03296A6C}" presName="bgRect" presStyleLbl="alignNode1" presStyleIdx="0" presStyleCnt="4"/>
      <dgm:spPr/>
    </dgm:pt>
    <dgm:pt modelId="{5B3296BF-09C7-4B1A-8F4A-390783467803}" type="pres">
      <dgm:prSet presAssocID="{8B8B4AB5-2597-4E89-98A1-4B9D3E834410}" presName="sibTransNodeRect" presStyleLbl="alignNode1" presStyleIdx="0" presStyleCnt="4">
        <dgm:presLayoutVars>
          <dgm:chMax val="0"/>
          <dgm:bulletEnabled val="1"/>
        </dgm:presLayoutVars>
      </dgm:prSet>
      <dgm:spPr/>
    </dgm:pt>
    <dgm:pt modelId="{2AB7A791-E817-4970-9E35-CA4BA72133C3}" type="pres">
      <dgm:prSet presAssocID="{59F9D078-9B4C-46EF-8947-615B03296A6C}" presName="nodeRect" presStyleLbl="alignNode1" presStyleIdx="0" presStyleCnt="4">
        <dgm:presLayoutVars>
          <dgm:bulletEnabled val="1"/>
        </dgm:presLayoutVars>
      </dgm:prSet>
      <dgm:spPr/>
    </dgm:pt>
    <dgm:pt modelId="{F41E814D-057E-4C2C-9618-A7874DCB8577}" type="pres">
      <dgm:prSet presAssocID="{8B8B4AB5-2597-4E89-98A1-4B9D3E834410}" presName="sibTrans" presStyleCnt="0"/>
      <dgm:spPr/>
    </dgm:pt>
    <dgm:pt modelId="{335A99C9-3201-45AF-A7BD-E98A6E6C25F6}" type="pres">
      <dgm:prSet presAssocID="{6CB2B725-C400-498F-B71B-E85A8C8A0610}" presName="compositeNode" presStyleCnt="0">
        <dgm:presLayoutVars>
          <dgm:bulletEnabled val="1"/>
        </dgm:presLayoutVars>
      </dgm:prSet>
      <dgm:spPr/>
    </dgm:pt>
    <dgm:pt modelId="{F6AAEBC7-102D-48F3-A85F-16E3E399129C}" type="pres">
      <dgm:prSet presAssocID="{6CB2B725-C400-498F-B71B-E85A8C8A0610}" presName="bgRect" presStyleLbl="alignNode1" presStyleIdx="1" presStyleCnt="4"/>
      <dgm:spPr/>
    </dgm:pt>
    <dgm:pt modelId="{83946DF6-D6D3-43A1-9C3B-EEAA602EDEE3}" type="pres">
      <dgm:prSet presAssocID="{0A0F3FAF-EB71-4B4F-ACF0-91DEDE52F7F9}" presName="sibTransNodeRect" presStyleLbl="alignNode1" presStyleIdx="1" presStyleCnt="4">
        <dgm:presLayoutVars>
          <dgm:chMax val="0"/>
          <dgm:bulletEnabled val="1"/>
        </dgm:presLayoutVars>
      </dgm:prSet>
      <dgm:spPr/>
    </dgm:pt>
    <dgm:pt modelId="{9218525C-A48B-4FC0-BF89-AC316BB962BF}" type="pres">
      <dgm:prSet presAssocID="{6CB2B725-C400-498F-B71B-E85A8C8A0610}" presName="nodeRect" presStyleLbl="alignNode1" presStyleIdx="1" presStyleCnt="4">
        <dgm:presLayoutVars>
          <dgm:bulletEnabled val="1"/>
        </dgm:presLayoutVars>
      </dgm:prSet>
      <dgm:spPr/>
    </dgm:pt>
    <dgm:pt modelId="{DBD4172A-DB59-459A-9AE8-B76976CC3C0F}" type="pres">
      <dgm:prSet presAssocID="{0A0F3FAF-EB71-4B4F-ACF0-91DEDE52F7F9}" presName="sibTrans" presStyleCnt="0"/>
      <dgm:spPr/>
    </dgm:pt>
    <dgm:pt modelId="{305DD606-0E2A-4109-9EE5-B5BBA05E6B56}" type="pres">
      <dgm:prSet presAssocID="{C4E9AFB5-CF8C-4ED7-B959-7D6CF74C2C4E}" presName="compositeNode" presStyleCnt="0">
        <dgm:presLayoutVars>
          <dgm:bulletEnabled val="1"/>
        </dgm:presLayoutVars>
      </dgm:prSet>
      <dgm:spPr/>
    </dgm:pt>
    <dgm:pt modelId="{93DD9CD3-5885-4671-B9A9-437C4FEE80F1}" type="pres">
      <dgm:prSet presAssocID="{C4E9AFB5-CF8C-4ED7-B959-7D6CF74C2C4E}" presName="bgRect" presStyleLbl="alignNode1" presStyleIdx="2" presStyleCnt="4"/>
      <dgm:spPr/>
    </dgm:pt>
    <dgm:pt modelId="{B802498E-AB98-4308-A565-CA99A00B0410}" type="pres">
      <dgm:prSet presAssocID="{80B82F27-5035-4612-91A0-2C8E4AE5BF78}" presName="sibTransNodeRect" presStyleLbl="alignNode1" presStyleIdx="2" presStyleCnt="4">
        <dgm:presLayoutVars>
          <dgm:chMax val="0"/>
          <dgm:bulletEnabled val="1"/>
        </dgm:presLayoutVars>
      </dgm:prSet>
      <dgm:spPr/>
    </dgm:pt>
    <dgm:pt modelId="{920A2484-35C1-4B13-B907-6B4A8A004C27}" type="pres">
      <dgm:prSet presAssocID="{C4E9AFB5-CF8C-4ED7-B959-7D6CF74C2C4E}" presName="nodeRect" presStyleLbl="alignNode1" presStyleIdx="2" presStyleCnt="4">
        <dgm:presLayoutVars>
          <dgm:bulletEnabled val="1"/>
        </dgm:presLayoutVars>
      </dgm:prSet>
      <dgm:spPr/>
    </dgm:pt>
    <dgm:pt modelId="{47DB26C9-C919-4C62-84E7-90D2DEB65E42}" type="pres">
      <dgm:prSet presAssocID="{80B82F27-5035-4612-91A0-2C8E4AE5BF78}" presName="sibTrans" presStyleCnt="0"/>
      <dgm:spPr/>
    </dgm:pt>
    <dgm:pt modelId="{C5187511-E7CD-4937-86B3-A4378F28F6FA}" type="pres">
      <dgm:prSet presAssocID="{FF89649E-7EF6-432D-A06A-5BE70F99C51F}" presName="compositeNode" presStyleCnt="0">
        <dgm:presLayoutVars>
          <dgm:bulletEnabled val="1"/>
        </dgm:presLayoutVars>
      </dgm:prSet>
      <dgm:spPr/>
    </dgm:pt>
    <dgm:pt modelId="{40FB3E3A-AD4F-4558-B1BF-242B9A7678AB}" type="pres">
      <dgm:prSet presAssocID="{FF89649E-7EF6-432D-A06A-5BE70F99C51F}" presName="bgRect" presStyleLbl="alignNode1" presStyleIdx="3" presStyleCnt="4"/>
      <dgm:spPr/>
    </dgm:pt>
    <dgm:pt modelId="{7A5E55FC-6ACF-4E1A-AC2B-D7C905393817}" type="pres">
      <dgm:prSet presAssocID="{B9B6DD6C-D83B-44BA-B2C9-9900613FAB89}" presName="sibTransNodeRect" presStyleLbl="alignNode1" presStyleIdx="3" presStyleCnt="4">
        <dgm:presLayoutVars>
          <dgm:chMax val="0"/>
          <dgm:bulletEnabled val="1"/>
        </dgm:presLayoutVars>
      </dgm:prSet>
      <dgm:spPr/>
    </dgm:pt>
    <dgm:pt modelId="{1B9F7D44-7A63-43DB-9E31-BC2EA4473504}" type="pres">
      <dgm:prSet presAssocID="{FF89649E-7EF6-432D-A06A-5BE70F99C51F}" presName="nodeRect" presStyleLbl="alignNode1" presStyleIdx="3" presStyleCnt="4">
        <dgm:presLayoutVars>
          <dgm:bulletEnabled val="1"/>
        </dgm:presLayoutVars>
      </dgm:prSet>
      <dgm:spPr/>
    </dgm:pt>
  </dgm:ptLst>
  <dgm:cxnLst>
    <dgm:cxn modelId="{FE1C7021-8856-43A6-8555-9E5BB6CF62EF}" srcId="{50FC15F8-F686-4E30-879D-01E809F7FBA6}" destId="{6CB2B725-C400-498F-B71B-E85A8C8A0610}" srcOrd="1" destOrd="0" parTransId="{410D9F6A-821B-4A5F-8A26-D05101D98C9C}" sibTransId="{0A0F3FAF-EB71-4B4F-ACF0-91DEDE52F7F9}"/>
    <dgm:cxn modelId="{1EF37222-F27F-494B-B2A3-AE58D77ECAD7}" srcId="{50FC15F8-F686-4E30-879D-01E809F7FBA6}" destId="{C4E9AFB5-CF8C-4ED7-B959-7D6CF74C2C4E}" srcOrd="2" destOrd="0" parTransId="{BD98F92A-6734-4CBE-8ED7-9A64B238080E}" sibTransId="{80B82F27-5035-4612-91A0-2C8E4AE5BF78}"/>
    <dgm:cxn modelId="{22D82435-8670-4450-B080-164960D3E2DF}" type="presOf" srcId="{6CB2B725-C400-498F-B71B-E85A8C8A0610}" destId="{F6AAEBC7-102D-48F3-A85F-16E3E399129C}" srcOrd="0" destOrd="0" presId="urn:microsoft.com/office/officeart/2016/7/layout/LinearBlockProcessNumbered"/>
    <dgm:cxn modelId="{EF7A673F-90B0-455F-B062-D92A742A7246}" type="presOf" srcId="{FF89649E-7EF6-432D-A06A-5BE70F99C51F}" destId="{40FB3E3A-AD4F-4558-B1BF-242B9A7678AB}" srcOrd="0" destOrd="0" presId="urn:microsoft.com/office/officeart/2016/7/layout/LinearBlockProcessNumbered"/>
    <dgm:cxn modelId="{8B3BA265-CF37-432A-9CD9-75F257135156}" type="presOf" srcId="{59F9D078-9B4C-46EF-8947-615B03296A6C}" destId="{2AB7A791-E817-4970-9E35-CA4BA72133C3}" srcOrd="1" destOrd="0" presId="urn:microsoft.com/office/officeart/2016/7/layout/LinearBlockProcessNumbered"/>
    <dgm:cxn modelId="{1412426F-EB91-4D01-B61F-0D29428CCEAC}" type="presOf" srcId="{8B8B4AB5-2597-4E89-98A1-4B9D3E834410}" destId="{5B3296BF-09C7-4B1A-8F4A-390783467803}" srcOrd="0" destOrd="0" presId="urn:microsoft.com/office/officeart/2016/7/layout/LinearBlockProcessNumbered"/>
    <dgm:cxn modelId="{5EC73A71-348F-49B3-A4BF-AB80E69FA5DE}" type="presOf" srcId="{59F9D078-9B4C-46EF-8947-615B03296A6C}" destId="{1CA4554C-643E-4489-B58A-4C19826C6760}" srcOrd="0" destOrd="0" presId="urn:microsoft.com/office/officeart/2016/7/layout/LinearBlockProcessNumbered"/>
    <dgm:cxn modelId="{8F77B47F-2B8A-4EA7-82FE-3602ABCD445A}" type="presOf" srcId="{80B82F27-5035-4612-91A0-2C8E4AE5BF78}" destId="{B802498E-AB98-4308-A565-CA99A00B0410}" srcOrd="0" destOrd="0" presId="urn:microsoft.com/office/officeart/2016/7/layout/LinearBlockProcessNumbered"/>
    <dgm:cxn modelId="{D1DB5A8F-14B5-482C-939A-60CAAC2D56D6}" type="presOf" srcId="{C4E9AFB5-CF8C-4ED7-B959-7D6CF74C2C4E}" destId="{920A2484-35C1-4B13-B907-6B4A8A004C27}" srcOrd="1" destOrd="0" presId="urn:microsoft.com/office/officeart/2016/7/layout/LinearBlockProcessNumbered"/>
    <dgm:cxn modelId="{820455A4-786A-4E57-A72D-C00052366F5D}" type="presOf" srcId="{FF89649E-7EF6-432D-A06A-5BE70F99C51F}" destId="{1B9F7D44-7A63-43DB-9E31-BC2EA4473504}" srcOrd="1" destOrd="0" presId="urn:microsoft.com/office/officeart/2016/7/layout/LinearBlockProcessNumbered"/>
    <dgm:cxn modelId="{B5E8C4A6-5E39-4E43-87FD-64992CF63B41}" type="presOf" srcId="{50FC15F8-F686-4E30-879D-01E809F7FBA6}" destId="{714D9C7B-79AF-441A-8787-11665EE38048}" srcOrd="0" destOrd="0" presId="urn:microsoft.com/office/officeart/2016/7/layout/LinearBlockProcessNumbered"/>
    <dgm:cxn modelId="{94B2D1B6-DD8B-4527-B719-438FF7D1DAB4}" srcId="{50FC15F8-F686-4E30-879D-01E809F7FBA6}" destId="{59F9D078-9B4C-46EF-8947-615B03296A6C}" srcOrd="0" destOrd="0" parTransId="{2629EB58-70C7-41E5-94CF-45E24A0C345A}" sibTransId="{8B8B4AB5-2597-4E89-98A1-4B9D3E834410}"/>
    <dgm:cxn modelId="{2F1C62B7-14B0-4D81-8927-F56CDD917CF1}" srcId="{50FC15F8-F686-4E30-879D-01E809F7FBA6}" destId="{FF89649E-7EF6-432D-A06A-5BE70F99C51F}" srcOrd="3" destOrd="0" parTransId="{C8923975-D4B4-42A2-B7C4-2041F1D7EFF7}" sibTransId="{B9B6DD6C-D83B-44BA-B2C9-9900613FAB89}"/>
    <dgm:cxn modelId="{1E49D1B9-90C6-4D9D-AB1B-2C86B33086D1}" type="presOf" srcId="{C4E9AFB5-CF8C-4ED7-B959-7D6CF74C2C4E}" destId="{93DD9CD3-5885-4671-B9A9-437C4FEE80F1}" srcOrd="0" destOrd="0" presId="urn:microsoft.com/office/officeart/2016/7/layout/LinearBlockProcessNumbered"/>
    <dgm:cxn modelId="{957CC5CF-2DA3-493B-8BFD-B2DCE69D2BE9}" type="presOf" srcId="{B9B6DD6C-D83B-44BA-B2C9-9900613FAB89}" destId="{7A5E55FC-6ACF-4E1A-AC2B-D7C905393817}" srcOrd="0" destOrd="0" presId="urn:microsoft.com/office/officeart/2016/7/layout/LinearBlockProcessNumbered"/>
    <dgm:cxn modelId="{2094CBD1-42B8-4E71-BF78-82CED656C580}" type="presOf" srcId="{6CB2B725-C400-498F-B71B-E85A8C8A0610}" destId="{9218525C-A48B-4FC0-BF89-AC316BB962BF}" srcOrd="1" destOrd="0" presId="urn:microsoft.com/office/officeart/2016/7/layout/LinearBlockProcessNumbered"/>
    <dgm:cxn modelId="{B0F8A7DD-EA82-4756-9F12-640FC1FFBDE5}" type="presOf" srcId="{0A0F3FAF-EB71-4B4F-ACF0-91DEDE52F7F9}" destId="{83946DF6-D6D3-43A1-9C3B-EEAA602EDEE3}" srcOrd="0" destOrd="0" presId="urn:microsoft.com/office/officeart/2016/7/layout/LinearBlockProcessNumbered"/>
    <dgm:cxn modelId="{AA03ECB0-A98A-4573-8DE8-FE952651EDEE}" type="presParOf" srcId="{714D9C7B-79AF-441A-8787-11665EE38048}" destId="{F65A1995-7AF5-4619-9BF7-6494945BFC5D}" srcOrd="0" destOrd="0" presId="urn:microsoft.com/office/officeart/2016/7/layout/LinearBlockProcessNumbered"/>
    <dgm:cxn modelId="{D54B658E-DFE2-46D9-90A9-EB6EFF519C48}" type="presParOf" srcId="{F65A1995-7AF5-4619-9BF7-6494945BFC5D}" destId="{1CA4554C-643E-4489-B58A-4C19826C6760}" srcOrd="0" destOrd="0" presId="urn:microsoft.com/office/officeart/2016/7/layout/LinearBlockProcessNumbered"/>
    <dgm:cxn modelId="{EBD91DE0-86E9-4C75-BE62-4FE81DE53B6E}" type="presParOf" srcId="{F65A1995-7AF5-4619-9BF7-6494945BFC5D}" destId="{5B3296BF-09C7-4B1A-8F4A-390783467803}" srcOrd="1" destOrd="0" presId="urn:microsoft.com/office/officeart/2016/7/layout/LinearBlockProcessNumbered"/>
    <dgm:cxn modelId="{55C738B2-136D-4869-9178-CD1082AC64B0}" type="presParOf" srcId="{F65A1995-7AF5-4619-9BF7-6494945BFC5D}" destId="{2AB7A791-E817-4970-9E35-CA4BA72133C3}" srcOrd="2" destOrd="0" presId="urn:microsoft.com/office/officeart/2016/7/layout/LinearBlockProcessNumbered"/>
    <dgm:cxn modelId="{7052327E-39B0-44CF-A1DD-A6EB3660954B}" type="presParOf" srcId="{714D9C7B-79AF-441A-8787-11665EE38048}" destId="{F41E814D-057E-4C2C-9618-A7874DCB8577}" srcOrd="1" destOrd="0" presId="urn:microsoft.com/office/officeart/2016/7/layout/LinearBlockProcessNumbered"/>
    <dgm:cxn modelId="{FC7B919F-F21B-4130-84A0-9E4EDD9383D6}" type="presParOf" srcId="{714D9C7B-79AF-441A-8787-11665EE38048}" destId="{335A99C9-3201-45AF-A7BD-E98A6E6C25F6}" srcOrd="2" destOrd="0" presId="urn:microsoft.com/office/officeart/2016/7/layout/LinearBlockProcessNumbered"/>
    <dgm:cxn modelId="{11D70FDF-4868-4F09-802C-AAAD58D38849}" type="presParOf" srcId="{335A99C9-3201-45AF-A7BD-E98A6E6C25F6}" destId="{F6AAEBC7-102D-48F3-A85F-16E3E399129C}" srcOrd="0" destOrd="0" presId="urn:microsoft.com/office/officeart/2016/7/layout/LinearBlockProcessNumbered"/>
    <dgm:cxn modelId="{EB6279A9-143B-4DBA-8325-FBAA3661AA49}" type="presParOf" srcId="{335A99C9-3201-45AF-A7BD-E98A6E6C25F6}" destId="{83946DF6-D6D3-43A1-9C3B-EEAA602EDEE3}" srcOrd="1" destOrd="0" presId="urn:microsoft.com/office/officeart/2016/7/layout/LinearBlockProcessNumbered"/>
    <dgm:cxn modelId="{569E91F0-A8E3-4C30-8305-E83CEC365C5B}" type="presParOf" srcId="{335A99C9-3201-45AF-A7BD-E98A6E6C25F6}" destId="{9218525C-A48B-4FC0-BF89-AC316BB962BF}" srcOrd="2" destOrd="0" presId="urn:microsoft.com/office/officeart/2016/7/layout/LinearBlockProcessNumbered"/>
    <dgm:cxn modelId="{5C354A33-19AC-4AEB-9BDE-A98C1B70C305}" type="presParOf" srcId="{714D9C7B-79AF-441A-8787-11665EE38048}" destId="{DBD4172A-DB59-459A-9AE8-B76976CC3C0F}" srcOrd="3" destOrd="0" presId="urn:microsoft.com/office/officeart/2016/7/layout/LinearBlockProcessNumbered"/>
    <dgm:cxn modelId="{0593370C-98B9-4717-83F9-22A96A581BD8}" type="presParOf" srcId="{714D9C7B-79AF-441A-8787-11665EE38048}" destId="{305DD606-0E2A-4109-9EE5-B5BBA05E6B56}" srcOrd="4" destOrd="0" presId="urn:microsoft.com/office/officeart/2016/7/layout/LinearBlockProcessNumbered"/>
    <dgm:cxn modelId="{CB791720-3FA9-4024-A632-4B36D4BE109D}" type="presParOf" srcId="{305DD606-0E2A-4109-9EE5-B5BBA05E6B56}" destId="{93DD9CD3-5885-4671-B9A9-437C4FEE80F1}" srcOrd="0" destOrd="0" presId="urn:microsoft.com/office/officeart/2016/7/layout/LinearBlockProcessNumbered"/>
    <dgm:cxn modelId="{98EF7F7E-65A5-452D-8187-D80CDD1F1A64}" type="presParOf" srcId="{305DD606-0E2A-4109-9EE5-B5BBA05E6B56}" destId="{B802498E-AB98-4308-A565-CA99A00B0410}" srcOrd="1" destOrd="0" presId="urn:microsoft.com/office/officeart/2016/7/layout/LinearBlockProcessNumbered"/>
    <dgm:cxn modelId="{C9F3D90B-2C11-4FED-BC06-B3E238F93118}" type="presParOf" srcId="{305DD606-0E2A-4109-9EE5-B5BBA05E6B56}" destId="{920A2484-35C1-4B13-B907-6B4A8A004C27}" srcOrd="2" destOrd="0" presId="urn:microsoft.com/office/officeart/2016/7/layout/LinearBlockProcessNumbered"/>
    <dgm:cxn modelId="{F03F4F09-E6BC-4D6A-BEBA-56A0CE6E8D55}" type="presParOf" srcId="{714D9C7B-79AF-441A-8787-11665EE38048}" destId="{47DB26C9-C919-4C62-84E7-90D2DEB65E42}" srcOrd="5" destOrd="0" presId="urn:microsoft.com/office/officeart/2016/7/layout/LinearBlockProcessNumbered"/>
    <dgm:cxn modelId="{8B840093-3CEA-4A46-9272-0C9F09BDA3F7}" type="presParOf" srcId="{714D9C7B-79AF-441A-8787-11665EE38048}" destId="{C5187511-E7CD-4937-86B3-A4378F28F6FA}" srcOrd="6" destOrd="0" presId="urn:microsoft.com/office/officeart/2016/7/layout/LinearBlockProcessNumbered"/>
    <dgm:cxn modelId="{C17D82D8-C584-475A-8B25-AD0D25F6D084}" type="presParOf" srcId="{C5187511-E7CD-4937-86B3-A4378F28F6FA}" destId="{40FB3E3A-AD4F-4558-B1BF-242B9A7678AB}" srcOrd="0" destOrd="0" presId="urn:microsoft.com/office/officeart/2016/7/layout/LinearBlockProcessNumbered"/>
    <dgm:cxn modelId="{8A39FB4D-4752-44BD-B352-F4F2E6CA51C4}" type="presParOf" srcId="{C5187511-E7CD-4937-86B3-A4378F28F6FA}" destId="{7A5E55FC-6ACF-4E1A-AC2B-D7C905393817}" srcOrd="1" destOrd="0" presId="urn:microsoft.com/office/officeart/2016/7/layout/LinearBlockProcessNumbered"/>
    <dgm:cxn modelId="{A431F1A3-74FD-4C93-A446-C53B31A1707A}" type="presParOf" srcId="{C5187511-E7CD-4937-86B3-A4378F28F6FA}" destId="{1B9F7D44-7A63-43DB-9E31-BC2EA447350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9E250-D83F-4767-B3F1-B2C5E38DC3CF}">
      <dsp:nvSpPr>
        <dsp:cNvPr id="0" name=""/>
        <dsp:cNvSpPr/>
      </dsp:nvSpPr>
      <dsp:spPr>
        <a:xfrm>
          <a:off x="0" y="83032"/>
          <a:ext cx="6900512"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Health care professionals</a:t>
          </a:r>
        </a:p>
      </dsp:txBody>
      <dsp:txXfrm>
        <a:off x="33955" y="116987"/>
        <a:ext cx="6832602" cy="627655"/>
      </dsp:txXfrm>
    </dsp:sp>
    <dsp:sp modelId="{AD978AE7-3919-4BB8-A958-37E1660E5064}">
      <dsp:nvSpPr>
        <dsp:cNvPr id="0" name=""/>
        <dsp:cNvSpPr/>
      </dsp:nvSpPr>
      <dsp:spPr>
        <a:xfrm>
          <a:off x="0" y="862117"/>
          <a:ext cx="6900512" cy="695565"/>
        </a:xfrm>
        <a:prstGeom prst="round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Fitness motivated individuals</a:t>
          </a:r>
          <a:endParaRPr lang="en-US" sz="2900" kern="1200"/>
        </a:p>
      </dsp:txBody>
      <dsp:txXfrm>
        <a:off x="33955" y="896072"/>
        <a:ext cx="6832602" cy="627655"/>
      </dsp:txXfrm>
    </dsp:sp>
    <dsp:sp modelId="{DCF8B6F7-F033-4D55-9DA9-47372E7BD273}">
      <dsp:nvSpPr>
        <dsp:cNvPr id="0" name=""/>
        <dsp:cNvSpPr/>
      </dsp:nvSpPr>
      <dsp:spPr>
        <a:xfrm>
          <a:off x="0" y="1641202"/>
          <a:ext cx="6900512" cy="695565"/>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Diabetics</a:t>
          </a:r>
          <a:endParaRPr lang="en-US" sz="2900" kern="1200"/>
        </a:p>
      </dsp:txBody>
      <dsp:txXfrm>
        <a:off x="33955" y="1675157"/>
        <a:ext cx="6832602" cy="627655"/>
      </dsp:txXfrm>
    </dsp:sp>
    <dsp:sp modelId="{4F9AE24B-02F6-47C8-ACC9-0E223B6C1745}">
      <dsp:nvSpPr>
        <dsp:cNvPr id="0" name=""/>
        <dsp:cNvSpPr/>
      </dsp:nvSpPr>
      <dsp:spPr>
        <a:xfrm>
          <a:off x="0" y="2420287"/>
          <a:ext cx="6900512" cy="695565"/>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Individuals with genetic disorders</a:t>
          </a:r>
          <a:endParaRPr lang="en-US" sz="2900" kern="1200"/>
        </a:p>
      </dsp:txBody>
      <dsp:txXfrm>
        <a:off x="33955" y="2454242"/>
        <a:ext cx="6832602" cy="627655"/>
      </dsp:txXfrm>
    </dsp:sp>
    <dsp:sp modelId="{9EB3E4DB-3074-45D3-B383-E7414B55CF71}">
      <dsp:nvSpPr>
        <dsp:cNvPr id="0" name=""/>
        <dsp:cNvSpPr/>
      </dsp:nvSpPr>
      <dsp:spPr>
        <a:xfrm>
          <a:off x="0" y="3199373"/>
          <a:ext cx="6900512" cy="695565"/>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Personal Trainers</a:t>
          </a:r>
        </a:p>
      </dsp:txBody>
      <dsp:txXfrm>
        <a:off x="33955" y="3233328"/>
        <a:ext cx="6832602" cy="627655"/>
      </dsp:txXfrm>
    </dsp:sp>
    <dsp:sp modelId="{CAC7833A-3512-4EB7-AB55-28E84F3D529B}">
      <dsp:nvSpPr>
        <dsp:cNvPr id="0" name=""/>
        <dsp:cNvSpPr/>
      </dsp:nvSpPr>
      <dsp:spPr>
        <a:xfrm>
          <a:off x="0" y="3978458"/>
          <a:ext cx="6900512" cy="695565"/>
        </a:xfrm>
        <a:prstGeom prst="round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latin typeface="The Serif Hand Black"/>
            </a:rPr>
            <a:t>High risk individuals</a:t>
          </a:r>
        </a:p>
      </dsp:txBody>
      <dsp:txXfrm>
        <a:off x="33955" y="4012413"/>
        <a:ext cx="6832602" cy="627655"/>
      </dsp:txXfrm>
    </dsp:sp>
    <dsp:sp modelId="{3160AC76-B538-4276-81EC-9BB4C1150022}">
      <dsp:nvSpPr>
        <dsp:cNvPr id="0" name=""/>
        <dsp:cNvSpPr/>
      </dsp:nvSpPr>
      <dsp:spPr>
        <a:xfrm>
          <a:off x="0" y="4757543"/>
          <a:ext cx="6900512" cy="695565"/>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latin typeface="The Serif Hand Black"/>
            </a:rPr>
            <a:t>Nutritionists</a:t>
          </a:r>
        </a:p>
      </dsp:txBody>
      <dsp:txXfrm>
        <a:off x="33955" y="4791498"/>
        <a:ext cx="6832602"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27560-04E7-418A-9648-1436561FF6DF}">
      <dsp:nvSpPr>
        <dsp:cNvPr id="0" name=""/>
        <dsp:cNvSpPr/>
      </dsp:nvSpPr>
      <dsp:spPr>
        <a:xfrm>
          <a:off x="0" y="4325"/>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F1997-8832-49DA-A71B-DDA3C5EC9671}">
      <dsp:nvSpPr>
        <dsp:cNvPr id="0" name=""/>
        <dsp:cNvSpPr/>
      </dsp:nvSpPr>
      <dsp:spPr>
        <a:xfrm>
          <a:off x="278677" y="211606"/>
          <a:ext cx="506686" cy="506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653AA4-AA1B-4AAC-BD59-ABA3C495906C}">
      <dsp:nvSpPr>
        <dsp:cNvPr id="0" name=""/>
        <dsp:cNvSpPr/>
      </dsp:nvSpPr>
      <dsp:spPr>
        <a:xfrm>
          <a:off x="1064041" y="432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a:latin typeface="The Hand Black"/>
            </a:rPr>
            <a:t>Test connectivity and functionally of each use case</a:t>
          </a:r>
        </a:p>
      </dsp:txBody>
      <dsp:txXfrm>
        <a:off x="1064041" y="4325"/>
        <a:ext cx="5836470" cy="921248"/>
      </dsp:txXfrm>
    </dsp:sp>
    <dsp:sp modelId="{4D5C6F9F-914E-4E56-9DB9-D8E9BC89C2D3}">
      <dsp:nvSpPr>
        <dsp:cNvPr id="0" name=""/>
        <dsp:cNvSpPr/>
      </dsp:nvSpPr>
      <dsp:spPr>
        <a:xfrm>
          <a:off x="0" y="1155885"/>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7E57C-11BB-4453-AB6A-285B763D421C}">
      <dsp:nvSpPr>
        <dsp:cNvPr id="0" name=""/>
        <dsp:cNvSpPr/>
      </dsp:nvSpPr>
      <dsp:spPr>
        <a:xfrm>
          <a:off x="278677" y="1363166"/>
          <a:ext cx="506686" cy="506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AD335-6C68-44F9-8195-939D00728128}">
      <dsp:nvSpPr>
        <dsp:cNvPr id="0" name=""/>
        <dsp:cNvSpPr/>
      </dsp:nvSpPr>
      <dsp:spPr>
        <a:xfrm>
          <a:off x="1064041" y="115588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a:latin typeface="The Hand Black"/>
            </a:rPr>
            <a:t>Check encapsulation by attempting to access medical information from coach perspective</a:t>
          </a:r>
        </a:p>
      </dsp:txBody>
      <dsp:txXfrm>
        <a:off x="1064041" y="1155885"/>
        <a:ext cx="5836470" cy="921248"/>
      </dsp:txXfrm>
    </dsp:sp>
    <dsp:sp modelId="{D82AFC73-7332-4191-9D41-756B623FB5BF}">
      <dsp:nvSpPr>
        <dsp:cNvPr id="0" name=""/>
        <dsp:cNvSpPr/>
      </dsp:nvSpPr>
      <dsp:spPr>
        <a:xfrm>
          <a:off x="0" y="2307446"/>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502ED-1632-49A4-96CE-C9BA4182C88C}">
      <dsp:nvSpPr>
        <dsp:cNvPr id="0" name=""/>
        <dsp:cNvSpPr/>
      </dsp:nvSpPr>
      <dsp:spPr>
        <a:xfrm>
          <a:off x="278677" y="2514727"/>
          <a:ext cx="506686" cy="506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8BBC9-A05B-4B9B-AD82-88502AF1261B}">
      <dsp:nvSpPr>
        <dsp:cNvPr id="0" name=""/>
        <dsp:cNvSpPr/>
      </dsp:nvSpPr>
      <dsp:spPr>
        <a:xfrm>
          <a:off x="1064041" y="230744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a:latin typeface="The Hand Black"/>
            </a:rPr>
            <a:t>Ensure client is able to access multiple recommendations and requirements at the same time</a:t>
          </a:r>
        </a:p>
      </dsp:txBody>
      <dsp:txXfrm>
        <a:off x="1064041" y="2307446"/>
        <a:ext cx="5836470" cy="921248"/>
      </dsp:txXfrm>
    </dsp:sp>
    <dsp:sp modelId="{715D773C-CF95-4353-84B1-068039DACB89}">
      <dsp:nvSpPr>
        <dsp:cNvPr id="0" name=""/>
        <dsp:cNvSpPr/>
      </dsp:nvSpPr>
      <dsp:spPr>
        <a:xfrm>
          <a:off x="0" y="3459006"/>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ECB93-1D19-4625-928C-9FD646F87857}">
      <dsp:nvSpPr>
        <dsp:cNvPr id="0" name=""/>
        <dsp:cNvSpPr/>
      </dsp:nvSpPr>
      <dsp:spPr>
        <a:xfrm>
          <a:off x="278677" y="3666287"/>
          <a:ext cx="506686" cy="506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DE4E8-C76B-43F2-B891-30678923495B}">
      <dsp:nvSpPr>
        <dsp:cNvPr id="0" name=""/>
        <dsp:cNvSpPr/>
      </dsp:nvSpPr>
      <dsp:spPr>
        <a:xfrm>
          <a:off x="1064041" y="345900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rtl="0">
            <a:lnSpc>
              <a:spcPct val="90000"/>
            </a:lnSpc>
            <a:spcBef>
              <a:spcPct val="0"/>
            </a:spcBef>
            <a:spcAft>
              <a:spcPct val="35000"/>
            </a:spcAft>
            <a:buNone/>
          </a:pPr>
          <a:r>
            <a:rPr lang="en-US" sz="1900" kern="1200">
              <a:latin typeface="The Hand Black"/>
            </a:rPr>
            <a:t>Input altered data from external monitors to verify the systems changes in real time</a:t>
          </a:r>
        </a:p>
      </dsp:txBody>
      <dsp:txXfrm>
        <a:off x="1064041" y="3459006"/>
        <a:ext cx="5836470" cy="921248"/>
      </dsp:txXfrm>
    </dsp:sp>
    <dsp:sp modelId="{93250673-4912-41A0-AAC6-0CCDEC240FA9}">
      <dsp:nvSpPr>
        <dsp:cNvPr id="0" name=""/>
        <dsp:cNvSpPr/>
      </dsp:nvSpPr>
      <dsp:spPr>
        <a:xfrm>
          <a:off x="0" y="4610567"/>
          <a:ext cx="6900512" cy="921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3D02E-C0EB-43B3-9E9B-F09FCCD9CA3F}">
      <dsp:nvSpPr>
        <dsp:cNvPr id="0" name=""/>
        <dsp:cNvSpPr/>
      </dsp:nvSpPr>
      <dsp:spPr>
        <a:xfrm>
          <a:off x="278677" y="4817848"/>
          <a:ext cx="506686" cy="5066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CF713-30F8-425E-95D8-F01D867F647B}">
      <dsp:nvSpPr>
        <dsp:cNvPr id="0" name=""/>
        <dsp:cNvSpPr/>
      </dsp:nvSpPr>
      <dsp:spPr>
        <a:xfrm>
          <a:off x="1064041" y="4610567"/>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844550">
            <a:lnSpc>
              <a:spcPct val="90000"/>
            </a:lnSpc>
            <a:spcBef>
              <a:spcPct val="0"/>
            </a:spcBef>
            <a:spcAft>
              <a:spcPct val="35000"/>
            </a:spcAft>
            <a:buNone/>
          </a:pPr>
          <a:r>
            <a:rPr lang="en-US" sz="1900" kern="1200">
              <a:latin typeface="The Hand Black"/>
            </a:rPr>
            <a:t>Monitor healthy client with a duplicate account to ensure there are no discrepancies between accounts</a:t>
          </a:r>
        </a:p>
      </dsp:txBody>
      <dsp:txXfrm>
        <a:off x="1064041" y="4610567"/>
        <a:ext cx="5836470" cy="921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4554C-643E-4489-B58A-4C19826C6760}">
      <dsp:nvSpPr>
        <dsp:cNvPr id="0" name=""/>
        <dsp:cNvSpPr/>
      </dsp:nvSpPr>
      <dsp:spPr>
        <a:xfrm>
          <a:off x="205" y="488655"/>
          <a:ext cx="2479997" cy="297599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933450">
            <a:lnSpc>
              <a:spcPct val="90000"/>
            </a:lnSpc>
            <a:spcBef>
              <a:spcPct val="0"/>
            </a:spcBef>
            <a:spcAft>
              <a:spcPct val="35000"/>
            </a:spcAft>
            <a:buNone/>
          </a:pPr>
          <a:r>
            <a:rPr lang="en-US" sz="2100" kern="1200">
              <a:latin typeface="The Hand Black"/>
            </a:rPr>
            <a:t>Consulting professionals to determine estimated development costs</a:t>
          </a:r>
        </a:p>
      </dsp:txBody>
      <dsp:txXfrm>
        <a:off x="205" y="1679053"/>
        <a:ext cx="2479997" cy="1785598"/>
      </dsp:txXfrm>
    </dsp:sp>
    <dsp:sp modelId="{5B3296BF-09C7-4B1A-8F4A-390783467803}">
      <dsp:nvSpPr>
        <dsp:cNvPr id="0" name=""/>
        <dsp:cNvSpPr/>
      </dsp:nvSpPr>
      <dsp:spPr>
        <a:xfrm>
          <a:off x="205" y="488655"/>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01</a:t>
          </a:r>
        </a:p>
      </dsp:txBody>
      <dsp:txXfrm>
        <a:off x="205" y="488655"/>
        <a:ext cx="2479997" cy="1190398"/>
      </dsp:txXfrm>
    </dsp:sp>
    <dsp:sp modelId="{F6AAEBC7-102D-48F3-A85F-16E3E399129C}">
      <dsp:nvSpPr>
        <dsp:cNvPr id="0" name=""/>
        <dsp:cNvSpPr/>
      </dsp:nvSpPr>
      <dsp:spPr>
        <a:xfrm>
          <a:off x="2678602" y="488655"/>
          <a:ext cx="2479997" cy="2975996"/>
        </a:xfrm>
        <a:prstGeom prst="rect">
          <a:avLst/>
        </a:prstGeom>
        <a:solidFill>
          <a:schemeClr val="accent5">
            <a:hueOff val="5803288"/>
            <a:satOff val="2564"/>
            <a:lumOff val="-2811"/>
            <a:alphaOff val="0"/>
          </a:schemeClr>
        </a:solidFill>
        <a:ln w="12700" cap="flat" cmpd="sng" algn="ctr">
          <a:solidFill>
            <a:schemeClr val="accent5">
              <a:hueOff val="5803288"/>
              <a:satOff val="2564"/>
              <a:lumOff val="-28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933450">
            <a:lnSpc>
              <a:spcPct val="90000"/>
            </a:lnSpc>
            <a:spcBef>
              <a:spcPct val="0"/>
            </a:spcBef>
            <a:spcAft>
              <a:spcPct val="35000"/>
            </a:spcAft>
            <a:buNone/>
          </a:pPr>
          <a:r>
            <a:rPr lang="en-US" sz="2100" kern="1200">
              <a:latin typeface="The Hand Black"/>
            </a:rPr>
            <a:t>Expanding classes to include various types of health care professionals with different requirements</a:t>
          </a:r>
        </a:p>
      </dsp:txBody>
      <dsp:txXfrm>
        <a:off x="2678602" y="1679053"/>
        <a:ext cx="2479997" cy="1785598"/>
      </dsp:txXfrm>
    </dsp:sp>
    <dsp:sp modelId="{83946DF6-D6D3-43A1-9C3B-EEAA602EDEE3}">
      <dsp:nvSpPr>
        <dsp:cNvPr id="0" name=""/>
        <dsp:cNvSpPr/>
      </dsp:nvSpPr>
      <dsp:spPr>
        <a:xfrm>
          <a:off x="2678602" y="488655"/>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02</a:t>
          </a:r>
        </a:p>
      </dsp:txBody>
      <dsp:txXfrm>
        <a:off x="2678602" y="488655"/>
        <a:ext cx="2479997" cy="1190398"/>
      </dsp:txXfrm>
    </dsp:sp>
    <dsp:sp modelId="{93DD9CD3-5885-4671-B9A9-437C4FEE80F1}">
      <dsp:nvSpPr>
        <dsp:cNvPr id="0" name=""/>
        <dsp:cNvSpPr/>
      </dsp:nvSpPr>
      <dsp:spPr>
        <a:xfrm>
          <a:off x="5356999" y="488655"/>
          <a:ext cx="2479997" cy="2975996"/>
        </a:xfrm>
        <a:prstGeom prst="rect">
          <a:avLst/>
        </a:prstGeom>
        <a:solidFill>
          <a:schemeClr val="accent5">
            <a:hueOff val="11606576"/>
            <a:satOff val="5128"/>
            <a:lumOff val="-5621"/>
            <a:alphaOff val="0"/>
          </a:schemeClr>
        </a:solidFill>
        <a:ln w="12700" cap="flat" cmpd="sng" algn="ctr">
          <a:solidFill>
            <a:schemeClr val="accent5">
              <a:hueOff val="11606576"/>
              <a:satOff val="5128"/>
              <a:lumOff val="-56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933450">
            <a:lnSpc>
              <a:spcPct val="90000"/>
            </a:lnSpc>
            <a:spcBef>
              <a:spcPct val="0"/>
            </a:spcBef>
            <a:spcAft>
              <a:spcPct val="35000"/>
            </a:spcAft>
            <a:buNone/>
          </a:pPr>
          <a:r>
            <a:rPr lang="en-US" sz="2100" kern="1200">
              <a:latin typeface="The Hand Black"/>
            </a:rPr>
            <a:t>Consulting with health care professionals to determine the most affective user interface for their applications</a:t>
          </a:r>
        </a:p>
      </dsp:txBody>
      <dsp:txXfrm>
        <a:off x="5356999" y="1679053"/>
        <a:ext cx="2479997" cy="1785598"/>
      </dsp:txXfrm>
    </dsp:sp>
    <dsp:sp modelId="{B802498E-AB98-4308-A565-CA99A00B0410}">
      <dsp:nvSpPr>
        <dsp:cNvPr id="0" name=""/>
        <dsp:cNvSpPr/>
      </dsp:nvSpPr>
      <dsp:spPr>
        <a:xfrm>
          <a:off x="5356999" y="488655"/>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03</a:t>
          </a:r>
        </a:p>
      </dsp:txBody>
      <dsp:txXfrm>
        <a:off x="5356999" y="488655"/>
        <a:ext cx="2479997" cy="1190398"/>
      </dsp:txXfrm>
    </dsp:sp>
    <dsp:sp modelId="{40FB3E3A-AD4F-4558-B1BF-242B9A7678AB}">
      <dsp:nvSpPr>
        <dsp:cNvPr id="0" name=""/>
        <dsp:cNvSpPr/>
      </dsp:nvSpPr>
      <dsp:spPr>
        <a:xfrm>
          <a:off x="8035397" y="488655"/>
          <a:ext cx="2479997" cy="2975996"/>
        </a:xfrm>
        <a:prstGeom prst="rect">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933450">
            <a:lnSpc>
              <a:spcPct val="90000"/>
            </a:lnSpc>
            <a:spcBef>
              <a:spcPct val="0"/>
            </a:spcBef>
            <a:spcAft>
              <a:spcPct val="35000"/>
            </a:spcAft>
            <a:buNone/>
          </a:pPr>
          <a:r>
            <a:rPr lang="en-US" sz="2100" kern="1200">
              <a:latin typeface="The Hand Black"/>
            </a:rPr>
            <a:t>Implementing a functioning system to subject to rigorous testing</a:t>
          </a:r>
        </a:p>
      </dsp:txBody>
      <dsp:txXfrm>
        <a:off x="8035397" y="1679053"/>
        <a:ext cx="2479997" cy="1785598"/>
      </dsp:txXfrm>
    </dsp:sp>
    <dsp:sp modelId="{7A5E55FC-6ACF-4E1A-AC2B-D7C905393817}">
      <dsp:nvSpPr>
        <dsp:cNvPr id="0" name=""/>
        <dsp:cNvSpPr/>
      </dsp:nvSpPr>
      <dsp:spPr>
        <a:xfrm>
          <a:off x="8035397" y="488655"/>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04</a:t>
          </a:r>
        </a:p>
      </dsp:txBody>
      <dsp:txXfrm>
        <a:off x="8035397" y="488655"/>
        <a:ext cx="2479997" cy="1190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12/7/2020</a:t>
            </a:fld>
            <a:endParaRPr lang="en-US"/>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6T16:08:22.45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5622061" y="762538"/>
            <a:ext cx="5649349" cy="3199862"/>
          </a:xfrm>
        </p:spPr>
        <p:txBody>
          <a:bodyPr anchor="b">
            <a:normAutofit/>
          </a:bodyPr>
          <a:lstStyle/>
          <a:p>
            <a:pPr algn="l"/>
            <a:r>
              <a:rPr lang="en-US" sz="8000">
                <a:solidFill>
                  <a:srgbClr val="FBF9F6"/>
                </a:solidFill>
              </a:rPr>
              <a:t>Health and Fitness monitoring system</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5622061" y="4312561"/>
            <a:ext cx="5649349" cy="1687815"/>
          </a:xfrm>
        </p:spPr>
        <p:txBody>
          <a:bodyPr vert="horz" lIns="91440" tIns="45720" rIns="91440" bIns="45720" rtlCol="0" anchor="t">
            <a:normAutofit/>
          </a:bodyPr>
          <a:lstStyle/>
          <a:p>
            <a:pPr algn="l"/>
            <a:r>
              <a:rPr lang="en-US" sz="3600" b="1">
                <a:solidFill>
                  <a:srgbClr val="FBF9F6"/>
                </a:solidFill>
              </a:rPr>
              <a:t>CS 2043 Project 1</a:t>
            </a:r>
          </a:p>
        </p:txBody>
      </p:sp>
      <p:pic>
        <p:nvPicPr>
          <p:cNvPr id="7" name="Graphic 6" descr="Run">
            <a:extLst>
              <a:ext uri="{FF2B5EF4-FFF2-40B4-BE49-F238E27FC236}">
                <a16:creationId xmlns:a16="http://schemas.microsoft.com/office/drawing/2014/main" id="{91A4FE1B-D3CE-4B83-9810-8D3ED9C4E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4" name="Rectangle 6">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27432"/>
          </a:xfrm>
          <a:custGeom>
            <a:avLst/>
            <a:gdLst>
              <a:gd name="connsiteX0" fmla="*/ 0 w 5303520"/>
              <a:gd name="connsiteY0" fmla="*/ 0 h 27432"/>
              <a:gd name="connsiteX1" fmla="*/ 556870 w 5303520"/>
              <a:gd name="connsiteY1" fmla="*/ 0 h 27432"/>
              <a:gd name="connsiteX2" fmla="*/ 1272845 w 5303520"/>
              <a:gd name="connsiteY2" fmla="*/ 0 h 27432"/>
              <a:gd name="connsiteX3" fmla="*/ 1882750 w 5303520"/>
              <a:gd name="connsiteY3" fmla="*/ 0 h 27432"/>
              <a:gd name="connsiteX4" fmla="*/ 2439619 w 5303520"/>
              <a:gd name="connsiteY4" fmla="*/ 0 h 27432"/>
              <a:gd name="connsiteX5" fmla="*/ 3155594 w 5303520"/>
              <a:gd name="connsiteY5" fmla="*/ 0 h 27432"/>
              <a:gd name="connsiteX6" fmla="*/ 3818534 w 5303520"/>
              <a:gd name="connsiteY6" fmla="*/ 0 h 27432"/>
              <a:gd name="connsiteX7" fmla="*/ 4481474 w 5303520"/>
              <a:gd name="connsiteY7" fmla="*/ 0 h 27432"/>
              <a:gd name="connsiteX8" fmla="*/ 5303520 w 5303520"/>
              <a:gd name="connsiteY8" fmla="*/ 0 h 27432"/>
              <a:gd name="connsiteX9" fmla="*/ 5303520 w 5303520"/>
              <a:gd name="connsiteY9" fmla="*/ 27432 h 27432"/>
              <a:gd name="connsiteX10" fmla="*/ 4746650 w 5303520"/>
              <a:gd name="connsiteY10" fmla="*/ 27432 h 27432"/>
              <a:gd name="connsiteX11" fmla="*/ 4242816 w 5303520"/>
              <a:gd name="connsiteY11" fmla="*/ 27432 h 27432"/>
              <a:gd name="connsiteX12" fmla="*/ 3526841 w 5303520"/>
              <a:gd name="connsiteY12" fmla="*/ 27432 h 27432"/>
              <a:gd name="connsiteX13" fmla="*/ 2969971 w 5303520"/>
              <a:gd name="connsiteY13" fmla="*/ 27432 h 27432"/>
              <a:gd name="connsiteX14" fmla="*/ 2253996 w 5303520"/>
              <a:gd name="connsiteY14" fmla="*/ 27432 h 27432"/>
              <a:gd name="connsiteX15" fmla="*/ 1484986 w 5303520"/>
              <a:gd name="connsiteY15" fmla="*/ 27432 h 27432"/>
              <a:gd name="connsiteX16" fmla="*/ 875081 w 5303520"/>
              <a:gd name="connsiteY16" fmla="*/ 27432 h 27432"/>
              <a:gd name="connsiteX17" fmla="*/ 0 w 5303520"/>
              <a:gd name="connsiteY17" fmla="*/ 27432 h 27432"/>
              <a:gd name="connsiteX18" fmla="*/ 0 w 530352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27432"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3593" y="13343"/>
                  <a:pt x="5303797" y="14402"/>
                  <a:pt x="5303520" y="27432"/>
                </a:cubicBezTo>
                <a:cubicBezTo>
                  <a:pt x="5132450" y="9645"/>
                  <a:pt x="4953391" y="27858"/>
                  <a:pt x="4746650" y="27432"/>
                </a:cubicBezTo>
                <a:cubicBezTo>
                  <a:pt x="4539909" y="27007"/>
                  <a:pt x="4361261" y="16312"/>
                  <a:pt x="4242816" y="27432"/>
                </a:cubicBezTo>
                <a:cubicBezTo>
                  <a:pt x="4124371" y="38552"/>
                  <a:pt x="3754907" y="30170"/>
                  <a:pt x="3526841" y="27432"/>
                </a:cubicBezTo>
                <a:cubicBezTo>
                  <a:pt x="3298775" y="24694"/>
                  <a:pt x="3164473" y="13057"/>
                  <a:pt x="2969971" y="27432"/>
                </a:cubicBezTo>
                <a:cubicBezTo>
                  <a:pt x="2775469" y="41808"/>
                  <a:pt x="2608536" y="11194"/>
                  <a:pt x="2253996" y="27432"/>
                </a:cubicBezTo>
                <a:cubicBezTo>
                  <a:pt x="1899456" y="43670"/>
                  <a:pt x="1752044" y="37933"/>
                  <a:pt x="1484986" y="27432"/>
                </a:cubicBezTo>
                <a:cubicBezTo>
                  <a:pt x="1217928" y="16932"/>
                  <a:pt x="1060609" y="4360"/>
                  <a:pt x="875081" y="27432"/>
                </a:cubicBezTo>
                <a:cubicBezTo>
                  <a:pt x="689553" y="50504"/>
                  <a:pt x="188846" y="34372"/>
                  <a:pt x="0" y="27432"/>
                </a:cubicBezTo>
                <a:cubicBezTo>
                  <a:pt x="-1027" y="16774"/>
                  <a:pt x="589" y="8401"/>
                  <a:pt x="0" y="0"/>
                </a:cubicBezTo>
                <a:close/>
              </a:path>
              <a:path w="5303520" h="27432"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3295" y="13080"/>
                  <a:pt x="5304172" y="14823"/>
                  <a:pt x="5303520" y="27432"/>
                </a:cubicBezTo>
                <a:cubicBezTo>
                  <a:pt x="5082751" y="27600"/>
                  <a:pt x="4993374" y="33244"/>
                  <a:pt x="4746650" y="27432"/>
                </a:cubicBezTo>
                <a:cubicBezTo>
                  <a:pt x="4499926" y="21621"/>
                  <a:pt x="4368648" y="1957"/>
                  <a:pt x="4083710" y="27432"/>
                </a:cubicBezTo>
                <a:cubicBezTo>
                  <a:pt x="3798772" y="52907"/>
                  <a:pt x="3729434" y="14645"/>
                  <a:pt x="3473806" y="27432"/>
                </a:cubicBezTo>
                <a:cubicBezTo>
                  <a:pt x="3218178" y="40219"/>
                  <a:pt x="3056855" y="39147"/>
                  <a:pt x="2704795" y="27432"/>
                </a:cubicBezTo>
                <a:cubicBezTo>
                  <a:pt x="2352735" y="15717"/>
                  <a:pt x="2319447" y="38401"/>
                  <a:pt x="1935785" y="27432"/>
                </a:cubicBezTo>
                <a:cubicBezTo>
                  <a:pt x="1552123" y="16464"/>
                  <a:pt x="1532619" y="8678"/>
                  <a:pt x="1378915" y="27432"/>
                </a:cubicBezTo>
                <a:cubicBezTo>
                  <a:pt x="1225211" y="46187"/>
                  <a:pt x="1038692" y="43452"/>
                  <a:pt x="715975" y="27432"/>
                </a:cubicBezTo>
                <a:cubicBezTo>
                  <a:pt x="393258" y="11412"/>
                  <a:pt x="303768" y="36088"/>
                  <a:pt x="0" y="27432"/>
                </a:cubicBezTo>
                <a:cubicBezTo>
                  <a:pt x="151" y="17585"/>
                  <a:pt x="-198" y="13251"/>
                  <a:pt x="0" y="0"/>
                </a:cubicBezTo>
                <a:close/>
              </a:path>
            </a:pathLst>
          </a:custGeom>
          <a:solidFill>
            <a:srgbClr val="FBF9F6"/>
          </a:solidFill>
          <a:ln w="41275" cap="rnd">
            <a:solidFill>
              <a:srgbClr val="FBF9F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a:solidFill>
                  <a:schemeClr val="accent4"/>
                </a:solidFill>
              </a:rPr>
              <a:t>General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10</a:t>
            </a:fld>
            <a:endParaRPr lang="en-US"/>
          </a:p>
        </p:txBody>
      </p:sp>
      <p:pic>
        <p:nvPicPr>
          <p:cNvPr id="11" name="Picture 19" descr="Diagram, schematic&#10;&#10;Description automatically generated">
            <a:extLst>
              <a:ext uri="{FF2B5EF4-FFF2-40B4-BE49-F238E27FC236}">
                <a16:creationId xmlns:a16="http://schemas.microsoft.com/office/drawing/2014/main" id="{AE785C19-4ABB-4C42-A7EF-8197C1F45AC2}"/>
              </a:ext>
            </a:extLst>
          </p:cNvPr>
          <p:cNvPicPr>
            <a:picLocks noChangeAspect="1"/>
          </p:cNvPicPr>
          <p:nvPr/>
        </p:nvPicPr>
        <p:blipFill rotWithShape="1">
          <a:blip r:embed="rId2"/>
          <a:srcRect l="-100" t="4494" r="24200" b="25655"/>
          <a:stretch/>
        </p:blipFill>
        <p:spPr>
          <a:xfrm>
            <a:off x="694841" y="1226144"/>
            <a:ext cx="10662144" cy="52357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37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638881" y="323255"/>
            <a:ext cx="10909640" cy="904970"/>
          </a:xfrm>
        </p:spPr>
        <p:txBody>
          <a:bodyPr vert="horz" lIns="91440" tIns="45720" rIns="91440" bIns="45720" rtlCol="0" anchor="ctr">
            <a:normAutofit/>
          </a:bodyPr>
          <a:lstStyle/>
          <a:p>
            <a:pPr algn="ctr">
              <a:lnSpc>
                <a:spcPct val="90000"/>
              </a:lnSpc>
            </a:pPr>
            <a:r>
              <a:rPr lang="en-US" sz="5600">
                <a:solidFill>
                  <a:schemeClr val="accent4"/>
                </a:solidFill>
              </a:rPr>
              <a:t>User Use Case Diagram</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11</a:t>
            </a:fld>
            <a:endParaRPr lang="en-US"/>
          </a:p>
        </p:txBody>
      </p:sp>
      <p:pic>
        <p:nvPicPr>
          <p:cNvPr id="2" name="Picture 2" descr="Diagram&#10;&#10;Description automatically generated">
            <a:extLst>
              <a:ext uri="{FF2B5EF4-FFF2-40B4-BE49-F238E27FC236}">
                <a16:creationId xmlns:a16="http://schemas.microsoft.com/office/drawing/2014/main" id="{61193F8D-D36F-4C3E-BC4D-5742C76E6602}"/>
              </a:ext>
            </a:extLst>
          </p:cNvPr>
          <p:cNvPicPr>
            <a:picLocks noChangeAspect="1"/>
          </p:cNvPicPr>
          <p:nvPr/>
        </p:nvPicPr>
        <p:blipFill>
          <a:blip r:embed="rId2"/>
          <a:stretch>
            <a:fillRect/>
          </a:stretch>
        </p:blipFill>
        <p:spPr>
          <a:xfrm>
            <a:off x="229891" y="1576844"/>
            <a:ext cx="11732216" cy="5060412"/>
          </a:xfrm>
          <a:prstGeom prst="rect">
            <a:avLst/>
          </a:prstGeom>
          <a:ln w="57150">
            <a:solidFill>
              <a:schemeClr val="tx1"/>
            </a:solidFill>
          </a:ln>
        </p:spPr>
      </p:pic>
    </p:spTree>
    <p:extLst>
      <p:ext uri="{BB962C8B-B14F-4D97-AF65-F5344CB8AC3E}">
        <p14:creationId xmlns:p14="http://schemas.microsoft.com/office/powerpoint/2010/main" val="70055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ABA4-0CF8-42B9-9CD7-F62D54C4D634}"/>
              </a:ext>
            </a:extLst>
          </p:cNvPr>
          <p:cNvSpPr>
            <a:spLocks noGrp="1"/>
          </p:cNvSpPr>
          <p:nvPr>
            <p:ph type="title"/>
          </p:nvPr>
        </p:nvSpPr>
        <p:spPr/>
        <p:txBody>
          <a:bodyPr/>
          <a:lstStyle/>
          <a:p>
            <a:r>
              <a:rPr lang="en-US"/>
              <a:t>          </a:t>
            </a:r>
            <a:r>
              <a:rPr lang="en-US">
                <a:solidFill>
                  <a:srgbClr val="000000"/>
                </a:solidFill>
              </a:rPr>
              <a:t>      </a:t>
            </a:r>
            <a:r>
              <a:rPr lang="en-US">
                <a:solidFill>
                  <a:schemeClr val="accent1"/>
                </a:solidFill>
              </a:rPr>
              <a:t>DATABASE USE CASE DIAGRAM </a:t>
            </a:r>
          </a:p>
        </p:txBody>
      </p:sp>
      <p:pic>
        <p:nvPicPr>
          <p:cNvPr id="6" name="Picture 6" descr="Diagram&#10;&#10;Description automatically generated">
            <a:extLst>
              <a:ext uri="{FF2B5EF4-FFF2-40B4-BE49-F238E27FC236}">
                <a16:creationId xmlns:a16="http://schemas.microsoft.com/office/drawing/2014/main" id="{4218E59D-97AC-4D99-8C21-FC2C8CA720AD}"/>
              </a:ext>
            </a:extLst>
          </p:cNvPr>
          <p:cNvPicPr>
            <a:picLocks noGrp="1" noChangeAspect="1"/>
          </p:cNvPicPr>
          <p:nvPr>
            <p:ph idx="1"/>
          </p:nvPr>
        </p:nvPicPr>
        <p:blipFill>
          <a:blip r:embed="rId2"/>
          <a:stretch>
            <a:fillRect/>
          </a:stretch>
        </p:blipFill>
        <p:spPr>
          <a:xfrm>
            <a:off x="1186910" y="2075688"/>
            <a:ext cx="9818181" cy="4105656"/>
          </a:xfrm>
        </p:spPr>
      </p:pic>
      <p:sp>
        <p:nvSpPr>
          <p:cNvPr id="4" name="Footer Placeholder 3">
            <a:extLst>
              <a:ext uri="{FF2B5EF4-FFF2-40B4-BE49-F238E27FC236}">
                <a16:creationId xmlns:a16="http://schemas.microsoft.com/office/drawing/2014/main" id="{BE3C9C8A-D0C8-4993-B6DE-2553A29082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01471-B6AB-4FF0-A769-7564361EE51E}"/>
              </a:ext>
            </a:extLst>
          </p:cNvPr>
          <p:cNvSpPr>
            <a:spLocks noGrp="1"/>
          </p:cNvSpPr>
          <p:nvPr>
            <p:ph type="sldNum" sz="quarter" idx="12"/>
          </p:nvPr>
        </p:nvSpPr>
        <p:spPr/>
        <p:txBody>
          <a:bodyPr/>
          <a:lstStyle/>
          <a:p>
            <a:fld id="{2C18C1E5-FB55-42F5-BD6D-9CC153FCDBE6}" type="slidenum">
              <a:rPr lang="en-US" smtClean="0"/>
              <a:t>12</a:t>
            </a:fld>
            <a:endParaRPr lang="en-US"/>
          </a:p>
        </p:txBody>
      </p:sp>
    </p:spTree>
    <p:extLst>
      <p:ext uri="{BB962C8B-B14F-4D97-AF65-F5344CB8AC3E}">
        <p14:creationId xmlns:p14="http://schemas.microsoft.com/office/powerpoint/2010/main" val="174054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D9D8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0902A3B-0950-47CA-A2A9-18F2DEF4E651}"/>
              </a:ext>
            </a:extLst>
          </p:cNvPr>
          <p:cNvSpPr txBox="1"/>
          <p:nvPr/>
        </p:nvSpPr>
        <p:spPr>
          <a:xfrm>
            <a:off x="638881" y="390525"/>
            <a:ext cx="10909640" cy="15103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6600">
                <a:solidFill>
                  <a:srgbClr val="FFFFFF"/>
                </a:solidFill>
                <a:latin typeface="+mj-lt"/>
                <a:ea typeface="+mj-ea"/>
                <a:cs typeface="+mj-cs"/>
              </a:rPr>
              <a:t>Gantt Chart to illustrate  project schedule</a:t>
            </a:r>
          </a:p>
        </p:txBody>
      </p:sp>
      <p:sp>
        <p:nvSpPr>
          <p:cNvPr id="3" name="Slide Number Placeholder 2">
            <a:extLst>
              <a:ext uri="{FF2B5EF4-FFF2-40B4-BE49-F238E27FC236}">
                <a16:creationId xmlns:a16="http://schemas.microsoft.com/office/drawing/2014/main" id="{F902FF1C-6A2A-4ED0-955C-3EDAF4228F5D}"/>
              </a:ext>
            </a:extLst>
          </p:cNvPr>
          <p:cNvSpPr>
            <a:spLocks noGrp="1"/>
          </p:cNvSpPr>
          <p:nvPr>
            <p:ph type="sldNum" sz="quarter" idx="12"/>
          </p:nvPr>
        </p:nvSpPr>
        <p:spPr>
          <a:xfrm>
            <a:off x="8610600" y="632291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13</a:t>
            </a:fld>
            <a:endParaRPr lang="en-US"/>
          </a:p>
        </p:txBody>
      </p:sp>
      <p:sp>
        <p:nvSpPr>
          <p:cNvPr id="16"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9F89E64B-B217-4336-B6F9-C93656FBDA7A}"/>
              </a:ext>
            </a:extLst>
          </p:cNvPr>
          <p:cNvPicPr>
            <a:picLocks noChangeAspect="1"/>
          </p:cNvPicPr>
          <p:nvPr/>
        </p:nvPicPr>
        <p:blipFill>
          <a:blip r:embed="rId2"/>
          <a:stretch>
            <a:fillRect/>
          </a:stretch>
        </p:blipFill>
        <p:spPr>
          <a:xfrm>
            <a:off x="2673771" y="2955538"/>
            <a:ext cx="6850702" cy="3735073"/>
          </a:xfrm>
          <a:prstGeom prst="rect">
            <a:avLst/>
          </a:prstGeom>
        </p:spPr>
      </p:pic>
    </p:spTree>
    <p:extLst>
      <p:ext uri="{BB962C8B-B14F-4D97-AF65-F5344CB8AC3E}">
        <p14:creationId xmlns:p14="http://schemas.microsoft.com/office/powerpoint/2010/main" val="1469932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1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645E07-76E1-4F43-B569-D10975C4A3CD}"/>
              </a:ext>
            </a:extLst>
          </p:cNvPr>
          <p:cNvSpPr txBox="1"/>
          <p:nvPr/>
        </p:nvSpPr>
        <p:spPr>
          <a:xfrm>
            <a:off x="635000" y="640823"/>
            <a:ext cx="3418659" cy="5583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6000">
                <a:latin typeface="+mj-lt"/>
                <a:ea typeface="+mj-ea"/>
                <a:cs typeface="+mj-cs"/>
              </a:rPr>
              <a:t>Testing scenarios</a:t>
            </a:r>
            <a:endParaRPr lang="en-US">
              <a:ea typeface="+mj-ea"/>
              <a:cs typeface="+mj-cs"/>
            </a:endParaRP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BEF1D4C-89A0-4F2A-9F18-903B2860A58F}"/>
              </a:ext>
            </a:extLst>
          </p:cNvPr>
          <p:cNvSpPr>
            <a:spLocks noGrp="1"/>
          </p:cNvSpPr>
          <p:nvPr>
            <p:ph type="sldNum" sz="quarter" idx="12"/>
          </p:nvPr>
        </p:nvSpPr>
        <p:spPr>
          <a:xfrm>
            <a:off x="9728200" y="6356350"/>
            <a:ext cx="18288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14</a:t>
            </a:fld>
            <a:endParaRPr lang="en-US"/>
          </a:p>
        </p:txBody>
      </p:sp>
      <p:graphicFrame>
        <p:nvGraphicFramePr>
          <p:cNvPr id="13" name="TextBox 4">
            <a:extLst>
              <a:ext uri="{FF2B5EF4-FFF2-40B4-BE49-F238E27FC236}">
                <a16:creationId xmlns:a16="http://schemas.microsoft.com/office/drawing/2014/main" id="{9F7B1463-EE38-46F1-B961-DE66FCDEEEBB}"/>
              </a:ext>
            </a:extLst>
          </p:cNvPr>
          <p:cNvGraphicFramePr/>
          <p:nvPr>
            <p:extLst>
              <p:ext uri="{D42A27DB-BD31-4B8C-83A1-F6EECF244321}">
                <p14:modId xmlns:p14="http://schemas.microsoft.com/office/powerpoint/2010/main" val="30985496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85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B3A10-6075-41A7-B15A-44F26A4ACE6D}"/>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600"/>
              <a:t>Risks</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6B4A53-6B39-426E-9784-A7CB4B387742}"/>
              </a:ext>
            </a:extLst>
          </p:cNvPr>
          <p:cNvSpPr txBox="1"/>
          <p:nvPr/>
        </p:nvSpPr>
        <p:spPr>
          <a:xfrm>
            <a:off x="6739128" y="2664886"/>
            <a:ext cx="4818888" cy="35507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110000"/>
              </a:lnSpc>
              <a:spcAft>
                <a:spcPts val="600"/>
              </a:spcAft>
              <a:buFont typeface="Arial" panose="020B0604020202020204" pitchFamily="34" charset="0"/>
              <a:buChar char="•"/>
            </a:pPr>
            <a:r>
              <a:rPr lang="en-US" sz="2000"/>
              <a:t>Bugs providing inaccurate results</a:t>
            </a:r>
          </a:p>
          <a:p>
            <a:pPr marL="285750" indent="-228600">
              <a:lnSpc>
                <a:spcPct val="110000"/>
              </a:lnSpc>
              <a:spcAft>
                <a:spcPts val="600"/>
              </a:spcAft>
              <a:buFont typeface="Arial" panose="020B0604020202020204" pitchFamily="34" charset="0"/>
              <a:buChar char="•"/>
            </a:pPr>
            <a:r>
              <a:rPr lang="en-US" sz="2000"/>
              <a:t>Security breach affecting client privacy</a:t>
            </a:r>
          </a:p>
          <a:p>
            <a:pPr marL="285750" indent="-228600">
              <a:lnSpc>
                <a:spcPct val="110000"/>
              </a:lnSpc>
              <a:spcAft>
                <a:spcPts val="600"/>
              </a:spcAft>
              <a:buFont typeface="Arial" panose="020B0604020202020204" pitchFamily="34" charset="0"/>
              <a:buChar char="•"/>
            </a:pPr>
            <a:r>
              <a:rPr lang="en-US" sz="2000"/>
              <a:t>Trainability of health care professionals required to operate the system</a:t>
            </a:r>
          </a:p>
          <a:p>
            <a:pPr marL="285750" indent="-228600">
              <a:lnSpc>
                <a:spcPct val="110000"/>
              </a:lnSpc>
              <a:spcAft>
                <a:spcPts val="600"/>
              </a:spcAft>
              <a:buFont typeface="Arial" panose="020B0604020202020204" pitchFamily="34" charset="0"/>
              <a:buChar char="•"/>
            </a:pPr>
            <a:r>
              <a:rPr lang="en-US" sz="2000"/>
              <a:t>Relying on other technology (wearable device, Dexcom) to connect properly to our software</a:t>
            </a:r>
          </a:p>
        </p:txBody>
      </p:sp>
      <p:sp>
        <p:nvSpPr>
          <p:cNvPr id="5" name="Slide Number Placeholder 4">
            <a:extLst>
              <a:ext uri="{FF2B5EF4-FFF2-40B4-BE49-F238E27FC236}">
                <a16:creationId xmlns:a16="http://schemas.microsoft.com/office/drawing/2014/main" id="{CB1E4927-9E51-4B6B-9CEE-D4DDDCD50779}"/>
              </a:ext>
            </a:extLst>
          </p:cNvPr>
          <p:cNvSpPr>
            <a:spLocks noGrp="1"/>
          </p:cNvSpPr>
          <p:nvPr>
            <p:ph type="sldNum" sz="quarter" idx="12"/>
          </p:nvPr>
        </p:nvSpPr>
        <p:spPr>
          <a:xfrm>
            <a:off x="9528048" y="6356350"/>
            <a:ext cx="18288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15</a:t>
            </a:fld>
            <a:endParaRPr 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8" name="Ink 2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8" name="Ink 2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9" name="Graphic 8" descr="Warning">
            <a:extLst>
              <a:ext uri="{FF2B5EF4-FFF2-40B4-BE49-F238E27FC236}">
                <a16:creationId xmlns:a16="http://schemas.microsoft.com/office/drawing/2014/main" id="{B8D273A7-9F48-4CBB-B068-3D0030F17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936" y="699516"/>
            <a:ext cx="5458968" cy="5458968"/>
          </a:xfrm>
          <a:prstGeom prst="rect">
            <a:avLst/>
          </a:prstGeom>
        </p:spPr>
      </p:pic>
    </p:spTree>
    <p:extLst>
      <p:ext uri="{BB962C8B-B14F-4D97-AF65-F5344CB8AC3E}">
        <p14:creationId xmlns:p14="http://schemas.microsoft.com/office/powerpoint/2010/main" val="319381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8" name="Rectangle 117">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19">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Title 174">
            <a:extLst>
              <a:ext uri="{FF2B5EF4-FFF2-40B4-BE49-F238E27FC236}">
                <a16:creationId xmlns:a16="http://schemas.microsoft.com/office/drawing/2014/main" id="{EC699968-98F6-41D4-A014-41DBD0AF7A2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r>
              <a:rPr lang="en-US" sz="3600"/>
              <a:t>Evolution of Health and Fitness monitoring system</a:t>
            </a:r>
          </a:p>
        </p:txBody>
      </p:sp>
      <p:sp>
        <p:nvSpPr>
          <p:cNvPr id="4" name="Slide Number Placeholder 3">
            <a:extLst>
              <a:ext uri="{FF2B5EF4-FFF2-40B4-BE49-F238E27FC236}">
                <a16:creationId xmlns:a16="http://schemas.microsoft.com/office/drawing/2014/main" id="{68899EF0-BD55-4782-9DB7-9A8CD206F52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16</a:t>
            </a:fld>
            <a:endParaRPr lang="en-US"/>
          </a:p>
        </p:txBody>
      </p:sp>
      <p:graphicFrame>
        <p:nvGraphicFramePr>
          <p:cNvPr id="12" name="Content Placeholder 8">
            <a:extLst>
              <a:ext uri="{FF2B5EF4-FFF2-40B4-BE49-F238E27FC236}">
                <a16:creationId xmlns:a16="http://schemas.microsoft.com/office/drawing/2014/main" id="{71BDBD57-A85F-422C-893D-0999F7AC9605}"/>
              </a:ext>
            </a:extLst>
          </p:cNvPr>
          <p:cNvGraphicFramePr>
            <a:graphicFrameLocks/>
          </p:cNvGraphicFramePr>
          <p:nvPr>
            <p:extLst>
              <p:ext uri="{D42A27DB-BD31-4B8C-83A1-F6EECF244321}">
                <p14:modId xmlns:p14="http://schemas.microsoft.com/office/powerpoint/2010/main" val="2991735793"/>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09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204681-1AB5-4B24-9898-934D428C6357}"/>
              </a:ext>
            </a:extLst>
          </p:cNvPr>
          <p:cNvSpPr>
            <a:spLocks noGrp="1"/>
          </p:cNvSpPr>
          <p:nvPr>
            <p:ph type="sldNum" sz="quarter" idx="12"/>
          </p:nvPr>
        </p:nvSpPr>
        <p:spPr/>
        <p:txBody>
          <a:bodyPr/>
          <a:lstStyle/>
          <a:p>
            <a:fld id="{2C18C1E5-FB55-42F5-BD6D-9CC153FCDBE6}" type="slidenum">
              <a:rPr lang="en-US" smtClean="0"/>
              <a:t>17</a:t>
            </a:fld>
            <a:endParaRPr lang="en-US"/>
          </a:p>
        </p:txBody>
      </p:sp>
      <p:pic>
        <p:nvPicPr>
          <p:cNvPr id="4" name="Picture 4" descr="Diagram&#10;&#10;Description automatically generated">
            <a:extLst>
              <a:ext uri="{FF2B5EF4-FFF2-40B4-BE49-F238E27FC236}">
                <a16:creationId xmlns:a16="http://schemas.microsoft.com/office/drawing/2014/main" id="{3513DF87-DE2F-40ED-9693-4E7C1B97B6A6}"/>
              </a:ext>
            </a:extLst>
          </p:cNvPr>
          <p:cNvPicPr>
            <a:picLocks noChangeAspect="1"/>
          </p:cNvPicPr>
          <p:nvPr/>
        </p:nvPicPr>
        <p:blipFill>
          <a:blip r:embed="rId2"/>
          <a:stretch>
            <a:fillRect/>
          </a:stretch>
        </p:blipFill>
        <p:spPr>
          <a:xfrm>
            <a:off x="2986668" y="400789"/>
            <a:ext cx="5614639" cy="4671813"/>
          </a:xfrm>
          <a:prstGeom prst="rect">
            <a:avLst/>
          </a:prstGeom>
        </p:spPr>
      </p:pic>
      <p:sp>
        <p:nvSpPr>
          <p:cNvPr id="5" name="TextBox 4">
            <a:extLst>
              <a:ext uri="{FF2B5EF4-FFF2-40B4-BE49-F238E27FC236}">
                <a16:creationId xmlns:a16="http://schemas.microsoft.com/office/drawing/2014/main" id="{DB898F04-AFB5-447B-8658-AD213E862AC2}"/>
              </a:ext>
            </a:extLst>
          </p:cNvPr>
          <p:cNvSpPr txBox="1"/>
          <p:nvPr/>
        </p:nvSpPr>
        <p:spPr>
          <a:xfrm>
            <a:off x="4287645" y="6415669"/>
            <a:ext cx="629300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Image: https://medium.com/@jilvanpinheiro/software-development-life-cycle-sdlc-phases-40d46afbe384</a:t>
            </a:r>
            <a:endParaRPr lang="en-US" sz="1000"/>
          </a:p>
        </p:txBody>
      </p:sp>
    </p:spTree>
    <p:extLst>
      <p:ext uri="{BB962C8B-B14F-4D97-AF65-F5344CB8AC3E}">
        <p14:creationId xmlns:p14="http://schemas.microsoft.com/office/powerpoint/2010/main" val="1744155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7" name="Rectangle 3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algn="l"/>
            <a:r>
              <a:rPr lang="en-US" sz="9600">
                <a:solidFill>
                  <a:schemeClr val="accent1"/>
                </a:solidFill>
              </a:rPr>
              <a:t>Thank you</a:t>
            </a:r>
          </a:p>
        </p:txBody>
      </p:sp>
      <p:sp>
        <p:nvSpPr>
          <p:cNvPr id="39" name="Rectangle 6">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18</a:t>
            </a:fld>
            <a:endParaRPr lang="en-US"/>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74F4650-42B0-4647-B817-730B9BE72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EF80D4DD-EE29-450D-A187-E8892B853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066063" cy="6858000"/>
          </a:xfrm>
          <a:custGeom>
            <a:avLst/>
            <a:gdLst>
              <a:gd name="connsiteX0" fmla="*/ 6066063 w 6066063"/>
              <a:gd name="connsiteY0" fmla="*/ 0 h 6858000"/>
              <a:gd name="connsiteX1" fmla="*/ 1229608 w 6066063"/>
              <a:gd name="connsiteY1" fmla="*/ 0 h 6858000"/>
              <a:gd name="connsiteX2" fmla="*/ 1128285 w 6066063"/>
              <a:gd name="connsiteY2" fmla="*/ 156518 h 6858000"/>
              <a:gd name="connsiteX3" fmla="*/ 768782 w 6066063"/>
              <a:gd name="connsiteY3" fmla="*/ 825746 h 6858000"/>
              <a:gd name="connsiteX4" fmla="*/ 743290 w 6066063"/>
              <a:gd name="connsiteY4" fmla="*/ 860183 h 6858000"/>
              <a:gd name="connsiteX5" fmla="*/ 787138 w 6066063"/>
              <a:gd name="connsiteY5" fmla="*/ 756243 h 6858000"/>
              <a:gd name="connsiteX6" fmla="*/ 980544 w 6066063"/>
              <a:gd name="connsiteY6" fmla="*/ 339016 h 6858000"/>
              <a:gd name="connsiteX7" fmla="*/ 1161966 w 6066063"/>
              <a:gd name="connsiteY7" fmla="*/ 0 h 6858000"/>
              <a:gd name="connsiteX8" fmla="*/ 1104491 w 6066063"/>
              <a:gd name="connsiteY8" fmla="*/ 0 h 6858000"/>
              <a:gd name="connsiteX9" fmla="*/ 993044 w 6066063"/>
              <a:gd name="connsiteY9" fmla="*/ 204247 h 6858000"/>
              <a:gd name="connsiteX10" fmla="*/ 494731 w 6066063"/>
              <a:gd name="connsiteY10" fmla="*/ 1375322 h 6858000"/>
              <a:gd name="connsiteX11" fmla="*/ 46559 w 6066063"/>
              <a:gd name="connsiteY11" fmla="*/ 3329787 h 6858000"/>
              <a:gd name="connsiteX12" fmla="*/ 12272 w 6066063"/>
              <a:gd name="connsiteY12" fmla="*/ 4352595 h 6858000"/>
              <a:gd name="connsiteX13" fmla="*/ 171094 w 6066063"/>
              <a:gd name="connsiteY13" fmla="*/ 5544543 h 6858000"/>
              <a:gd name="connsiteX14" fmla="*/ 538125 w 6066063"/>
              <a:gd name="connsiteY14" fmla="*/ 6816123 h 6858000"/>
              <a:gd name="connsiteX15" fmla="*/ 555724 w 6066063"/>
              <a:gd name="connsiteY15" fmla="*/ 6858000 h 6858000"/>
              <a:gd name="connsiteX16" fmla="*/ 608303 w 6066063"/>
              <a:gd name="connsiteY16" fmla="*/ 6858000 h 6858000"/>
              <a:gd name="connsiteX17" fmla="*/ 596366 w 6066063"/>
              <a:gd name="connsiteY17" fmla="*/ 6829337 h 6858000"/>
              <a:gd name="connsiteX18" fmla="*/ 364843 w 6066063"/>
              <a:gd name="connsiteY18" fmla="*/ 6132604 h 6858000"/>
              <a:gd name="connsiteX19" fmla="*/ 213412 w 6066063"/>
              <a:gd name="connsiteY19" fmla="*/ 5505676 h 6858000"/>
              <a:gd name="connsiteX20" fmla="*/ 211628 w 6066063"/>
              <a:gd name="connsiteY20" fmla="*/ 5472254 h 6858000"/>
              <a:gd name="connsiteX21" fmla="*/ 311945 w 6066063"/>
              <a:gd name="connsiteY21" fmla="*/ 5821167 h 6858000"/>
              <a:gd name="connsiteX22" fmla="*/ 623960 w 6066063"/>
              <a:gd name="connsiteY22" fmla="*/ 6658826 h 6858000"/>
              <a:gd name="connsiteX23" fmla="*/ 717350 w 6066063"/>
              <a:gd name="connsiteY23" fmla="*/ 6858000 h 6858000"/>
              <a:gd name="connsiteX24" fmla="*/ 6066063 w 606606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66063" h="6858000">
                <a:moveTo>
                  <a:pt x="6066063"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606606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41248" y="644652"/>
            <a:ext cx="4178808" cy="5568696"/>
          </a:xfrm>
        </p:spPr>
        <p:txBody>
          <a:bodyPr vert="horz" lIns="91440" tIns="45720" rIns="91440" bIns="45720" rtlCol="0" anchor="ctr">
            <a:normAutofit/>
          </a:bodyPr>
          <a:lstStyle/>
          <a:p>
            <a:r>
              <a:rPr lang="en-US">
                <a:solidFill>
                  <a:schemeClr val="bg1"/>
                </a:solidFill>
              </a:rPr>
              <a:t>Why This system?</a:t>
            </a:r>
          </a:p>
        </p:txBody>
      </p:sp>
      <p:sp>
        <p:nvSpPr>
          <p:cNvPr id="3" name="TextBox 2">
            <a:extLst>
              <a:ext uri="{FF2B5EF4-FFF2-40B4-BE49-F238E27FC236}">
                <a16:creationId xmlns:a16="http://schemas.microsoft.com/office/drawing/2014/main" id="{40E88453-59D6-48F0-BBE5-FB11655682B1}"/>
              </a:ext>
            </a:extLst>
          </p:cNvPr>
          <p:cNvSpPr txBox="1"/>
          <p:nvPr/>
        </p:nvSpPr>
        <p:spPr>
          <a:xfrm>
            <a:off x="6556248" y="644652"/>
            <a:ext cx="4794504" cy="556869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10000"/>
              </a:lnSpc>
              <a:spcAft>
                <a:spcPts val="600"/>
              </a:spcAft>
            </a:pPr>
            <a:r>
              <a:rPr lang="en-US" sz="3200"/>
              <a:t>The possibility to predict diseases or to warn individuals of their progressions before it's a serious problem would help reduce strain on the health care system. To personalize a menu,  measure amount of activity with better accuracy, and finally, monitor and advice on current health status would greatly impact the quality of life for those individuals with elevated care requirements.</a:t>
            </a: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9887712" y="6356350"/>
            <a:ext cx="146304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2</a:t>
            </a:fld>
            <a:endParaRPr lang="en-US">
              <a:solidFill>
                <a:schemeClr val="tx1"/>
              </a:solidFill>
            </a:endParaRPr>
          </a:p>
        </p:txBody>
      </p:sp>
    </p:spTree>
    <p:extLst>
      <p:ext uri="{BB962C8B-B14F-4D97-AF65-F5344CB8AC3E}">
        <p14:creationId xmlns:p14="http://schemas.microsoft.com/office/powerpoint/2010/main" val="50149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a:t>Our TEAM</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a:xfrm>
            <a:off x="734845" y="4755861"/>
            <a:ext cx="2760912" cy="999456"/>
          </a:xfrm>
        </p:spPr>
        <p:txBody>
          <a:bodyPr vert="horz" lIns="91440" tIns="45720" rIns="91440" bIns="45720" rtlCol="0" anchor="t">
            <a:noAutofit/>
          </a:bodyPr>
          <a:lstStyle/>
          <a:p>
            <a:r>
              <a:rPr lang="en-US">
                <a:ea typeface="+mn-lt"/>
                <a:cs typeface="+mn-lt"/>
              </a:rPr>
              <a:t>Mohamed Mesbahi El </a:t>
            </a:r>
            <a:r>
              <a:rPr lang="en-US" err="1">
                <a:ea typeface="+mn-lt"/>
                <a:cs typeface="+mn-lt"/>
              </a:rPr>
              <a:t>Aouame</a:t>
            </a:r>
            <a:endParaRPr lang="en-US" err="1"/>
          </a:p>
          <a:p>
            <a:pPr lvl="1"/>
            <a:r>
              <a:rPr lang="en-US">
                <a:ea typeface="+mn-lt"/>
                <a:cs typeface="+mn-lt"/>
              </a:rPr>
              <a:t>Third year student at UNBSJ.</a:t>
            </a:r>
          </a:p>
          <a:p>
            <a:pPr lvl="1"/>
            <a:r>
              <a:rPr lang="en-US">
                <a:ea typeface="+mn-lt"/>
                <a:cs typeface="+mn-lt"/>
              </a:rPr>
              <a:t> C++ Programmer and AI enthusiast. Interested in embedded systems development in the domain of IoT, as well as neural networking and deep learning techniques.</a:t>
            </a:r>
            <a:endParaRPr lang="en-US"/>
          </a:p>
          <a:p>
            <a:pPr lvl="1"/>
            <a:endParaRPr lang="en-US" noProof="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a:xfrm>
            <a:off x="5230292" y="4754880"/>
            <a:ext cx="1718940" cy="740664"/>
          </a:xfrm>
        </p:spPr>
        <p:txBody>
          <a:bodyPr vert="horz" lIns="91440" tIns="45720" rIns="91440" bIns="45720" rtlCol="0" anchor="t">
            <a:noAutofit/>
          </a:bodyPr>
          <a:lstStyle/>
          <a:p>
            <a:r>
              <a:rPr lang="en-US">
                <a:ea typeface="+mn-lt"/>
                <a:cs typeface="+mn-lt"/>
              </a:rPr>
              <a:t>Michael Guo</a:t>
            </a:r>
            <a:endParaRPr lang="en-US"/>
          </a:p>
          <a:p>
            <a:r>
              <a:rPr lang="en-US" sz="1800">
                <a:ea typeface="+mn-lt"/>
                <a:cs typeface="+mn-lt"/>
              </a:rPr>
              <a:t>UNB </a:t>
            </a:r>
            <a:r>
              <a:rPr lang="en-US" sz="1800" err="1">
                <a:ea typeface="+mn-lt"/>
                <a:cs typeface="+mn-lt"/>
              </a:rPr>
              <a:t>BscCs</a:t>
            </a:r>
            <a:r>
              <a:rPr lang="en-US" sz="1800">
                <a:ea typeface="+mn-lt"/>
                <a:cs typeface="+mn-lt"/>
              </a:rPr>
              <a:t> student</a:t>
            </a:r>
          </a:p>
          <a:p>
            <a:endParaRPr lang="en-US" noProof="0"/>
          </a:p>
          <a:p>
            <a:pPr lvl="1"/>
            <a:endParaRPr lang="en-US"/>
          </a:p>
          <a:p>
            <a:endParaRPr lang="en-US"/>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a:xfrm>
            <a:off x="8833808" y="4754880"/>
            <a:ext cx="2487743" cy="1790211"/>
          </a:xfrm>
        </p:spPr>
        <p:txBody>
          <a:bodyPr vert="horz" lIns="91440" tIns="45720" rIns="91440" bIns="45720" rtlCol="0" anchor="t">
            <a:noAutofit/>
          </a:bodyPr>
          <a:lstStyle/>
          <a:p>
            <a:r>
              <a:rPr lang="en-US">
                <a:ea typeface="+mn-lt"/>
                <a:cs typeface="+mn-lt"/>
              </a:rPr>
              <a:t>Lindsay Mullett</a:t>
            </a:r>
            <a:endParaRPr lang="en-US"/>
          </a:p>
          <a:p>
            <a:pPr lvl="1"/>
            <a:r>
              <a:rPr lang="en-US">
                <a:ea typeface="+mn-lt"/>
                <a:cs typeface="+mn-lt"/>
              </a:rPr>
              <a:t>UNBSJ </a:t>
            </a:r>
            <a:r>
              <a:rPr lang="en-US" err="1">
                <a:ea typeface="+mn-lt"/>
                <a:cs typeface="+mn-lt"/>
              </a:rPr>
              <a:t>BscCs</a:t>
            </a:r>
            <a:r>
              <a:rPr lang="en-US">
                <a:ea typeface="+mn-lt"/>
                <a:cs typeface="+mn-lt"/>
              </a:rPr>
              <a:t> student</a:t>
            </a:r>
          </a:p>
          <a:p>
            <a:pPr lvl="1" algn="l"/>
            <a:r>
              <a:rPr lang="en-US">
                <a:ea typeface="+mn-lt"/>
                <a:cs typeface="+mn-lt"/>
              </a:rPr>
              <a:t>Educated in data management and object orientated programming.  Motivated to improve implementation and efficiency of systems relating to precision medicine. </a:t>
            </a:r>
          </a:p>
          <a:p>
            <a:pPr lvl="1"/>
            <a:endParaRPr lang="en-US"/>
          </a:p>
          <a:p>
            <a:endParaRPr lang="en-US"/>
          </a:p>
        </p:txBody>
      </p:sp>
      <p:pic>
        <p:nvPicPr>
          <p:cNvPr id="2" name="Picture 2" descr="Close up of Barley in the wild">
            <a:extLst>
              <a:ext uri="{FF2B5EF4-FFF2-40B4-BE49-F238E27FC236}">
                <a16:creationId xmlns:a16="http://schemas.microsoft.com/office/drawing/2014/main" id="{D6630138-94C3-4929-B89D-FCCAD21E2E4E}"/>
              </a:ext>
            </a:extLst>
          </p:cNvPr>
          <p:cNvPicPr>
            <a:picLocks noGrp="1" noChangeAspect="1"/>
          </p:cNvPicPr>
          <p:nvPr>
            <p:ph type="pic" sz="quarter" idx="13"/>
          </p:nvPr>
        </p:nvPicPr>
        <p:blipFill rotWithShape="1">
          <a:blip r:embed="rId2"/>
          <a:srcRect l="17138" r="17138"/>
          <a:stretch/>
        </p:blipFill>
        <p:spPr>
          <a:xfrm>
            <a:off x="1279525" y="3011488"/>
            <a:ext cx="1463675" cy="1484312"/>
          </a:xfrm>
        </p:spPr>
      </p:pic>
      <p:pic>
        <p:nvPicPr>
          <p:cNvPr id="3" name="Picture 3" descr="Close-up of stacked books">
            <a:extLst>
              <a:ext uri="{FF2B5EF4-FFF2-40B4-BE49-F238E27FC236}">
                <a16:creationId xmlns:a16="http://schemas.microsoft.com/office/drawing/2014/main" id="{F8C02BF1-8F0D-42B9-A781-6399A680FF6C}"/>
              </a:ext>
            </a:extLst>
          </p:cNvPr>
          <p:cNvPicPr>
            <a:picLocks noGrp="1" noChangeAspect="1"/>
          </p:cNvPicPr>
          <p:nvPr>
            <p:ph type="pic" sz="quarter" idx="15"/>
          </p:nvPr>
        </p:nvPicPr>
        <p:blipFill rotWithShape="1">
          <a:blip r:embed="rId3"/>
          <a:srcRect l="22298" r="22298"/>
          <a:stretch/>
        </p:blipFill>
        <p:spPr/>
      </p:pic>
      <p:pic>
        <p:nvPicPr>
          <p:cNvPr id="30" name="Picture 30" descr="A person sitting at a table with wine glasses&#10;&#10;Description automatically generated">
            <a:extLst>
              <a:ext uri="{FF2B5EF4-FFF2-40B4-BE49-F238E27FC236}">
                <a16:creationId xmlns:a16="http://schemas.microsoft.com/office/drawing/2014/main" id="{EC9CD19C-1CD2-44B8-87CE-EC62F58FFE66}"/>
              </a:ext>
            </a:extLst>
          </p:cNvPr>
          <p:cNvPicPr>
            <a:picLocks noGrp="1" noChangeAspect="1"/>
          </p:cNvPicPr>
          <p:nvPr>
            <p:ph type="pic" sz="quarter" idx="17"/>
          </p:nvPr>
        </p:nvPicPr>
        <p:blipFill rotWithShape="1">
          <a:blip r:embed="rId4"/>
          <a:srcRect l="14970" t="5229" r="47305" b="35948"/>
          <a:stretch/>
        </p:blipFill>
        <p:spPr>
          <a:xfrm>
            <a:off x="9453588" y="2895457"/>
            <a:ext cx="1032978" cy="1486019"/>
          </a:xfrm>
        </p:spPr>
      </p:pic>
    </p:spTree>
    <p:extLst>
      <p:ext uri="{BB962C8B-B14F-4D97-AF65-F5344CB8AC3E}">
        <p14:creationId xmlns:p14="http://schemas.microsoft.com/office/powerpoint/2010/main" val="404807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a:ea typeface="+mj-lt"/>
                <a:cs typeface="+mj-lt"/>
              </a:rPr>
              <a:t>Overview of the System</a:t>
            </a:r>
            <a:endParaRPr lang="en-US"/>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a:xfrm>
            <a:off x="839788" y="2204066"/>
            <a:ext cx="5157787" cy="823912"/>
          </a:xfrm>
        </p:spPr>
        <p:txBody>
          <a:bodyPr/>
          <a:lstStyle/>
          <a:p>
            <a:r>
              <a:rPr lang="en-US"/>
              <a:t>Client</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8" y="3023740"/>
            <a:ext cx="5157787" cy="2572645"/>
          </a:xfrm>
        </p:spPr>
        <p:txBody>
          <a:bodyPr vert="horz" lIns="91440" tIns="45720" rIns="91440" bIns="45720" rtlCol="0" anchor="t">
            <a:noAutofit/>
          </a:bodyPr>
          <a:lstStyle/>
          <a:p>
            <a:pPr marL="0" indent="0">
              <a:buNone/>
            </a:pPr>
            <a:r>
              <a:rPr lang="en-US" sz="1800">
                <a:ea typeface="+mn-lt"/>
                <a:cs typeface="+mn-lt"/>
              </a:rPr>
              <a:t>Client – Upon purchasing a wearable device (</a:t>
            </a:r>
            <a:r>
              <a:rPr lang="en-US" sz="1800" err="1">
                <a:ea typeface="+mn-lt"/>
                <a:cs typeface="+mn-lt"/>
              </a:rPr>
              <a:t>eg.smart</a:t>
            </a:r>
            <a:r>
              <a:rPr lang="en-US" sz="1800">
                <a:ea typeface="+mn-lt"/>
                <a:cs typeface="+mn-lt"/>
              </a:rPr>
              <a:t> watch) user will upload personal data to be monitored and measured for self-improvement, health monitoring and medical analysis. User will be identified through a unique identification number and password to create account and assess own data. The wearable device will measure vitals and record physical data. There will be different options for users to subscribe to. High risk individuals such as diabetics or those with genetic disorders will be able to have their data closely monitored by their health care provider and have automatic alerts if vitals reports are concerning. In the event of a medical emergency, a health care professional will be able to access data off of the users device such as vitals, medical history, medications, allergies and blood type. Those wishing to have guidance for self improvement will subscribe to coaches for fitness and nutrition. Through that they will submit reports to have analyzed then receive feedback and modifications from their coaches. </a:t>
            </a:r>
            <a:endParaRPr lang="en-US" sz="1800"/>
          </a:p>
          <a:p>
            <a:pPr lvl="0"/>
            <a:endParaRPr lang="en-US"/>
          </a:p>
          <a:p>
            <a:endParaRPr lang="en-US"/>
          </a:p>
        </p:txBody>
      </p:sp>
      <p:sp>
        <p:nvSpPr>
          <p:cNvPr id="16" name="Text Placeholder 15">
            <a:extLst>
              <a:ext uri="{FF2B5EF4-FFF2-40B4-BE49-F238E27FC236}">
                <a16:creationId xmlns:a16="http://schemas.microsoft.com/office/drawing/2014/main" id="{36355637-BB26-4973-8B98-06B7E307CB60}"/>
              </a:ext>
            </a:extLst>
          </p:cNvPr>
          <p:cNvSpPr>
            <a:spLocks noGrp="1"/>
          </p:cNvSpPr>
          <p:nvPr>
            <p:ph type="body" sz="quarter" idx="3"/>
          </p:nvPr>
        </p:nvSpPr>
        <p:spPr>
          <a:xfrm>
            <a:off x="6133454" y="2204066"/>
            <a:ext cx="5183188" cy="823912"/>
          </a:xfrm>
        </p:spPr>
        <p:txBody>
          <a:bodyPr/>
          <a:lstStyle/>
          <a:p>
            <a:r>
              <a:rPr lang="en-US"/>
              <a:t>System</a:t>
            </a:r>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a:xfrm>
            <a:off x="6172200" y="3033032"/>
            <a:ext cx="5471261" cy="3204548"/>
          </a:xfrm>
        </p:spPr>
        <p:txBody>
          <a:bodyPr vert="horz" lIns="91440" tIns="45720" rIns="91440" bIns="45720" rtlCol="0" anchor="t">
            <a:noAutofit/>
          </a:bodyPr>
          <a:lstStyle/>
          <a:p>
            <a:pPr marL="0" indent="0">
              <a:buNone/>
            </a:pPr>
            <a:r>
              <a:rPr lang="en-US" sz="1800">
                <a:ea typeface="+mn-lt"/>
                <a:cs typeface="+mn-lt"/>
              </a:rPr>
              <a:t>System – Website and app connected to user's wearable device. Device will measure physical data and store it with the client’s profile accessible through a website. User friendly interface for client to upload and monitor data. Interface for healthcare professionals to connect to in the event of urgent medical care. Available connection for fitness and nutrition coaches to check progress and submit changes to recommendations. System will notify health care professionals of changes that may be concerning. Alerts will be issued to user if blood sugars or heart rates are at dangerous levels. It is required to keep medical information and personal information separate. The system will include a specialized database that allows storage of dynamic information of clients.</a:t>
            </a:r>
            <a:endParaRPr lang="en-US" sz="180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a:xfrm>
            <a:off x="4322736" y="6743808"/>
            <a:ext cx="2743200" cy="365125"/>
          </a:xfrm>
        </p:spPr>
        <p:txBody>
          <a:bodyPr/>
          <a:lstStyle/>
          <a:p>
            <a:fld id="{2C18C1E5-FB55-42F5-BD6D-9CC153FCDBE6}" type="slidenum">
              <a:rPr lang="en-US" smtClean="0"/>
              <a:pPr/>
              <a:t>4</a:t>
            </a:fld>
            <a:endParaRPr lang="en-US"/>
          </a:p>
        </p:txBody>
      </p:sp>
    </p:spTree>
    <p:extLst>
      <p:ext uri="{BB962C8B-B14F-4D97-AF65-F5344CB8AC3E}">
        <p14:creationId xmlns:p14="http://schemas.microsoft.com/office/powerpoint/2010/main" val="382836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nSpc>
                <a:spcPct val="90000"/>
              </a:lnSpc>
            </a:pPr>
            <a:r>
              <a:rPr lang="en-US"/>
              <a:t>Stakeholders</a:t>
            </a:r>
            <a:br>
              <a:rPr lang="en-US" sz="4400"/>
            </a:br>
            <a:br>
              <a:rPr lang="en-US" sz="4400"/>
            </a:br>
            <a:r>
              <a:rPr lang="en-US" sz="3600"/>
              <a:t>System can be used by anyone, Specifically Targeted at:</a:t>
            </a:r>
            <a:endParaRPr lang="en-US" sz="3600" i="1"/>
          </a:p>
        </p:txBody>
      </p:sp>
      <p:sp>
        <p:nvSpPr>
          <p:cNvPr id="2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10405872" y="6356350"/>
            <a:ext cx="1143000" cy="365125"/>
          </a:xfrm>
        </p:spPr>
        <p:txBody>
          <a:bodyPr vert="horz" lIns="91440" tIns="45720" rIns="91440" bIns="45720" rtlCol="0" anchor="ctr">
            <a:normAutofit/>
          </a:bodyPr>
          <a:lstStyle/>
          <a:p>
            <a:pPr>
              <a:spcAft>
                <a:spcPts val="600"/>
              </a:spcAft>
            </a:pPr>
            <a:fld id="{2C18C1E5-FB55-42F5-BD6D-9CC153FCDBE6}" type="slidenum">
              <a:rPr lang="en-US">
                <a:solidFill>
                  <a:srgbClr val="FBF9F6"/>
                </a:solidFill>
              </a:rPr>
              <a:pPr>
                <a:spcAft>
                  <a:spcPts val="600"/>
                </a:spcAft>
              </a:pPr>
              <a:t>5</a:t>
            </a:fld>
            <a:endParaRPr lang="en-US">
              <a:solidFill>
                <a:srgbClr val="FBF9F6"/>
              </a:solidFill>
            </a:endParaRPr>
          </a:p>
        </p:txBody>
      </p:sp>
      <p:graphicFrame>
        <p:nvGraphicFramePr>
          <p:cNvPr id="8" name="Content Placeholder 2">
            <a:extLst>
              <a:ext uri="{FF2B5EF4-FFF2-40B4-BE49-F238E27FC236}">
                <a16:creationId xmlns:a16="http://schemas.microsoft.com/office/drawing/2014/main" id="{BF0C6B93-20B7-47F1-BCB3-E10D9E62525E}"/>
              </a:ext>
            </a:extLst>
          </p:cNvPr>
          <p:cNvGraphicFramePr>
            <a:graphicFrameLocks noGrp="1"/>
          </p:cNvGraphicFramePr>
          <p:nvPr>
            <p:ph idx="1"/>
            <p:extLst>
              <p:ext uri="{D42A27DB-BD31-4B8C-83A1-F6EECF244321}">
                <p14:modId xmlns:p14="http://schemas.microsoft.com/office/powerpoint/2010/main" val="30743629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84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401221"/>
            <a:ext cx="10515600" cy="1348065"/>
          </a:xfrm>
        </p:spPr>
        <p:txBody>
          <a:bodyPr vert="horz" lIns="91440" tIns="45720" rIns="91440" bIns="45720" rtlCol="0">
            <a:normAutofit/>
          </a:bodyPr>
          <a:lstStyle/>
          <a:p>
            <a:r>
              <a:rPr lang="en-US" sz="6800">
                <a:solidFill>
                  <a:schemeClr val="bg1"/>
                </a:solidFill>
              </a:rPr>
              <a:t>Functional system requirements</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6</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375042024"/>
              </p:ext>
            </p:extLst>
          </p:nvPr>
        </p:nvGraphicFramePr>
        <p:xfrm>
          <a:off x="322881" y="2066440"/>
          <a:ext cx="11281491" cy="4618101"/>
        </p:xfrm>
        <a:graphic>
          <a:graphicData uri="http://schemas.openxmlformats.org/drawingml/2006/table">
            <a:tbl>
              <a:tblPr firstRow="1" bandRow="1">
                <a:solidFill>
                  <a:srgbClr val="F2F2F2">
                    <a:alpha val="45098"/>
                  </a:srgbClr>
                </a:solidFill>
                <a:tableStyleId>{5C22544A-7EE6-4342-B048-85BDC9FD1C3A}</a:tableStyleId>
              </a:tblPr>
              <a:tblGrid>
                <a:gridCol w="952772">
                  <a:extLst>
                    <a:ext uri="{9D8B030D-6E8A-4147-A177-3AD203B41FA5}">
                      <a16:colId xmlns:a16="http://schemas.microsoft.com/office/drawing/2014/main" val="4236101987"/>
                    </a:ext>
                  </a:extLst>
                </a:gridCol>
                <a:gridCol w="9255418">
                  <a:extLst>
                    <a:ext uri="{9D8B030D-6E8A-4147-A177-3AD203B41FA5}">
                      <a16:colId xmlns:a16="http://schemas.microsoft.com/office/drawing/2014/main" val="3759119048"/>
                    </a:ext>
                  </a:extLst>
                </a:gridCol>
                <a:gridCol w="1073301">
                  <a:extLst>
                    <a:ext uri="{9D8B030D-6E8A-4147-A177-3AD203B41FA5}">
                      <a16:colId xmlns:a16="http://schemas.microsoft.com/office/drawing/2014/main" val="1493095617"/>
                    </a:ext>
                  </a:extLst>
                </a:gridCol>
              </a:tblGrid>
              <a:tr h="429166">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REQ-1</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allow the user to create his own profile and modify it</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5</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REQ-2</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be able to store the personal health data uploaded by users from any machine(computer/mobile) into a database</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400" cap="none" spc="0">
                          <a:solidFill>
                            <a:schemeClr val="tx1"/>
                          </a:solidFill>
                        </a:rPr>
                        <a:t>5</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868313">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REQ-3</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The system should provide 4 types of accounts: one for health professionals, one for personal coaches and nutritionists, one for regular users and one for users at risk (people with diabetes, genetic conditions, chronic diseases...)</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3</a:t>
                      </a: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638759">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REQ-4</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For the regular users account, the system should have these features: </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618797">
                <a:tc>
                  <a:txBody>
                    <a:bodyPr/>
                    <a:lstStyle/>
                    <a:p>
                      <a:pPr lvl="0">
                        <a:buNone/>
                      </a:pPr>
                      <a:r>
                        <a:rPr lang="en-US" sz="1400" cap="none" spc="0">
                          <a:solidFill>
                            <a:schemeClr val="tx1"/>
                          </a:solidFill>
                        </a:rPr>
                        <a:t>REQ-5  </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Connecting actors to the user. Allowing the different types of professionals to modify plans and provide recommendations to users. Produce </a:t>
                      </a:r>
                      <a:r>
                        <a:rPr lang="en-US" sz="1400" b="0" i="0" u="none" strike="noStrike" cap="none" spc="0" noProof="0"/>
                        <a:t>output of experts’ conclusions, recommendations on treatment, prevention, rehabilitation, volumes and intensity of a training process, nutrition, and diet limitations.</a:t>
                      </a:r>
                      <a:endParaRPr lang="en-US" sz="1400" b="0" i="0" u="none" strike="noStrike" cap="none" spc="0" noProof="0">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r h="618797">
                <a:tc>
                  <a:txBody>
                    <a:bodyPr/>
                    <a:lstStyle/>
                    <a:p>
                      <a:pPr lvl="0">
                        <a:buNone/>
                      </a:pPr>
                      <a:r>
                        <a:rPr lang="en-US" sz="1400" cap="none" spc="0">
                          <a:solidFill>
                            <a:schemeClr val="tx1"/>
                          </a:solidFill>
                        </a:rPr>
                        <a:t>REQ-6</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System will allow for user’s vital information to be accessed by health care professional in the event of a medical emergency</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381170826"/>
                  </a:ext>
                </a:extLst>
              </a:tr>
            </a:tbl>
          </a:graphicData>
        </a:graphic>
      </p:graphicFrame>
    </p:spTree>
    <p:extLst>
      <p:ext uri="{BB962C8B-B14F-4D97-AF65-F5344CB8AC3E}">
        <p14:creationId xmlns:p14="http://schemas.microsoft.com/office/powerpoint/2010/main" val="12494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848"/>
            <a:ext cx="10515600" cy="1348065"/>
          </a:xfrm>
        </p:spPr>
        <p:txBody>
          <a:bodyPr vert="horz" lIns="91440" tIns="45720" rIns="91440" bIns="45720" rtlCol="0">
            <a:normAutofit/>
          </a:bodyPr>
          <a:lstStyle/>
          <a:p>
            <a:r>
              <a:rPr lang="en-US" sz="3600">
                <a:solidFill>
                  <a:schemeClr val="bg1"/>
                </a:solidFill>
              </a:rPr>
              <a:t>Functional system requirements Continued</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7</a:t>
            </a:fld>
            <a:endParaRPr lang="en-US"/>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2272355079"/>
              </p:ext>
            </p:extLst>
          </p:nvPr>
        </p:nvGraphicFramePr>
        <p:xfrm>
          <a:off x="413288" y="1937288"/>
          <a:ext cx="10866999" cy="4818258"/>
        </p:xfrm>
        <a:graphic>
          <a:graphicData uri="http://schemas.openxmlformats.org/drawingml/2006/table">
            <a:tbl>
              <a:tblPr firstRow="1" bandRow="1">
                <a:solidFill>
                  <a:srgbClr val="F2F2F2">
                    <a:alpha val="45098"/>
                  </a:srgbClr>
                </a:solidFill>
                <a:tableStyleId>{5C22544A-7EE6-4342-B048-85BDC9FD1C3A}</a:tableStyleId>
              </a:tblPr>
              <a:tblGrid>
                <a:gridCol w="917766">
                  <a:extLst>
                    <a:ext uri="{9D8B030D-6E8A-4147-A177-3AD203B41FA5}">
                      <a16:colId xmlns:a16="http://schemas.microsoft.com/office/drawing/2014/main" val="4236101987"/>
                    </a:ext>
                  </a:extLst>
                </a:gridCol>
                <a:gridCol w="8915366">
                  <a:extLst>
                    <a:ext uri="{9D8B030D-6E8A-4147-A177-3AD203B41FA5}">
                      <a16:colId xmlns:a16="http://schemas.microsoft.com/office/drawing/2014/main" val="3759119048"/>
                    </a:ext>
                  </a:extLst>
                </a:gridCol>
                <a:gridCol w="1033867">
                  <a:extLst>
                    <a:ext uri="{9D8B030D-6E8A-4147-A177-3AD203B41FA5}">
                      <a16:colId xmlns:a16="http://schemas.microsoft.com/office/drawing/2014/main" val="1493095617"/>
                    </a:ext>
                  </a:extLst>
                </a:gridCol>
              </a:tblGrid>
              <a:tr h="520820">
                <a:tc>
                  <a:txBody>
                    <a:bodyPr/>
                    <a:lstStyle/>
                    <a:p>
                      <a:pPr lvl="0">
                        <a:buNone/>
                      </a:pPr>
                      <a:endParaRPr lang="en-US" sz="1600" b="0" cap="none" spc="0">
                        <a:solidFill>
                          <a:schemeClr val="bg1"/>
                        </a:solidFill>
                      </a:endParaRP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Description</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600" b="0" cap="none" spc="0">
                          <a:solidFill>
                            <a:schemeClr val="bg1"/>
                          </a:solidFill>
                        </a:rPr>
                        <a:t>Priority</a:t>
                      </a:r>
                    </a:p>
                  </a:txBody>
                  <a:tcPr marL="89097" marR="89097" marT="100920" marB="4454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123168758"/>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REQ-7</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endParaRPr lang="en-US" sz="1400" b="0" i="0" u="none" strike="noStrike" cap="none" spc="0" noProof="0"/>
                    </a:p>
                    <a:p>
                      <a:pPr lvl="0" algn="l">
                        <a:lnSpc>
                          <a:spcPct val="100000"/>
                        </a:lnSpc>
                        <a:spcBef>
                          <a:spcPts val="0"/>
                        </a:spcBef>
                        <a:spcAft>
                          <a:spcPts val="0"/>
                        </a:spcAft>
                        <a:buNone/>
                      </a:pPr>
                      <a:r>
                        <a:rPr lang="en-US" sz="1400" b="0" i="0" u="none" strike="noStrike" cap="none" spc="0" noProof="0"/>
                        <a:t>System will monitor vitals of user and send alert when there is a dramatic change in blood sugars or heart rate</a:t>
                      </a:r>
                    </a:p>
                    <a:p>
                      <a:pPr lvl="0" algn="l">
                        <a:lnSpc>
                          <a:spcPct val="100000"/>
                        </a:lnSpc>
                        <a:spcBef>
                          <a:spcPts val="0"/>
                        </a:spcBef>
                        <a:spcAft>
                          <a:spcPts val="0"/>
                        </a:spcAft>
                        <a:buNone/>
                      </a:pPr>
                      <a:endParaRPr lang="en-US" sz="1400" b="0" i="0" u="none" strike="noStrike" cap="none" spc="0" noProof="0">
                        <a:solidFill>
                          <a:schemeClr val="tx1"/>
                        </a:solidFill>
                        <a:latin typeface="The Hand Black"/>
                      </a:endParaRP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400" cap="none" spc="0">
                          <a:solidFill>
                            <a:schemeClr val="tx1"/>
                          </a:solidFill>
                        </a:rPr>
                        <a:t>2</a:t>
                      </a:r>
                    </a:p>
                  </a:txBody>
                  <a:tcPr marL="89097" marR="89097" marT="100920" marB="445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66787693"/>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REQ-8</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t>Access personal data about the client health presented as formalized electronic medical records that enable displaying the current integral evaluation of the health state</a:t>
                      </a:r>
                      <a:endParaRPr lang="en-US"/>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87153489"/>
                  </a:ext>
                </a:extLst>
              </a:tr>
              <a:tr h="1031997">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REQ-9</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The system will include a specialized database that allows storage of dynamic information of clients.</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endParaRPr lang="en-US" sz="1400" cap="none" spc="0">
                        <a:solidFill>
                          <a:schemeClr val="tx1"/>
                        </a:solidFill>
                      </a:endParaRPr>
                    </a:p>
                  </a:txBody>
                  <a:tcPr marL="89097" marR="89097" marT="100920" marB="445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41404444"/>
                  </a:ext>
                </a:extLst>
              </a:tr>
              <a:tr h="761941">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REQ-10</a:t>
                      </a:r>
                      <a:endParaRPr lang="en-US"/>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solidFill>
                            <a:schemeClr val="tx1"/>
                          </a:solidFill>
                          <a:latin typeface="The Hand Black"/>
                        </a:rPr>
                        <a:t>System will connect to other companies' technologies that monitor heart rate, blood pressure and blood sugar</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r>
                        <a:rPr lang="en-US" sz="1400" cap="none" spc="0">
                          <a:solidFill>
                            <a:schemeClr val="tx1"/>
                          </a:solidFill>
                        </a:rPr>
                        <a:t>2</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1023936015"/>
                  </a:ext>
                </a:extLst>
              </a:tr>
              <a:tr h="742651">
                <a:tc>
                  <a:txBody>
                    <a:bodyPr/>
                    <a:lstStyle/>
                    <a:p>
                      <a:pPr lvl="0">
                        <a:buNone/>
                      </a:pPr>
                      <a:r>
                        <a:rPr lang="en-US" sz="1400" cap="none" spc="0">
                          <a:solidFill>
                            <a:schemeClr val="tx1"/>
                          </a:solidFill>
                        </a:rPr>
                        <a:t>REQ-11</a:t>
                      </a: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lgn="l">
                        <a:lnSpc>
                          <a:spcPct val="100000"/>
                        </a:lnSpc>
                        <a:spcBef>
                          <a:spcPts val="0"/>
                        </a:spcBef>
                        <a:spcAft>
                          <a:spcPts val="0"/>
                        </a:spcAft>
                        <a:buNone/>
                      </a:pPr>
                      <a:r>
                        <a:rPr lang="en-US" sz="1400" b="0" i="0" u="none" strike="noStrike" cap="none" spc="0" noProof="0">
                          <a:latin typeface="The Hand Black"/>
                        </a:rPr>
                        <a:t>Encapsulation to ensure only authorized individuals access sensitive information</a:t>
                      </a:r>
                    </a:p>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tc>
                  <a:txBody>
                    <a:bodyPr/>
                    <a:lstStyle/>
                    <a:p>
                      <a:pPr lvl="0">
                        <a:buNone/>
                      </a:pPr>
                      <a:endParaRPr lang="en-US" sz="1400" cap="none" spc="0">
                        <a:solidFill>
                          <a:schemeClr val="tx1"/>
                        </a:solidFill>
                      </a:endParaRPr>
                    </a:p>
                  </a:txBody>
                  <a:tcPr marL="89097" marR="89097" marT="100920" marB="44548" anchor="ctr">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lnB>
                    <a:solidFill>
                      <a:srgbClr val="BFBFBF">
                        <a:alpha val="34902"/>
                      </a:srgbClr>
                    </a:solidFill>
                  </a:tcPr>
                </a:tc>
                <a:extLst>
                  <a:ext uri="{0D108BD9-81ED-4DB2-BD59-A6C34878D82A}">
                    <a16:rowId xmlns:a16="http://schemas.microsoft.com/office/drawing/2014/main" val="2995037791"/>
                  </a:ext>
                </a:extLst>
              </a:tr>
            </a:tbl>
          </a:graphicData>
        </a:graphic>
      </p:graphicFrame>
    </p:spTree>
    <p:extLst>
      <p:ext uri="{BB962C8B-B14F-4D97-AF65-F5344CB8AC3E}">
        <p14:creationId xmlns:p14="http://schemas.microsoft.com/office/powerpoint/2010/main" val="8215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3" name="Rectangle 12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Use Case Scenarios</a:t>
            </a:r>
          </a:p>
        </p:txBody>
      </p:sp>
      <p:sp>
        <p:nvSpPr>
          <p:cNvPr id="44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9724317" y="6356350"/>
            <a:ext cx="18288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8</a:t>
            </a:fld>
            <a:endParaRPr lang="en-US">
              <a:solidFill>
                <a:schemeClr val="tx1"/>
              </a:solidFill>
            </a:endParaRPr>
          </a:p>
        </p:txBody>
      </p:sp>
      <p:graphicFrame>
        <p:nvGraphicFramePr>
          <p:cNvPr id="439" name="Table 438">
            <a:extLst>
              <a:ext uri="{FF2B5EF4-FFF2-40B4-BE49-F238E27FC236}">
                <a16:creationId xmlns:a16="http://schemas.microsoft.com/office/drawing/2014/main" id="{11249F44-109A-4AC0-BA32-39E0D4EA13A0}"/>
              </a:ext>
            </a:extLst>
          </p:cNvPr>
          <p:cNvGraphicFramePr>
            <a:graphicFrameLocks noGrp="1"/>
          </p:cNvGraphicFramePr>
          <p:nvPr>
            <p:extLst>
              <p:ext uri="{D42A27DB-BD31-4B8C-83A1-F6EECF244321}">
                <p14:modId xmlns:p14="http://schemas.microsoft.com/office/powerpoint/2010/main" val="3068884043"/>
              </p:ext>
            </p:extLst>
          </p:nvPr>
        </p:nvGraphicFramePr>
        <p:xfrm>
          <a:off x="320040" y="1565137"/>
          <a:ext cx="7214616" cy="4850805"/>
        </p:xfrm>
        <a:graphic>
          <a:graphicData uri="http://schemas.openxmlformats.org/drawingml/2006/table">
            <a:tbl>
              <a:tblPr firstRow="1" bandRow="1">
                <a:tableStyleId>{5C22544A-7EE6-4342-B048-85BDC9FD1C3A}</a:tableStyleId>
              </a:tblPr>
              <a:tblGrid>
                <a:gridCol w="2374264">
                  <a:extLst>
                    <a:ext uri="{9D8B030D-6E8A-4147-A177-3AD203B41FA5}">
                      <a16:colId xmlns:a16="http://schemas.microsoft.com/office/drawing/2014/main" val="86848509"/>
                    </a:ext>
                  </a:extLst>
                </a:gridCol>
                <a:gridCol w="2466088">
                  <a:extLst>
                    <a:ext uri="{9D8B030D-6E8A-4147-A177-3AD203B41FA5}">
                      <a16:colId xmlns:a16="http://schemas.microsoft.com/office/drawing/2014/main" val="3845058951"/>
                    </a:ext>
                  </a:extLst>
                </a:gridCol>
                <a:gridCol w="2374264">
                  <a:extLst>
                    <a:ext uri="{9D8B030D-6E8A-4147-A177-3AD203B41FA5}">
                      <a16:colId xmlns:a16="http://schemas.microsoft.com/office/drawing/2014/main" val="3003178736"/>
                    </a:ext>
                  </a:extLst>
                </a:gridCol>
              </a:tblGrid>
              <a:tr h="342044">
                <a:tc>
                  <a:txBody>
                    <a:bodyPr/>
                    <a:lstStyle/>
                    <a:p>
                      <a:pPr algn="l" rtl="0" fontAlgn="base"/>
                      <a:r>
                        <a:rPr lang="en-US" sz="1500" u="none" strike="noStrike">
                          <a:effectLst/>
                        </a:rPr>
                        <a:t>Use Case</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Description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Requirement satisfied</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873121889"/>
                  </a:ext>
                </a:extLst>
              </a:tr>
              <a:tr h="1041680">
                <a:tc>
                  <a:txBody>
                    <a:bodyPr/>
                    <a:lstStyle/>
                    <a:p>
                      <a:pPr algn="l" rtl="0" fontAlgn="base"/>
                      <a:r>
                        <a:rPr lang="en-US" sz="1500" u="none" strike="noStrike">
                          <a:effectLst/>
                        </a:rPr>
                        <a:t>Client creating profile</a:t>
                      </a:r>
                    </a:p>
                  </a:txBody>
                  <a:tcPr marL="77737" marR="77737" marT="38869" marB="38869"/>
                </a:tc>
                <a:tc>
                  <a:txBody>
                    <a:bodyPr/>
                    <a:lstStyle/>
                    <a:p>
                      <a:pPr algn="l" rtl="0" fontAlgn="base"/>
                      <a:r>
                        <a:rPr lang="en-US" sz="1500" u="none" strike="noStrike">
                          <a:effectLst/>
                        </a:rPr>
                        <a:t>Allows user to create his/her personal profile and modify its access/information</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REQ-1</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028127655"/>
                  </a:ext>
                </a:extLst>
              </a:tr>
              <a:tr h="1741315">
                <a:tc>
                  <a:txBody>
                    <a:bodyPr/>
                    <a:lstStyle/>
                    <a:p>
                      <a:pPr algn="l" rtl="0" fontAlgn="base"/>
                      <a:r>
                        <a:rPr lang="en-US" sz="1500" u="none" strike="noStrike">
                          <a:effectLst/>
                        </a:rPr>
                        <a:t>Health care professional</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Allow health care professionals to monitor high risk patients, or patients with different disorders to make necessary changes to optimize health of patient.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REQ-5</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2294722596"/>
                  </a:ext>
                </a:extLst>
              </a:tr>
              <a:tr h="575256">
                <a:tc>
                  <a:txBody>
                    <a:bodyPr/>
                    <a:lstStyle/>
                    <a:p>
                      <a:pPr algn="l" rtl="0" fontAlgn="base"/>
                      <a:r>
                        <a:rPr lang="en-US" sz="1500" u="none" strike="noStrike">
                          <a:effectLst/>
                        </a:rPr>
                        <a:t>Healthcare professional</a:t>
                      </a:r>
                      <a:r>
                        <a:rPr lang="en-US" sz="1500">
                          <a:effectLst/>
                        </a:rPr>
                        <a:t> (In Emergency situation)</a:t>
                      </a:r>
                      <a:endParaRPr lang="en-US" sz="1500" b="0" i="0">
                        <a:effectLst/>
                      </a:endParaRPr>
                    </a:p>
                  </a:txBody>
                  <a:tcPr marL="77737" marR="77737" marT="38869" marB="38869"/>
                </a:tc>
                <a:tc>
                  <a:txBody>
                    <a:bodyPr/>
                    <a:lstStyle/>
                    <a:p>
                      <a:pPr algn="l" rtl="0" fontAlgn="base"/>
                      <a:r>
                        <a:rPr lang="en-US" sz="1500" u="none" strike="noStrike">
                          <a:effectLst/>
                        </a:rPr>
                        <a:t>Access vitals of patient for emergency treatment</a:t>
                      </a:r>
                      <a:r>
                        <a:rPr lang="en-US" sz="1500">
                          <a:effectLst/>
                        </a:rPr>
                        <a:t> </a:t>
                      </a:r>
                      <a:endParaRPr lang="en-US" sz="1500" b="0" i="0">
                        <a:effectLst/>
                      </a:endParaRPr>
                    </a:p>
                  </a:txBody>
                  <a:tcPr marL="77737" marR="77737" marT="38869" marB="38869"/>
                </a:tc>
                <a:tc>
                  <a:txBody>
                    <a:bodyPr/>
                    <a:lstStyle/>
                    <a:p>
                      <a:pPr algn="l" rtl="0" fontAlgn="base"/>
                      <a:r>
                        <a:rPr lang="en-US" sz="1500" u="none" strike="noStrike">
                          <a:effectLst/>
                        </a:rPr>
                        <a:t>REQ-6</a:t>
                      </a:r>
                      <a:r>
                        <a:rPr lang="en-US" sz="1500">
                          <a:effectLst/>
                        </a:rPr>
                        <a:t> </a:t>
                      </a:r>
                      <a:endParaRPr lang="en-US" sz="1500" b="0" i="0">
                        <a:effectLst/>
                      </a:endParaRPr>
                    </a:p>
                  </a:txBody>
                  <a:tcPr marL="77737" marR="77737" marT="38869" marB="38869"/>
                </a:tc>
                <a:extLst>
                  <a:ext uri="{0D108BD9-81ED-4DB2-BD59-A6C34878D82A}">
                    <a16:rowId xmlns:a16="http://schemas.microsoft.com/office/drawing/2014/main" val="1356553829"/>
                  </a:ext>
                </a:extLst>
              </a:tr>
              <a:tr h="575255">
                <a:tc>
                  <a:txBody>
                    <a:bodyPr/>
                    <a:lstStyle/>
                    <a:p>
                      <a:pPr lvl="0" algn="l">
                        <a:buNone/>
                      </a:pPr>
                      <a:r>
                        <a:rPr lang="en-US" sz="1500">
                          <a:effectLst/>
                        </a:rPr>
                        <a:t>Fitness/ nutrition coach</a:t>
                      </a:r>
                    </a:p>
                  </a:txBody>
                  <a:tcPr marL="77737" marR="77737" marT="38869" marB="38869"/>
                </a:tc>
                <a:tc>
                  <a:txBody>
                    <a:bodyPr/>
                    <a:lstStyle/>
                    <a:p>
                      <a:pPr lvl="0" algn="l">
                        <a:buNone/>
                      </a:pPr>
                      <a:r>
                        <a:rPr lang="en-US" sz="1500">
                          <a:effectLst/>
                        </a:rPr>
                        <a:t>Access client's reports then provide feedback</a:t>
                      </a:r>
                    </a:p>
                  </a:txBody>
                  <a:tcPr marL="77737" marR="77737" marT="38869" marB="38869"/>
                </a:tc>
                <a:tc>
                  <a:txBody>
                    <a:bodyPr/>
                    <a:lstStyle/>
                    <a:p>
                      <a:pPr lvl="0" algn="l">
                        <a:buNone/>
                      </a:pPr>
                      <a:r>
                        <a:rPr lang="en-US" sz="1500">
                          <a:effectLst/>
                        </a:rPr>
                        <a:t>REQ-8</a:t>
                      </a:r>
                    </a:p>
                  </a:txBody>
                  <a:tcPr marL="77737" marR="77737" marT="38869" marB="38869"/>
                </a:tc>
                <a:extLst>
                  <a:ext uri="{0D108BD9-81ED-4DB2-BD59-A6C34878D82A}">
                    <a16:rowId xmlns:a16="http://schemas.microsoft.com/office/drawing/2014/main" val="3144196876"/>
                  </a:ext>
                </a:extLst>
              </a:tr>
              <a:tr h="575255">
                <a:tc>
                  <a:txBody>
                    <a:bodyPr/>
                    <a:lstStyle/>
                    <a:p>
                      <a:pPr lvl="0" algn="l">
                        <a:buNone/>
                      </a:pPr>
                      <a:r>
                        <a:rPr lang="en-US" sz="1500">
                          <a:effectLst/>
                        </a:rPr>
                        <a:t>User</a:t>
                      </a:r>
                    </a:p>
                  </a:txBody>
                  <a:tcPr marL="77737" marR="77737" marT="38869" marB="38869"/>
                </a:tc>
                <a:tc>
                  <a:txBody>
                    <a:bodyPr/>
                    <a:lstStyle/>
                    <a:p>
                      <a:pPr lvl="0" algn="l">
                        <a:buNone/>
                      </a:pPr>
                      <a:r>
                        <a:rPr lang="en-US" sz="1500">
                          <a:effectLst/>
                        </a:rPr>
                        <a:t>Connecting to database to review and submit changes</a:t>
                      </a:r>
                    </a:p>
                  </a:txBody>
                  <a:tcPr marL="77737" marR="77737" marT="38869" marB="38869"/>
                </a:tc>
                <a:tc>
                  <a:txBody>
                    <a:bodyPr/>
                    <a:lstStyle/>
                    <a:p>
                      <a:pPr lvl="0" algn="l">
                        <a:buNone/>
                      </a:pPr>
                      <a:endParaRPr lang="en-US" sz="1500">
                        <a:effectLst/>
                      </a:endParaRPr>
                    </a:p>
                  </a:txBody>
                  <a:tcPr marL="77737" marR="77737" marT="38869" marB="38869"/>
                </a:tc>
                <a:extLst>
                  <a:ext uri="{0D108BD9-81ED-4DB2-BD59-A6C34878D82A}">
                    <a16:rowId xmlns:a16="http://schemas.microsoft.com/office/drawing/2014/main" val="1160424213"/>
                  </a:ext>
                </a:extLst>
              </a:tr>
            </a:tbl>
          </a:graphicData>
        </a:graphic>
      </p:graphicFrame>
    </p:spTree>
    <p:extLst>
      <p:ext uri="{BB962C8B-B14F-4D97-AF65-F5344CB8AC3E}">
        <p14:creationId xmlns:p14="http://schemas.microsoft.com/office/powerpoint/2010/main" val="76915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0" name="Rectangle 7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638882" y="4636507"/>
            <a:ext cx="10909640" cy="1687814"/>
          </a:xfrm>
        </p:spPr>
        <p:txBody>
          <a:bodyPr vert="horz" lIns="91440" tIns="45720" rIns="91440" bIns="45720" rtlCol="0" anchor="b">
            <a:normAutofit/>
          </a:bodyPr>
          <a:lstStyle/>
          <a:p>
            <a:pPr algn="ctr"/>
            <a:r>
              <a:rPr lang="en-US" sz="5400"/>
              <a:t>Class Diagram</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a:solidFill>
                  <a:schemeClr val="tx1"/>
                </a:solidFill>
              </a:rPr>
              <a:pPr>
                <a:spcAft>
                  <a:spcPts val="600"/>
                </a:spcAft>
              </a:pPr>
              <a:t>9</a:t>
            </a:fld>
            <a:endParaRPr lang="en-US">
              <a:solidFill>
                <a:schemeClr val="tx1"/>
              </a:solidFill>
            </a:endParaRPr>
          </a:p>
        </p:txBody>
      </p:sp>
      <p:pic>
        <p:nvPicPr>
          <p:cNvPr id="36" name="Picture 36" descr="Diagram&#10;&#10;Description automatically generated">
            <a:extLst>
              <a:ext uri="{FF2B5EF4-FFF2-40B4-BE49-F238E27FC236}">
                <a16:creationId xmlns:a16="http://schemas.microsoft.com/office/drawing/2014/main" id="{00CB7EFF-3D8D-4D45-880C-CF5BAA4361C9}"/>
              </a:ext>
            </a:extLst>
          </p:cNvPr>
          <p:cNvPicPr>
            <a:picLocks noChangeAspect="1"/>
          </p:cNvPicPr>
          <p:nvPr/>
        </p:nvPicPr>
        <p:blipFill rotWithShape="1">
          <a:blip r:embed="rId2"/>
          <a:srcRect b="2174"/>
          <a:stretch/>
        </p:blipFill>
        <p:spPr>
          <a:xfrm>
            <a:off x="1133454" y="-364059"/>
            <a:ext cx="9933408" cy="5581889"/>
          </a:xfrm>
          <a:prstGeom prst="rect">
            <a:avLst/>
          </a:prstGeom>
        </p:spPr>
      </p:pic>
      <p:sp>
        <p:nvSpPr>
          <p:cNvPr id="82"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0ABEE4"/>
          </a:solidFill>
          <a:ln w="38100" cap="rnd">
            <a:solidFill>
              <a:srgbClr val="0ABEE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86"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88"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352613145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AD9EFA-E074-4C2F-8F25-BF862B8AB684}">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A595FF-F2D2-434C-A89B-B6A4364C47A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A49B05-820E-4F16-BCC1-12B2E1300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SketchyVTI</vt:lpstr>
      <vt:lpstr>Health and Fitness monitoring system</vt:lpstr>
      <vt:lpstr>Why This system?</vt:lpstr>
      <vt:lpstr>Our TEAM</vt:lpstr>
      <vt:lpstr>Overview of the System</vt:lpstr>
      <vt:lpstr>Stakeholders  System can be used by anyone, Specifically Targeted at:</vt:lpstr>
      <vt:lpstr>Functional system requirements</vt:lpstr>
      <vt:lpstr>Functional system requirements Continued</vt:lpstr>
      <vt:lpstr>Use Case Scenarios</vt:lpstr>
      <vt:lpstr>Class Diagram</vt:lpstr>
      <vt:lpstr>General Use Case Diagram</vt:lpstr>
      <vt:lpstr>User Use Case Diagram</vt:lpstr>
      <vt:lpstr>                DATABASE USE CASE DIAGRAM </vt:lpstr>
      <vt:lpstr>PowerPoint Presentation</vt:lpstr>
      <vt:lpstr>PowerPoint Presentation</vt:lpstr>
      <vt:lpstr>Risks</vt:lpstr>
      <vt:lpstr>Evolution of Health and Fitness monitoring system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
  <cp:revision>2</cp:revision>
  <dcterms:created xsi:type="dcterms:W3CDTF">2020-11-15T21:48:34Z</dcterms:created>
  <dcterms:modified xsi:type="dcterms:W3CDTF">2020-12-07T18:00:09Z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