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2.xml" ContentType="application/inkml+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24"/>
  </p:notesMasterIdLst>
  <p:handoutMasterIdLst>
    <p:handoutMasterId r:id="rId25"/>
  </p:handoutMasterIdLst>
  <p:sldIdLst>
    <p:sldId id="496" r:id="rId5"/>
    <p:sldId id="514" r:id="rId6"/>
    <p:sldId id="501" r:id="rId7"/>
    <p:sldId id="503" r:id="rId8"/>
    <p:sldId id="497" r:id="rId9"/>
    <p:sldId id="430" r:id="rId10"/>
    <p:sldId id="509" r:id="rId11"/>
    <p:sldId id="510" r:id="rId12"/>
    <p:sldId id="513" r:id="rId13"/>
    <p:sldId id="522" r:id="rId14"/>
    <p:sldId id="498" r:id="rId15"/>
    <p:sldId id="512" r:id="rId16"/>
    <p:sldId id="520" r:id="rId17"/>
    <p:sldId id="521" r:id="rId18"/>
    <p:sldId id="519" r:id="rId19"/>
    <p:sldId id="517" r:id="rId20"/>
    <p:sldId id="518" r:id="rId21"/>
    <p:sldId id="516" r:id="rId22"/>
    <p:sldId id="50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01313F-007F-B4A8-8084-09849CE857FA}" v="5" dt="2020-12-09T13:02:29.144"/>
    <p1510:client id="{60C20DFD-674D-EBE4-51E0-EA4829983976}" v="1" dt="2020-11-25T16:37:26.780"/>
    <p1510:client id="{6BDC2148-1737-4A83-8AC3-1CCCAB3A40C5}" v="16" dt="2020-12-06T16:54:11.791"/>
    <p1510:client id="{73A42634-5DA9-4FCF-9C28-7618FB25E4B4}" v="917" dt="2020-11-15T22:46:47.700"/>
    <p1510:client id="{781FBEBA-3AA2-56D4-D8F7-957CE062CD18}" v="455" dt="2020-12-09T03:20:29.539"/>
    <p1510:client id="{7FF10797-17E2-634F-C0A2-BE5EF2503B62}" v="417" dt="2020-11-25T14:33:08.892"/>
    <p1510:client id="{931F8619-B8B6-66B6-2D9A-66738F93B4DB}" v="123" dt="2020-12-09T02:54:24.725"/>
    <p1510:client id="{93F8806D-FA8D-8282-FBE2-FE8C03B9D959}" v="35" dt="2020-11-27T13:21:27.286"/>
    <p1510:client id="{9CBE8223-5C37-05B1-214F-14C6C435A1C9}" v="77" dt="2020-11-27T13:08:05.693"/>
    <p1510:client id="{A1744496-140B-8457-524E-E96AF610FE52}" v="19" dt="2020-11-25T19:38:28.351"/>
    <p1510:client id="{D150B460-85EF-42C3-A06F-80CDCEE93EDB}" v="3111" dt="2020-12-06T17:04:22.764"/>
    <p1510:client id="{E409847C-AE86-B066-974C-8EA11199DF8D}" v="207" dt="2020-12-07T17:40:24.391"/>
    <p1510:client id="{E81177B9-1E9D-83D9-A8BB-20A346B6AD06}" v="8" dt="2020-12-08T16:47:10.948"/>
    <p1510:client id="{F502001D-F767-4ACD-8F7A-16FA6091D405}" v="115" dt="2020-12-06T19:06:17.6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968"/>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D03DC3-0C26-4C0D-88D6-79C22C82241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C7825A3-3830-4DA7-B176-6F3A42936A96}">
      <dgm:prSet phldr="0"/>
      <dgm:spPr/>
      <dgm:t>
        <a:bodyPr/>
        <a:lstStyle/>
        <a:p>
          <a:r>
            <a:rPr lang="en-US">
              <a:latin typeface="The Serif Hand Black"/>
            </a:rPr>
            <a:t>Fitness motivated individuals</a:t>
          </a:r>
          <a:endParaRPr lang="en-US"/>
        </a:p>
      </dgm:t>
    </dgm:pt>
    <dgm:pt modelId="{559F5AF2-322D-48BC-A187-2CCD651A73E6}" type="parTrans" cxnId="{83F01268-1AE4-4E1F-9162-B20104DF6110}">
      <dgm:prSet/>
      <dgm:spPr/>
      <dgm:t>
        <a:bodyPr/>
        <a:lstStyle/>
        <a:p>
          <a:endParaRPr lang="en-US"/>
        </a:p>
      </dgm:t>
    </dgm:pt>
    <dgm:pt modelId="{F24FFD68-EC17-4298-AD52-5E27C04C2F0C}" type="sibTrans" cxnId="{83F01268-1AE4-4E1F-9162-B20104DF6110}">
      <dgm:prSet/>
      <dgm:spPr/>
      <dgm:t>
        <a:bodyPr/>
        <a:lstStyle/>
        <a:p>
          <a:endParaRPr lang="en-US"/>
        </a:p>
      </dgm:t>
    </dgm:pt>
    <dgm:pt modelId="{60CA4B89-2D4A-4C05-B5F5-AC007E36A34E}">
      <dgm:prSet phldr="0"/>
      <dgm:spPr/>
      <dgm:t>
        <a:bodyPr/>
        <a:lstStyle/>
        <a:p>
          <a:r>
            <a:rPr lang="en-US">
              <a:latin typeface="The Serif Hand Black"/>
            </a:rPr>
            <a:t>Diabetics</a:t>
          </a:r>
          <a:endParaRPr lang="en-US"/>
        </a:p>
      </dgm:t>
    </dgm:pt>
    <dgm:pt modelId="{725FCF85-9C0F-4639-BA6F-E8BEA809FF24}" type="parTrans" cxnId="{36976F24-A022-41DE-9639-F08B9A0268AB}">
      <dgm:prSet/>
      <dgm:spPr/>
      <dgm:t>
        <a:bodyPr/>
        <a:lstStyle/>
        <a:p>
          <a:endParaRPr lang="en-US"/>
        </a:p>
      </dgm:t>
    </dgm:pt>
    <dgm:pt modelId="{4C2CD587-73A7-47DD-994B-BFC870273C1D}" type="sibTrans" cxnId="{36976F24-A022-41DE-9639-F08B9A0268AB}">
      <dgm:prSet/>
      <dgm:spPr/>
      <dgm:t>
        <a:bodyPr/>
        <a:lstStyle/>
        <a:p>
          <a:endParaRPr lang="en-US"/>
        </a:p>
      </dgm:t>
    </dgm:pt>
    <dgm:pt modelId="{2697911E-F31A-404D-A79C-DFC343EA4EF9}">
      <dgm:prSet phldr="0"/>
      <dgm:spPr/>
      <dgm:t>
        <a:bodyPr/>
        <a:lstStyle/>
        <a:p>
          <a:pPr rtl="0"/>
          <a:r>
            <a:rPr lang="en-US">
              <a:latin typeface="The Serif Hand Black"/>
            </a:rPr>
            <a:t>Individuals with genetic disorders</a:t>
          </a:r>
          <a:endParaRPr lang="en-US"/>
        </a:p>
      </dgm:t>
    </dgm:pt>
    <dgm:pt modelId="{266CBC39-E2AB-4925-A51E-5F5AF8FA6C7A}" type="parTrans" cxnId="{FA2151DB-6EAD-4741-B6CD-1B600AACB8CD}">
      <dgm:prSet/>
      <dgm:spPr/>
      <dgm:t>
        <a:bodyPr/>
        <a:lstStyle/>
        <a:p>
          <a:endParaRPr lang="en-US"/>
        </a:p>
      </dgm:t>
    </dgm:pt>
    <dgm:pt modelId="{16F1B38C-4E77-4B7C-B796-7C15266BA621}" type="sibTrans" cxnId="{FA2151DB-6EAD-4741-B6CD-1B600AACB8CD}">
      <dgm:prSet/>
      <dgm:spPr/>
      <dgm:t>
        <a:bodyPr/>
        <a:lstStyle/>
        <a:p>
          <a:endParaRPr lang="en-US"/>
        </a:p>
      </dgm:t>
    </dgm:pt>
    <dgm:pt modelId="{D5E9335B-6DC0-4DED-80E5-6D21D1F26217}">
      <dgm:prSet phldr="0"/>
      <dgm:spPr/>
      <dgm:t>
        <a:bodyPr/>
        <a:lstStyle/>
        <a:p>
          <a:pPr rtl="0"/>
          <a:r>
            <a:rPr lang="en-US">
              <a:latin typeface="The Serif Hand Black"/>
            </a:rPr>
            <a:t>Personal Trainers</a:t>
          </a:r>
        </a:p>
      </dgm:t>
    </dgm:pt>
    <dgm:pt modelId="{FAFD2009-AD76-4400-85CD-E79712340F19}" type="parTrans" cxnId="{682A195C-4892-49DF-9FDB-97C374AF62F5}">
      <dgm:prSet/>
      <dgm:spPr/>
    </dgm:pt>
    <dgm:pt modelId="{DCA929AE-1738-419B-AE50-2ED8A9B79A33}" type="sibTrans" cxnId="{682A195C-4892-49DF-9FDB-97C374AF62F5}">
      <dgm:prSet/>
      <dgm:spPr/>
      <dgm:t>
        <a:bodyPr/>
        <a:lstStyle/>
        <a:p>
          <a:endParaRPr lang="en-US"/>
        </a:p>
      </dgm:t>
    </dgm:pt>
    <dgm:pt modelId="{9FBC9704-A21E-452F-9F2C-7B29016FB771}">
      <dgm:prSet phldr="0"/>
      <dgm:spPr/>
      <dgm:t>
        <a:bodyPr/>
        <a:lstStyle/>
        <a:p>
          <a:pPr rtl="0"/>
          <a:r>
            <a:rPr lang="en-US">
              <a:latin typeface="The Serif Hand Black"/>
            </a:rPr>
            <a:t>High risk individuals</a:t>
          </a:r>
        </a:p>
      </dgm:t>
    </dgm:pt>
    <dgm:pt modelId="{2C6BDB1B-583E-4A4F-9EB0-1655D50D4FCF}" type="parTrans" cxnId="{9AA38F03-CA40-4E24-98C9-4588739A894A}">
      <dgm:prSet/>
      <dgm:spPr/>
    </dgm:pt>
    <dgm:pt modelId="{10B4308B-9D0B-414D-A305-B4930D0410EF}" type="sibTrans" cxnId="{9AA38F03-CA40-4E24-98C9-4588739A894A}">
      <dgm:prSet/>
      <dgm:spPr/>
      <dgm:t>
        <a:bodyPr/>
        <a:lstStyle/>
        <a:p>
          <a:endParaRPr lang="en-US"/>
        </a:p>
      </dgm:t>
    </dgm:pt>
    <dgm:pt modelId="{8FE6F6F5-8A0C-4E3A-B13B-B2BE9C81E4E8}">
      <dgm:prSet phldr="0"/>
      <dgm:spPr/>
      <dgm:t>
        <a:bodyPr/>
        <a:lstStyle/>
        <a:p>
          <a:r>
            <a:rPr lang="en-US">
              <a:latin typeface="The Serif Hand Black"/>
            </a:rPr>
            <a:t>Nutritionists</a:t>
          </a:r>
        </a:p>
      </dgm:t>
    </dgm:pt>
    <dgm:pt modelId="{C6FB9988-690C-4933-964C-210E2BD0F63B}" type="parTrans" cxnId="{BFEDFA76-DE08-40D3-A813-9720D3A40613}">
      <dgm:prSet/>
      <dgm:spPr/>
    </dgm:pt>
    <dgm:pt modelId="{B47780EE-BC5F-4A2B-AAE6-B1F12DE59A72}" type="sibTrans" cxnId="{BFEDFA76-DE08-40D3-A813-9720D3A40613}">
      <dgm:prSet/>
      <dgm:spPr/>
      <dgm:t>
        <a:bodyPr/>
        <a:lstStyle/>
        <a:p>
          <a:endParaRPr lang="en-US"/>
        </a:p>
      </dgm:t>
    </dgm:pt>
    <dgm:pt modelId="{C8A3B625-2D33-46CA-96A4-B4FCBF54A46C}">
      <dgm:prSet phldr="0"/>
      <dgm:spPr/>
      <dgm:t>
        <a:bodyPr/>
        <a:lstStyle/>
        <a:p>
          <a:pPr rtl="0"/>
          <a:r>
            <a:rPr lang="en-US">
              <a:latin typeface="The Serif Hand Black"/>
            </a:rPr>
            <a:t>Health care professionals</a:t>
          </a:r>
        </a:p>
      </dgm:t>
    </dgm:pt>
    <dgm:pt modelId="{9E83B12F-48CA-45DA-B397-B2085E90261C}" type="parTrans" cxnId="{2E67299C-B188-4752-B8E3-8C2908A633B2}">
      <dgm:prSet/>
      <dgm:spPr/>
    </dgm:pt>
    <dgm:pt modelId="{628B92D8-A2C6-4D82-A606-7F4A32296A1D}" type="sibTrans" cxnId="{2E67299C-B188-4752-B8E3-8C2908A633B2}">
      <dgm:prSet/>
      <dgm:spPr/>
    </dgm:pt>
    <dgm:pt modelId="{4013E7A9-D588-492C-93A8-46CF453B07E3}" type="pres">
      <dgm:prSet presAssocID="{9CD03DC3-0C26-4C0D-88D6-79C22C82241B}" presName="linear" presStyleCnt="0">
        <dgm:presLayoutVars>
          <dgm:animLvl val="lvl"/>
          <dgm:resizeHandles val="exact"/>
        </dgm:presLayoutVars>
      </dgm:prSet>
      <dgm:spPr/>
    </dgm:pt>
    <dgm:pt modelId="{E0A9E250-D83F-4767-B3F1-B2C5E38DC3CF}" type="pres">
      <dgm:prSet presAssocID="{C8A3B625-2D33-46CA-96A4-B4FCBF54A46C}" presName="parentText" presStyleLbl="node1" presStyleIdx="0" presStyleCnt="7">
        <dgm:presLayoutVars>
          <dgm:chMax val="0"/>
          <dgm:bulletEnabled val="1"/>
        </dgm:presLayoutVars>
      </dgm:prSet>
      <dgm:spPr/>
    </dgm:pt>
    <dgm:pt modelId="{58FB0C54-392E-44E0-A4CA-FF1A48F0B74F}" type="pres">
      <dgm:prSet presAssocID="{628B92D8-A2C6-4D82-A606-7F4A32296A1D}" presName="spacer" presStyleCnt="0"/>
      <dgm:spPr/>
    </dgm:pt>
    <dgm:pt modelId="{AD978AE7-3919-4BB8-A958-37E1660E5064}" type="pres">
      <dgm:prSet presAssocID="{5C7825A3-3830-4DA7-B176-6F3A42936A96}" presName="parentText" presStyleLbl="node1" presStyleIdx="1" presStyleCnt="7">
        <dgm:presLayoutVars>
          <dgm:chMax val="0"/>
          <dgm:bulletEnabled val="1"/>
        </dgm:presLayoutVars>
      </dgm:prSet>
      <dgm:spPr/>
    </dgm:pt>
    <dgm:pt modelId="{FE3A5BFC-59E7-4172-9E82-A2FB46433F82}" type="pres">
      <dgm:prSet presAssocID="{F24FFD68-EC17-4298-AD52-5E27C04C2F0C}" presName="spacer" presStyleCnt="0"/>
      <dgm:spPr/>
    </dgm:pt>
    <dgm:pt modelId="{DCF8B6F7-F033-4D55-9DA9-47372E7BD273}" type="pres">
      <dgm:prSet presAssocID="{60CA4B89-2D4A-4C05-B5F5-AC007E36A34E}" presName="parentText" presStyleLbl="node1" presStyleIdx="2" presStyleCnt="7">
        <dgm:presLayoutVars>
          <dgm:chMax val="0"/>
          <dgm:bulletEnabled val="1"/>
        </dgm:presLayoutVars>
      </dgm:prSet>
      <dgm:spPr/>
    </dgm:pt>
    <dgm:pt modelId="{7DF0B73A-52A4-4F4D-B917-0F6AD91D1428}" type="pres">
      <dgm:prSet presAssocID="{4C2CD587-73A7-47DD-994B-BFC870273C1D}" presName="spacer" presStyleCnt="0"/>
      <dgm:spPr/>
    </dgm:pt>
    <dgm:pt modelId="{4F9AE24B-02F6-47C8-ACC9-0E223B6C1745}" type="pres">
      <dgm:prSet presAssocID="{2697911E-F31A-404D-A79C-DFC343EA4EF9}" presName="parentText" presStyleLbl="node1" presStyleIdx="3" presStyleCnt="7">
        <dgm:presLayoutVars>
          <dgm:chMax val="0"/>
          <dgm:bulletEnabled val="1"/>
        </dgm:presLayoutVars>
      </dgm:prSet>
      <dgm:spPr/>
    </dgm:pt>
    <dgm:pt modelId="{2CFE47A9-41C3-4435-B492-6A9D9DC16CB8}" type="pres">
      <dgm:prSet presAssocID="{16F1B38C-4E77-4B7C-B796-7C15266BA621}" presName="spacer" presStyleCnt="0"/>
      <dgm:spPr/>
    </dgm:pt>
    <dgm:pt modelId="{9EB3E4DB-3074-45D3-B383-E7414B55CF71}" type="pres">
      <dgm:prSet presAssocID="{D5E9335B-6DC0-4DED-80E5-6D21D1F26217}" presName="parentText" presStyleLbl="node1" presStyleIdx="4" presStyleCnt="7">
        <dgm:presLayoutVars>
          <dgm:chMax val="0"/>
          <dgm:bulletEnabled val="1"/>
        </dgm:presLayoutVars>
      </dgm:prSet>
      <dgm:spPr/>
    </dgm:pt>
    <dgm:pt modelId="{2F2D2B46-71DC-41F5-920B-688BCE8ABB0F}" type="pres">
      <dgm:prSet presAssocID="{DCA929AE-1738-419B-AE50-2ED8A9B79A33}" presName="spacer" presStyleCnt="0"/>
      <dgm:spPr/>
    </dgm:pt>
    <dgm:pt modelId="{CAC7833A-3512-4EB7-AB55-28E84F3D529B}" type="pres">
      <dgm:prSet presAssocID="{9FBC9704-A21E-452F-9F2C-7B29016FB771}" presName="parentText" presStyleLbl="node1" presStyleIdx="5" presStyleCnt="7">
        <dgm:presLayoutVars>
          <dgm:chMax val="0"/>
          <dgm:bulletEnabled val="1"/>
        </dgm:presLayoutVars>
      </dgm:prSet>
      <dgm:spPr/>
    </dgm:pt>
    <dgm:pt modelId="{35D55C8F-6D26-4B57-A65A-E6AD398CC905}" type="pres">
      <dgm:prSet presAssocID="{10B4308B-9D0B-414D-A305-B4930D0410EF}" presName="spacer" presStyleCnt="0"/>
      <dgm:spPr/>
    </dgm:pt>
    <dgm:pt modelId="{3160AC76-B538-4276-81EC-9BB4C1150022}" type="pres">
      <dgm:prSet presAssocID="{8FE6F6F5-8A0C-4E3A-B13B-B2BE9C81E4E8}" presName="parentText" presStyleLbl="node1" presStyleIdx="6" presStyleCnt="7">
        <dgm:presLayoutVars>
          <dgm:chMax val="0"/>
          <dgm:bulletEnabled val="1"/>
        </dgm:presLayoutVars>
      </dgm:prSet>
      <dgm:spPr/>
    </dgm:pt>
  </dgm:ptLst>
  <dgm:cxnLst>
    <dgm:cxn modelId="{9AA38F03-CA40-4E24-98C9-4588739A894A}" srcId="{9CD03DC3-0C26-4C0D-88D6-79C22C82241B}" destId="{9FBC9704-A21E-452F-9F2C-7B29016FB771}" srcOrd="5" destOrd="0" parTransId="{2C6BDB1B-583E-4A4F-9EB0-1655D50D4FCF}" sibTransId="{10B4308B-9D0B-414D-A305-B4930D0410EF}"/>
    <dgm:cxn modelId="{6F126B0E-2D9C-492B-A5C3-82B1D7B4DACB}" type="presOf" srcId="{5C7825A3-3830-4DA7-B176-6F3A42936A96}" destId="{AD978AE7-3919-4BB8-A958-37E1660E5064}" srcOrd="0" destOrd="0" presId="urn:microsoft.com/office/officeart/2005/8/layout/vList2"/>
    <dgm:cxn modelId="{F29D7F21-0071-4B53-96FD-8C7E71892C98}" type="presOf" srcId="{9FBC9704-A21E-452F-9F2C-7B29016FB771}" destId="{CAC7833A-3512-4EB7-AB55-28E84F3D529B}" srcOrd="0" destOrd="0" presId="urn:microsoft.com/office/officeart/2005/8/layout/vList2"/>
    <dgm:cxn modelId="{36976F24-A022-41DE-9639-F08B9A0268AB}" srcId="{9CD03DC3-0C26-4C0D-88D6-79C22C82241B}" destId="{60CA4B89-2D4A-4C05-B5F5-AC007E36A34E}" srcOrd="2" destOrd="0" parTransId="{725FCF85-9C0F-4639-BA6F-E8BEA809FF24}" sibTransId="{4C2CD587-73A7-47DD-994B-BFC870273C1D}"/>
    <dgm:cxn modelId="{682A195C-4892-49DF-9FDB-97C374AF62F5}" srcId="{9CD03DC3-0C26-4C0D-88D6-79C22C82241B}" destId="{D5E9335B-6DC0-4DED-80E5-6D21D1F26217}" srcOrd="4" destOrd="0" parTransId="{FAFD2009-AD76-4400-85CD-E79712340F19}" sibTransId="{DCA929AE-1738-419B-AE50-2ED8A9B79A33}"/>
    <dgm:cxn modelId="{0676B663-D257-4FEB-9986-08753BE5F462}" type="presOf" srcId="{8FE6F6F5-8A0C-4E3A-B13B-B2BE9C81E4E8}" destId="{3160AC76-B538-4276-81EC-9BB4C1150022}" srcOrd="0" destOrd="0" presId="urn:microsoft.com/office/officeart/2005/8/layout/vList2"/>
    <dgm:cxn modelId="{83F01268-1AE4-4E1F-9162-B20104DF6110}" srcId="{9CD03DC3-0C26-4C0D-88D6-79C22C82241B}" destId="{5C7825A3-3830-4DA7-B176-6F3A42936A96}" srcOrd="1" destOrd="0" parTransId="{559F5AF2-322D-48BC-A187-2CCD651A73E6}" sibTransId="{F24FFD68-EC17-4298-AD52-5E27C04C2F0C}"/>
    <dgm:cxn modelId="{CC173C4F-C58B-43DC-9DD4-3E7E2B77E6D6}" type="presOf" srcId="{2697911E-F31A-404D-A79C-DFC343EA4EF9}" destId="{4F9AE24B-02F6-47C8-ACC9-0E223B6C1745}" srcOrd="0" destOrd="0" presId="urn:microsoft.com/office/officeart/2005/8/layout/vList2"/>
    <dgm:cxn modelId="{BFEDFA76-DE08-40D3-A813-9720D3A40613}" srcId="{9CD03DC3-0C26-4C0D-88D6-79C22C82241B}" destId="{8FE6F6F5-8A0C-4E3A-B13B-B2BE9C81E4E8}" srcOrd="6" destOrd="0" parTransId="{C6FB9988-690C-4933-964C-210E2BD0F63B}" sibTransId="{B47780EE-BC5F-4A2B-AAE6-B1F12DE59A72}"/>
    <dgm:cxn modelId="{604F609A-84BA-4954-8081-71D8DDB28004}" type="presOf" srcId="{60CA4B89-2D4A-4C05-B5F5-AC007E36A34E}" destId="{DCF8B6F7-F033-4D55-9DA9-47372E7BD273}" srcOrd="0" destOrd="0" presId="urn:microsoft.com/office/officeart/2005/8/layout/vList2"/>
    <dgm:cxn modelId="{2E67299C-B188-4752-B8E3-8C2908A633B2}" srcId="{9CD03DC3-0C26-4C0D-88D6-79C22C82241B}" destId="{C8A3B625-2D33-46CA-96A4-B4FCBF54A46C}" srcOrd="0" destOrd="0" parTransId="{9E83B12F-48CA-45DA-B397-B2085E90261C}" sibTransId="{628B92D8-A2C6-4D82-A606-7F4A32296A1D}"/>
    <dgm:cxn modelId="{49E391AF-917F-4719-8A28-7F3FA6CC0F08}" type="presOf" srcId="{9CD03DC3-0C26-4C0D-88D6-79C22C82241B}" destId="{4013E7A9-D588-492C-93A8-46CF453B07E3}" srcOrd="0" destOrd="0" presId="urn:microsoft.com/office/officeart/2005/8/layout/vList2"/>
    <dgm:cxn modelId="{382127D8-E690-4D41-BFAC-2007BFB68FD4}" type="presOf" srcId="{D5E9335B-6DC0-4DED-80E5-6D21D1F26217}" destId="{9EB3E4DB-3074-45D3-B383-E7414B55CF71}" srcOrd="0" destOrd="0" presId="urn:microsoft.com/office/officeart/2005/8/layout/vList2"/>
    <dgm:cxn modelId="{FA2151DB-6EAD-4741-B6CD-1B600AACB8CD}" srcId="{9CD03DC3-0C26-4C0D-88D6-79C22C82241B}" destId="{2697911E-F31A-404D-A79C-DFC343EA4EF9}" srcOrd="3" destOrd="0" parTransId="{266CBC39-E2AB-4925-A51E-5F5AF8FA6C7A}" sibTransId="{16F1B38C-4E77-4B7C-B796-7C15266BA621}"/>
    <dgm:cxn modelId="{E43A24F6-5CDA-4760-A508-D36BA6FA3C5C}" type="presOf" srcId="{C8A3B625-2D33-46CA-96A4-B4FCBF54A46C}" destId="{E0A9E250-D83F-4767-B3F1-B2C5E38DC3CF}" srcOrd="0" destOrd="0" presId="urn:microsoft.com/office/officeart/2005/8/layout/vList2"/>
    <dgm:cxn modelId="{A6312651-1EC2-467B-BF49-7C81679085AC}" type="presParOf" srcId="{4013E7A9-D588-492C-93A8-46CF453B07E3}" destId="{E0A9E250-D83F-4767-B3F1-B2C5E38DC3CF}" srcOrd="0" destOrd="0" presId="urn:microsoft.com/office/officeart/2005/8/layout/vList2"/>
    <dgm:cxn modelId="{D39FA5BD-FFF0-446E-815E-C797ED22E823}" type="presParOf" srcId="{4013E7A9-D588-492C-93A8-46CF453B07E3}" destId="{58FB0C54-392E-44E0-A4CA-FF1A48F0B74F}" srcOrd="1" destOrd="0" presId="urn:microsoft.com/office/officeart/2005/8/layout/vList2"/>
    <dgm:cxn modelId="{A09754EE-ED36-4616-ABE8-688B57964C26}" type="presParOf" srcId="{4013E7A9-D588-492C-93A8-46CF453B07E3}" destId="{AD978AE7-3919-4BB8-A958-37E1660E5064}" srcOrd="2" destOrd="0" presId="urn:microsoft.com/office/officeart/2005/8/layout/vList2"/>
    <dgm:cxn modelId="{2789B08A-AAF9-4012-B28F-A040FDB663A2}" type="presParOf" srcId="{4013E7A9-D588-492C-93A8-46CF453B07E3}" destId="{FE3A5BFC-59E7-4172-9E82-A2FB46433F82}" srcOrd="3" destOrd="0" presId="urn:microsoft.com/office/officeart/2005/8/layout/vList2"/>
    <dgm:cxn modelId="{094BCBAF-EAD5-49DB-B990-3820126A56BB}" type="presParOf" srcId="{4013E7A9-D588-492C-93A8-46CF453B07E3}" destId="{DCF8B6F7-F033-4D55-9DA9-47372E7BD273}" srcOrd="4" destOrd="0" presId="urn:microsoft.com/office/officeart/2005/8/layout/vList2"/>
    <dgm:cxn modelId="{FBFD1568-572E-4932-B482-BD84A752C214}" type="presParOf" srcId="{4013E7A9-D588-492C-93A8-46CF453B07E3}" destId="{7DF0B73A-52A4-4F4D-B917-0F6AD91D1428}" srcOrd="5" destOrd="0" presId="urn:microsoft.com/office/officeart/2005/8/layout/vList2"/>
    <dgm:cxn modelId="{4DE65261-590A-4C0F-B45E-438CE1403D24}" type="presParOf" srcId="{4013E7A9-D588-492C-93A8-46CF453B07E3}" destId="{4F9AE24B-02F6-47C8-ACC9-0E223B6C1745}" srcOrd="6" destOrd="0" presId="urn:microsoft.com/office/officeart/2005/8/layout/vList2"/>
    <dgm:cxn modelId="{090BBFC7-C9BA-4607-BFC3-010A300094D3}" type="presParOf" srcId="{4013E7A9-D588-492C-93A8-46CF453B07E3}" destId="{2CFE47A9-41C3-4435-B492-6A9D9DC16CB8}" srcOrd="7" destOrd="0" presId="urn:microsoft.com/office/officeart/2005/8/layout/vList2"/>
    <dgm:cxn modelId="{BCC7504D-EF0D-4533-BC4A-1687F5FA4F8D}" type="presParOf" srcId="{4013E7A9-D588-492C-93A8-46CF453B07E3}" destId="{9EB3E4DB-3074-45D3-B383-E7414B55CF71}" srcOrd="8" destOrd="0" presId="urn:microsoft.com/office/officeart/2005/8/layout/vList2"/>
    <dgm:cxn modelId="{A0E9F224-2F0C-4E32-A9DB-7E40DB144ADD}" type="presParOf" srcId="{4013E7A9-D588-492C-93A8-46CF453B07E3}" destId="{2F2D2B46-71DC-41F5-920B-688BCE8ABB0F}" srcOrd="9" destOrd="0" presId="urn:microsoft.com/office/officeart/2005/8/layout/vList2"/>
    <dgm:cxn modelId="{28E4A2C4-16EE-479F-81C7-C7461E8405B9}" type="presParOf" srcId="{4013E7A9-D588-492C-93A8-46CF453B07E3}" destId="{CAC7833A-3512-4EB7-AB55-28E84F3D529B}" srcOrd="10" destOrd="0" presId="urn:microsoft.com/office/officeart/2005/8/layout/vList2"/>
    <dgm:cxn modelId="{9A4A6DDF-4B6E-4983-8EBF-A8A68A74C8AC}" type="presParOf" srcId="{4013E7A9-D588-492C-93A8-46CF453B07E3}" destId="{35D55C8F-6D26-4B57-A65A-E6AD398CC905}" srcOrd="11" destOrd="0" presId="urn:microsoft.com/office/officeart/2005/8/layout/vList2"/>
    <dgm:cxn modelId="{26DCBA8C-98E4-450B-A3EB-B09834FDDC83}" type="presParOf" srcId="{4013E7A9-D588-492C-93A8-46CF453B07E3}" destId="{3160AC76-B538-4276-81EC-9BB4C1150022}"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E1EE92-217D-4511-BE4A-8F2D7C1A389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DBD3447-6D89-4ACC-B2AB-036D6C3EDFC1}">
      <dgm:prSet/>
      <dgm:spPr/>
      <dgm:t>
        <a:bodyPr/>
        <a:lstStyle/>
        <a:p>
          <a:r>
            <a:rPr lang="en-US" dirty="0">
              <a:latin typeface="The Hand Black"/>
            </a:rPr>
            <a:t>Test connectivity and functionally of each use case</a:t>
          </a:r>
        </a:p>
      </dgm:t>
    </dgm:pt>
    <dgm:pt modelId="{C378387D-CAD7-44E3-8832-CF8A96500CFF}" type="parTrans" cxnId="{7B47F507-34D7-4A44-A15F-3FB0AB019882}">
      <dgm:prSet/>
      <dgm:spPr/>
      <dgm:t>
        <a:bodyPr/>
        <a:lstStyle/>
        <a:p>
          <a:endParaRPr lang="en-US"/>
        </a:p>
      </dgm:t>
    </dgm:pt>
    <dgm:pt modelId="{BF53DF06-19FC-4055-A4D1-D2C0429D5250}" type="sibTrans" cxnId="{7B47F507-34D7-4A44-A15F-3FB0AB019882}">
      <dgm:prSet/>
      <dgm:spPr/>
      <dgm:t>
        <a:bodyPr/>
        <a:lstStyle/>
        <a:p>
          <a:endParaRPr lang="en-US"/>
        </a:p>
      </dgm:t>
    </dgm:pt>
    <dgm:pt modelId="{107EF18F-8777-4F3A-928A-875B67F98455}">
      <dgm:prSet/>
      <dgm:spPr/>
      <dgm:t>
        <a:bodyPr/>
        <a:lstStyle/>
        <a:p>
          <a:r>
            <a:rPr lang="en-US" dirty="0">
              <a:latin typeface="The Hand Black"/>
            </a:rPr>
            <a:t>Check encapsulation by attempting to access medical information from coach perspective</a:t>
          </a:r>
        </a:p>
      </dgm:t>
    </dgm:pt>
    <dgm:pt modelId="{56360432-A6EF-4E95-8862-7B57EA8DAB50}" type="parTrans" cxnId="{BA15BF3D-8E6F-4CA7-B3FA-438739B77AA0}">
      <dgm:prSet/>
      <dgm:spPr/>
      <dgm:t>
        <a:bodyPr/>
        <a:lstStyle/>
        <a:p>
          <a:endParaRPr lang="en-US"/>
        </a:p>
      </dgm:t>
    </dgm:pt>
    <dgm:pt modelId="{6A9B836C-0F27-47EF-8ECF-53ADEA977EBC}" type="sibTrans" cxnId="{BA15BF3D-8E6F-4CA7-B3FA-438739B77AA0}">
      <dgm:prSet/>
      <dgm:spPr/>
      <dgm:t>
        <a:bodyPr/>
        <a:lstStyle/>
        <a:p>
          <a:endParaRPr lang="en-US"/>
        </a:p>
      </dgm:t>
    </dgm:pt>
    <dgm:pt modelId="{EEB1EFE4-47A4-4B7A-BBCA-8F93C0DEFAC3}">
      <dgm:prSet/>
      <dgm:spPr/>
      <dgm:t>
        <a:bodyPr/>
        <a:lstStyle/>
        <a:p>
          <a:r>
            <a:rPr lang="en-US" dirty="0">
              <a:latin typeface="The Hand Black"/>
            </a:rPr>
            <a:t>Ensure client is able to access multiple recommendations and requirements at the same time</a:t>
          </a:r>
        </a:p>
      </dgm:t>
    </dgm:pt>
    <dgm:pt modelId="{584831A7-1DF7-4B68-BC78-19AE51FF25EA}" type="parTrans" cxnId="{4C8F4C9B-1BAF-4154-BD11-9B701C0D463B}">
      <dgm:prSet/>
      <dgm:spPr/>
      <dgm:t>
        <a:bodyPr/>
        <a:lstStyle/>
        <a:p>
          <a:endParaRPr lang="en-US"/>
        </a:p>
      </dgm:t>
    </dgm:pt>
    <dgm:pt modelId="{2E556CA2-B656-482A-BE9C-4B0B57EC52D2}" type="sibTrans" cxnId="{4C8F4C9B-1BAF-4154-BD11-9B701C0D463B}">
      <dgm:prSet/>
      <dgm:spPr/>
      <dgm:t>
        <a:bodyPr/>
        <a:lstStyle/>
        <a:p>
          <a:endParaRPr lang="en-US"/>
        </a:p>
      </dgm:t>
    </dgm:pt>
    <dgm:pt modelId="{B79F2DF2-CCE4-4399-B8BF-9E9862A0A0D0}">
      <dgm:prSet/>
      <dgm:spPr/>
      <dgm:t>
        <a:bodyPr/>
        <a:lstStyle/>
        <a:p>
          <a:pPr rtl="0"/>
          <a:r>
            <a:rPr lang="en-US" dirty="0">
              <a:latin typeface="The Hand Black"/>
            </a:rPr>
            <a:t>Input altered data from external monitors to verify the systems displays changes in real time</a:t>
          </a:r>
        </a:p>
      </dgm:t>
    </dgm:pt>
    <dgm:pt modelId="{451D9753-D24C-4333-9DBF-156EED1CE0E5}" type="parTrans" cxnId="{2A7F4DB1-58DF-4BA3-9826-F05DBBA0977A}">
      <dgm:prSet/>
      <dgm:spPr/>
      <dgm:t>
        <a:bodyPr/>
        <a:lstStyle/>
        <a:p>
          <a:endParaRPr lang="en-US"/>
        </a:p>
      </dgm:t>
    </dgm:pt>
    <dgm:pt modelId="{ADD05B71-7E26-4217-9D45-AFF0E2A2E522}" type="sibTrans" cxnId="{2A7F4DB1-58DF-4BA3-9826-F05DBBA0977A}">
      <dgm:prSet/>
      <dgm:spPr/>
      <dgm:t>
        <a:bodyPr/>
        <a:lstStyle/>
        <a:p>
          <a:endParaRPr lang="en-US"/>
        </a:p>
      </dgm:t>
    </dgm:pt>
    <dgm:pt modelId="{9F25828D-6E36-4B3F-8449-474685BED9D4}">
      <dgm:prSet/>
      <dgm:spPr/>
      <dgm:t>
        <a:bodyPr/>
        <a:lstStyle/>
        <a:p>
          <a:r>
            <a:rPr lang="en-US" dirty="0">
              <a:latin typeface="The Hand Black"/>
            </a:rPr>
            <a:t>Monitor healthy client with a duplicate account to ensure there are no discrepancies between accounts</a:t>
          </a:r>
        </a:p>
      </dgm:t>
    </dgm:pt>
    <dgm:pt modelId="{C98358B7-C66E-4BC3-B1EC-B6BB6D4AF1B0}" type="parTrans" cxnId="{CE71B09F-3BA9-46E4-812E-9E63B69E715E}">
      <dgm:prSet/>
      <dgm:spPr/>
      <dgm:t>
        <a:bodyPr/>
        <a:lstStyle/>
        <a:p>
          <a:endParaRPr lang="en-US"/>
        </a:p>
      </dgm:t>
    </dgm:pt>
    <dgm:pt modelId="{C0A84DC2-1B49-4DD5-BD69-C64DC0BF17E0}" type="sibTrans" cxnId="{CE71B09F-3BA9-46E4-812E-9E63B69E715E}">
      <dgm:prSet/>
      <dgm:spPr/>
      <dgm:t>
        <a:bodyPr/>
        <a:lstStyle/>
        <a:p>
          <a:endParaRPr lang="en-US"/>
        </a:p>
      </dgm:t>
    </dgm:pt>
    <dgm:pt modelId="{C1530FD8-1208-4E99-94E7-5514ABD6838A}" type="pres">
      <dgm:prSet presAssocID="{71E1EE92-217D-4511-BE4A-8F2D7C1A3890}" presName="root" presStyleCnt="0">
        <dgm:presLayoutVars>
          <dgm:dir/>
          <dgm:resizeHandles val="exact"/>
        </dgm:presLayoutVars>
      </dgm:prSet>
      <dgm:spPr/>
    </dgm:pt>
    <dgm:pt modelId="{4393A6AD-7105-44CB-BAD3-D8290CE00243}" type="pres">
      <dgm:prSet presAssocID="{3DBD3447-6D89-4ACC-B2AB-036D6C3EDFC1}" presName="compNode" presStyleCnt="0"/>
      <dgm:spPr/>
    </dgm:pt>
    <dgm:pt modelId="{96F27560-04E7-418A-9648-1436561FF6DF}" type="pres">
      <dgm:prSet presAssocID="{3DBD3447-6D89-4ACC-B2AB-036D6C3EDFC1}" presName="bgRect" presStyleLbl="bgShp" presStyleIdx="0" presStyleCnt="5"/>
      <dgm:spPr/>
    </dgm:pt>
    <dgm:pt modelId="{9A9F1997-8832-49DA-A71B-DDA3C5EC9671}" type="pres">
      <dgm:prSet presAssocID="{3DBD3447-6D89-4ACC-B2AB-036D6C3EDFC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981DA036-FCA7-4823-B788-D8358F2DE4DF}" type="pres">
      <dgm:prSet presAssocID="{3DBD3447-6D89-4ACC-B2AB-036D6C3EDFC1}" presName="spaceRect" presStyleCnt="0"/>
      <dgm:spPr/>
    </dgm:pt>
    <dgm:pt modelId="{0B653AA4-AA1B-4AAC-BD59-ABA3C495906C}" type="pres">
      <dgm:prSet presAssocID="{3DBD3447-6D89-4ACC-B2AB-036D6C3EDFC1}" presName="parTx" presStyleLbl="revTx" presStyleIdx="0" presStyleCnt="5">
        <dgm:presLayoutVars>
          <dgm:chMax val="0"/>
          <dgm:chPref val="0"/>
        </dgm:presLayoutVars>
      </dgm:prSet>
      <dgm:spPr/>
    </dgm:pt>
    <dgm:pt modelId="{0B134476-40F1-486D-9D01-4390398C5FD1}" type="pres">
      <dgm:prSet presAssocID="{BF53DF06-19FC-4055-A4D1-D2C0429D5250}" presName="sibTrans" presStyleCnt="0"/>
      <dgm:spPr/>
    </dgm:pt>
    <dgm:pt modelId="{253236F5-9EDF-41BA-B3B0-B5233DA5D351}" type="pres">
      <dgm:prSet presAssocID="{107EF18F-8777-4F3A-928A-875B67F98455}" presName="compNode" presStyleCnt="0"/>
      <dgm:spPr/>
    </dgm:pt>
    <dgm:pt modelId="{4D5C6F9F-914E-4E56-9DB9-D8E9BC89C2D3}" type="pres">
      <dgm:prSet presAssocID="{107EF18F-8777-4F3A-928A-875B67F98455}" presName="bgRect" presStyleLbl="bgShp" presStyleIdx="1" presStyleCnt="5"/>
      <dgm:spPr/>
    </dgm:pt>
    <dgm:pt modelId="{6F47E57C-11BB-4453-AB6A-285B763D421C}" type="pres">
      <dgm:prSet presAssocID="{107EF18F-8777-4F3A-928A-875B67F9845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1BC69236-8A9B-4077-96C5-332E11485740}" type="pres">
      <dgm:prSet presAssocID="{107EF18F-8777-4F3A-928A-875B67F98455}" presName="spaceRect" presStyleCnt="0"/>
      <dgm:spPr/>
    </dgm:pt>
    <dgm:pt modelId="{C54AD335-6C68-44F9-8195-939D00728128}" type="pres">
      <dgm:prSet presAssocID="{107EF18F-8777-4F3A-928A-875B67F98455}" presName="parTx" presStyleLbl="revTx" presStyleIdx="1" presStyleCnt="5">
        <dgm:presLayoutVars>
          <dgm:chMax val="0"/>
          <dgm:chPref val="0"/>
        </dgm:presLayoutVars>
      </dgm:prSet>
      <dgm:spPr/>
    </dgm:pt>
    <dgm:pt modelId="{30973FEA-BA33-445A-8233-BE4A9C734FBC}" type="pres">
      <dgm:prSet presAssocID="{6A9B836C-0F27-47EF-8ECF-53ADEA977EBC}" presName="sibTrans" presStyleCnt="0"/>
      <dgm:spPr/>
    </dgm:pt>
    <dgm:pt modelId="{5DA5251F-D9C7-4C74-B3FD-A6A88846EB3D}" type="pres">
      <dgm:prSet presAssocID="{EEB1EFE4-47A4-4B7A-BBCA-8F93C0DEFAC3}" presName="compNode" presStyleCnt="0"/>
      <dgm:spPr/>
    </dgm:pt>
    <dgm:pt modelId="{D82AFC73-7332-4191-9D41-756B623FB5BF}" type="pres">
      <dgm:prSet presAssocID="{EEB1EFE4-47A4-4B7A-BBCA-8F93C0DEFAC3}" presName="bgRect" presStyleLbl="bgShp" presStyleIdx="2" presStyleCnt="5"/>
      <dgm:spPr/>
    </dgm:pt>
    <dgm:pt modelId="{7E4502ED-1632-49A4-96CE-C9BA4182C88C}" type="pres">
      <dgm:prSet presAssocID="{EEB1EFE4-47A4-4B7A-BBCA-8F93C0DEFAC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2DD3E383-1086-4460-9156-0DF504EDDDDD}" type="pres">
      <dgm:prSet presAssocID="{EEB1EFE4-47A4-4B7A-BBCA-8F93C0DEFAC3}" presName="spaceRect" presStyleCnt="0"/>
      <dgm:spPr/>
    </dgm:pt>
    <dgm:pt modelId="{E4C8BBC9-A05B-4B9B-AD82-88502AF1261B}" type="pres">
      <dgm:prSet presAssocID="{EEB1EFE4-47A4-4B7A-BBCA-8F93C0DEFAC3}" presName="parTx" presStyleLbl="revTx" presStyleIdx="2" presStyleCnt="5">
        <dgm:presLayoutVars>
          <dgm:chMax val="0"/>
          <dgm:chPref val="0"/>
        </dgm:presLayoutVars>
      </dgm:prSet>
      <dgm:spPr/>
    </dgm:pt>
    <dgm:pt modelId="{2E098E77-7D08-45C1-89F6-6ED854357198}" type="pres">
      <dgm:prSet presAssocID="{2E556CA2-B656-482A-BE9C-4B0B57EC52D2}" presName="sibTrans" presStyleCnt="0"/>
      <dgm:spPr/>
    </dgm:pt>
    <dgm:pt modelId="{DFF514EC-8470-4893-B124-6C2CFE9E58CB}" type="pres">
      <dgm:prSet presAssocID="{B79F2DF2-CCE4-4399-B8BF-9E9862A0A0D0}" presName="compNode" presStyleCnt="0"/>
      <dgm:spPr/>
    </dgm:pt>
    <dgm:pt modelId="{715D773C-CF95-4353-84B1-068039DACB89}" type="pres">
      <dgm:prSet presAssocID="{B79F2DF2-CCE4-4399-B8BF-9E9862A0A0D0}" presName="bgRect" presStyleLbl="bgShp" presStyleIdx="3" presStyleCnt="5"/>
      <dgm:spPr/>
    </dgm:pt>
    <dgm:pt modelId="{54EECB93-1D19-4625-928C-9FD646F87857}" type="pres">
      <dgm:prSet presAssocID="{B79F2DF2-CCE4-4399-B8BF-9E9862A0A0D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554B76AC-51CB-41E3-8B56-E476544BC16D}" type="pres">
      <dgm:prSet presAssocID="{B79F2DF2-CCE4-4399-B8BF-9E9862A0A0D0}" presName="spaceRect" presStyleCnt="0"/>
      <dgm:spPr/>
    </dgm:pt>
    <dgm:pt modelId="{222DE4E8-C76B-43F2-B891-30678923495B}" type="pres">
      <dgm:prSet presAssocID="{B79F2DF2-CCE4-4399-B8BF-9E9862A0A0D0}" presName="parTx" presStyleLbl="revTx" presStyleIdx="3" presStyleCnt="5">
        <dgm:presLayoutVars>
          <dgm:chMax val="0"/>
          <dgm:chPref val="0"/>
        </dgm:presLayoutVars>
      </dgm:prSet>
      <dgm:spPr/>
    </dgm:pt>
    <dgm:pt modelId="{FA8817D5-26FF-4050-80FD-5C13BE1F6CD1}" type="pres">
      <dgm:prSet presAssocID="{ADD05B71-7E26-4217-9D45-AFF0E2A2E522}" presName="sibTrans" presStyleCnt="0"/>
      <dgm:spPr/>
    </dgm:pt>
    <dgm:pt modelId="{96CBE7CE-70BD-40E1-BCAE-552F2878B997}" type="pres">
      <dgm:prSet presAssocID="{9F25828D-6E36-4B3F-8449-474685BED9D4}" presName="compNode" presStyleCnt="0"/>
      <dgm:spPr/>
    </dgm:pt>
    <dgm:pt modelId="{93250673-4912-41A0-AAC6-0CCDEC240FA9}" type="pres">
      <dgm:prSet presAssocID="{9F25828D-6E36-4B3F-8449-474685BED9D4}" presName="bgRect" presStyleLbl="bgShp" presStyleIdx="4" presStyleCnt="5"/>
      <dgm:spPr/>
    </dgm:pt>
    <dgm:pt modelId="{4083D02E-C0EB-43B3-9E9B-F09FCCD9CA3F}" type="pres">
      <dgm:prSet presAssocID="{9F25828D-6E36-4B3F-8449-474685BED9D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aptop"/>
        </a:ext>
      </dgm:extLst>
    </dgm:pt>
    <dgm:pt modelId="{B0B8F1E9-B7AE-4D78-8F7D-442E5249733C}" type="pres">
      <dgm:prSet presAssocID="{9F25828D-6E36-4B3F-8449-474685BED9D4}" presName="spaceRect" presStyleCnt="0"/>
      <dgm:spPr/>
    </dgm:pt>
    <dgm:pt modelId="{24BCF713-30F8-425E-95D8-F01D867F647B}" type="pres">
      <dgm:prSet presAssocID="{9F25828D-6E36-4B3F-8449-474685BED9D4}" presName="parTx" presStyleLbl="revTx" presStyleIdx="4" presStyleCnt="5">
        <dgm:presLayoutVars>
          <dgm:chMax val="0"/>
          <dgm:chPref val="0"/>
        </dgm:presLayoutVars>
      </dgm:prSet>
      <dgm:spPr/>
    </dgm:pt>
  </dgm:ptLst>
  <dgm:cxnLst>
    <dgm:cxn modelId="{7B47F507-34D7-4A44-A15F-3FB0AB019882}" srcId="{71E1EE92-217D-4511-BE4A-8F2D7C1A3890}" destId="{3DBD3447-6D89-4ACC-B2AB-036D6C3EDFC1}" srcOrd="0" destOrd="0" parTransId="{C378387D-CAD7-44E3-8832-CF8A96500CFF}" sibTransId="{BF53DF06-19FC-4055-A4D1-D2C0429D5250}"/>
    <dgm:cxn modelId="{6F8D8409-59DC-41FE-AFE7-0AD44BC07BD5}" type="presOf" srcId="{EEB1EFE4-47A4-4B7A-BBCA-8F93C0DEFAC3}" destId="{E4C8BBC9-A05B-4B9B-AD82-88502AF1261B}" srcOrd="0" destOrd="0" presId="urn:microsoft.com/office/officeart/2018/2/layout/IconVerticalSolidList"/>
    <dgm:cxn modelId="{FF5DB70D-135C-46B7-B124-8E6F75995BA7}" type="presOf" srcId="{107EF18F-8777-4F3A-928A-875B67F98455}" destId="{C54AD335-6C68-44F9-8195-939D00728128}" srcOrd="0" destOrd="0" presId="urn:microsoft.com/office/officeart/2018/2/layout/IconVerticalSolidList"/>
    <dgm:cxn modelId="{9D0D3D1C-E679-444C-B6D2-949B0F4CF98E}" type="presOf" srcId="{3DBD3447-6D89-4ACC-B2AB-036D6C3EDFC1}" destId="{0B653AA4-AA1B-4AAC-BD59-ABA3C495906C}" srcOrd="0" destOrd="0" presId="urn:microsoft.com/office/officeart/2018/2/layout/IconVerticalSolidList"/>
    <dgm:cxn modelId="{7EFA6428-24D3-4AAB-B757-E7223E98352A}" type="presOf" srcId="{9F25828D-6E36-4B3F-8449-474685BED9D4}" destId="{24BCF713-30F8-425E-95D8-F01D867F647B}" srcOrd="0" destOrd="0" presId="urn:microsoft.com/office/officeart/2018/2/layout/IconVerticalSolidList"/>
    <dgm:cxn modelId="{BA15BF3D-8E6F-4CA7-B3FA-438739B77AA0}" srcId="{71E1EE92-217D-4511-BE4A-8F2D7C1A3890}" destId="{107EF18F-8777-4F3A-928A-875B67F98455}" srcOrd="1" destOrd="0" parTransId="{56360432-A6EF-4E95-8862-7B57EA8DAB50}" sibTransId="{6A9B836C-0F27-47EF-8ECF-53ADEA977EBC}"/>
    <dgm:cxn modelId="{3CBDDC82-1DB4-4BDC-9D28-B0008A849FCB}" type="presOf" srcId="{B79F2DF2-CCE4-4399-B8BF-9E9862A0A0D0}" destId="{222DE4E8-C76B-43F2-B891-30678923495B}" srcOrd="0" destOrd="0" presId="urn:microsoft.com/office/officeart/2018/2/layout/IconVerticalSolidList"/>
    <dgm:cxn modelId="{4C8F4C9B-1BAF-4154-BD11-9B701C0D463B}" srcId="{71E1EE92-217D-4511-BE4A-8F2D7C1A3890}" destId="{EEB1EFE4-47A4-4B7A-BBCA-8F93C0DEFAC3}" srcOrd="2" destOrd="0" parTransId="{584831A7-1DF7-4B68-BC78-19AE51FF25EA}" sibTransId="{2E556CA2-B656-482A-BE9C-4B0B57EC52D2}"/>
    <dgm:cxn modelId="{CE71B09F-3BA9-46E4-812E-9E63B69E715E}" srcId="{71E1EE92-217D-4511-BE4A-8F2D7C1A3890}" destId="{9F25828D-6E36-4B3F-8449-474685BED9D4}" srcOrd="4" destOrd="0" parTransId="{C98358B7-C66E-4BC3-B1EC-B6BB6D4AF1B0}" sibTransId="{C0A84DC2-1B49-4DD5-BD69-C64DC0BF17E0}"/>
    <dgm:cxn modelId="{E440ACA1-1566-45AA-8EF2-41D72475B0A9}" type="presOf" srcId="{71E1EE92-217D-4511-BE4A-8F2D7C1A3890}" destId="{C1530FD8-1208-4E99-94E7-5514ABD6838A}" srcOrd="0" destOrd="0" presId="urn:microsoft.com/office/officeart/2018/2/layout/IconVerticalSolidList"/>
    <dgm:cxn modelId="{2A7F4DB1-58DF-4BA3-9826-F05DBBA0977A}" srcId="{71E1EE92-217D-4511-BE4A-8F2D7C1A3890}" destId="{B79F2DF2-CCE4-4399-B8BF-9E9862A0A0D0}" srcOrd="3" destOrd="0" parTransId="{451D9753-D24C-4333-9DBF-156EED1CE0E5}" sibTransId="{ADD05B71-7E26-4217-9D45-AFF0E2A2E522}"/>
    <dgm:cxn modelId="{64121A46-D3E6-420E-80D5-D9C29D857A00}" type="presParOf" srcId="{C1530FD8-1208-4E99-94E7-5514ABD6838A}" destId="{4393A6AD-7105-44CB-BAD3-D8290CE00243}" srcOrd="0" destOrd="0" presId="urn:microsoft.com/office/officeart/2018/2/layout/IconVerticalSolidList"/>
    <dgm:cxn modelId="{EA194B25-4B19-431C-BDBA-DAE39EDDDF3F}" type="presParOf" srcId="{4393A6AD-7105-44CB-BAD3-D8290CE00243}" destId="{96F27560-04E7-418A-9648-1436561FF6DF}" srcOrd="0" destOrd="0" presId="urn:microsoft.com/office/officeart/2018/2/layout/IconVerticalSolidList"/>
    <dgm:cxn modelId="{ECEA40B4-292D-44CF-A84C-02994EEACE4F}" type="presParOf" srcId="{4393A6AD-7105-44CB-BAD3-D8290CE00243}" destId="{9A9F1997-8832-49DA-A71B-DDA3C5EC9671}" srcOrd="1" destOrd="0" presId="urn:microsoft.com/office/officeart/2018/2/layout/IconVerticalSolidList"/>
    <dgm:cxn modelId="{14FAAA1F-F002-4CF2-8573-489F4D7FC967}" type="presParOf" srcId="{4393A6AD-7105-44CB-BAD3-D8290CE00243}" destId="{981DA036-FCA7-4823-B788-D8358F2DE4DF}" srcOrd="2" destOrd="0" presId="urn:microsoft.com/office/officeart/2018/2/layout/IconVerticalSolidList"/>
    <dgm:cxn modelId="{8E28FEDF-A22F-48E8-A480-50C15A21BEF6}" type="presParOf" srcId="{4393A6AD-7105-44CB-BAD3-D8290CE00243}" destId="{0B653AA4-AA1B-4AAC-BD59-ABA3C495906C}" srcOrd="3" destOrd="0" presId="urn:microsoft.com/office/officeart/2018/2/layout/IconVerticalSolidList"/>
    <dgm:cxn modelId="{6D09D961-7BAA-47A5-8046-F2327BF3AE7D}" type="presParOf" srcId="{C1530FD8-1208-4E99-94E7-5514ABD6838A}" destId="{0B134476-40F1-486D-9D01-4390398C5FD1}" srcOrd="1" destOrd="0" presId="urn:microsoft.com/office/officeart/2018/2/layout/IconVerticalSolidList"/>
    <dgm:cxn modelId="{7C808D1F-6F2C-4B5A-A817-612A5EBF2CB6}" type="presParOf" srcId="{C1530FD8-1208-4E99-94E7-5514ABD6838A}" destId="{253236F5-9EDF-41BA-B3B0-B5233DA5D351}" srcOrd="2" destOrd="0" presId="urn:microsoft.com/office/officeart/2018/2/layout/IconVerticalSolidList"/>
    <dgm:cxn modelId="{86F7E016-E410-4FDF-8E04-40A76968EF0A}" type="presParOf" srcId="{253236F5-9EDF-41BA-B3B0-B5233DA5D351}" destId="{4D5C6F9F-914E-4E56-9DB9-D8E9BC89C2D3}" srcOrd="0" destOrd="0" presId="urn:microsoft.com/office/officeart/2018/2/layout/IconVerticalSolidList"/>
    <dgm:cxn modelId="{308453C2-CACE-44D2-9B43-2F6168FEDEE0}" type="presParOf" srcId="{253236F5-9EDF-41BA-B3B0-B5233DA5D351}" destId="{6F47E57C-11BB-4453-AB6A-285B763D421C}" srcOrd="1" destOrd="0" presId="urn:microsoft.com/office/officeart/2018/2/layout/IconVerticalSolidList"/>
    <dgm:cxn modelId="{BDB63FC6-2B8B-4EBF-8028-C5C1F5DE1A30}" type="presParOf" srcId="{253236F5-9EDF-41BA-B3B0-B5233DA5D351}" destId="{1BC69236-8A9B-4077-96C5-332E11485740}" srcOrd="2" destOrd="0" presId="urn:microsoft.com/office/officeart/2018/2/layout/IconVerticalSolidList"/>
    <dgm:cxn modelId="{7134D421-4BFE-44DE-B080-33C196EC1276}" type="presParOf" srcId="{253236F5-9EDF-41BA-B3B0-B5233DA5D351}" destId="{C54AD335-6C68-44F9-8195-939D00728128}" srcOrd="3" destOrd="0" presId="urn:microsoft.com/office/officeart/2018/2/layout/IconVerticalSolidList"/>
    <dgm:cxn modelId="{9FE56ED7-83E2-4B6A-BFBC-A05A3ABC2C55}" type="presParOf" srcId="{C1530FD8-1208-4E99-94E7-5514ABD6838A}" destId="{30973FEA-BA33-445A-8233-BE4A9C734FBC}" srcOrd="3" destOrd="0" presId="urn:microsoft.com/office/officeart/2018/2/layout/IconVerticalSolidList"/>
    <dgm:cxn modelId="{5771B0C5-347A-4ABC-A921-68FEF680BA32}" type="presParOf" srcId="{C1530FD8-1208-4E99-94E7-5514ABD6838A}" destId="{5DA5251F-D9C7-4C74-B3FD-A6A88846EB3D}" srcOrd="4" destOrd="0" presId="urn:microsoft.com/office/officeart/2018/2/layout/IconVerticalSolidList"/>
    <dgm:cxn modelId="{2E450991-F0E7-4FA2-834F-9271347714F6}" type="presParOf" srcId="{5DA5251F-D9C7-4C74-B3FD-A6A88846EB3D}" destId="{D82AFC73-7332-4191-9D41-756B623FB5BF}" srcOrd="0" destOrd="0" presId="urn:microsoft.com/office/officeart/2018/2/layout/IconVerticalSolidList"/>
    <dgm:cxn modelId="{2EA46734-BDB2-4A1C-82E9-ED9A2D008C80}" type="presParOf" srcId="{5DA5251F-D9C7-4C74-B3FD-A6A88846EB3D}" destId="{7E4502ED-1632-49A4-96CE-C9BA4182C88C}" srcOrd="1" destOrd="0" presId="urn:microsoft.com/office/officeart/2018/2/layout/IconVerticalSolidList"/>
    <dgm:cxn modelId="{990F919A-E4BC-4EDB-B3DD-801327E6B7E3}" type="presParOf" srcId="{5DA5251F-D9C7-4C74-B3FD-A6A88846EB3D}" destId="{2DD3E383-1086-4460-9156-0DF504EDDDDD}" srcOrd="2" destOrd="0" presId="urn:microsoft.com/office/officeart/2018/2/layout/IconVerticalSolidList"/>
    <dgm:cxn modelId="{0F7FF1FE-162B-4CE2-92F2-9F6054D9B0F7}" type="presParOf" srcId="{5DA5251F-D9C7-4C74-B3FD-A6A88846EB3D}" destId="{E4C8BBC9-A05B-4B9B-AD82-88502AF1261B}" srcOrd="3" destOrd="0" presId="urn:microsoft.com/office/officeart/2018/2/layout/IconVerticalSolidList"/>
    <dgm:cxn modelId="{D10D704B-D108-4912-AE94-1CEC096DF5FF}" type="presParOf" srcId="{C1530FD8-1208-4E99-94E7-5514ABD6838A}" destId="{2E098E77-7D08-45C1-89F6-6ED854357198}" srcOrd="5" destOrd="0" presId="urn:microsoft.com/office/officeart/2018/2/layout/IconVerticalSolidList"/>
    <dgm:cxn modelId="{56B8828C-D29D-4C5E-B316-3681200187AE}" type="presParOf" srcId="{C1530FD8-1208-4E99-94E7-5514ABD6838A}" destId="{DFF514EC-8470-4893-B124-6C2CFE9E58CB}" srcOrd="6" destOrd="0" presId="urn:microsoft.com/office/officeart/2018/2/layout/IconVerticalSolidList"/>
    <dgm:cxn modelId="{E16BC7EF-6B22-4398-8EF7-D11B2BBF4D6F}" type="presParOf" srcId="{DFF514EC-8470-4893-B124-6C2CFE9E58CB}" destId="{715D773C-CF95-4353-84B1-068039DACB89}" srcOrd="0" destOrd="0" presId="urn:microsoft.com/office/officeart/2018/2/layout/IconVerticalSolidList"/>
    <dgm:cxn modelId="{139ED3A0-A39B-48A8-8228-E59C63A3115A}" type="presParOf" srcId="{DFF514EC-8470-4893-B124-6C2CFE9E58CB}" destId="{54EECB93-1D19-4625-928C-9FD646F87857}" srcOrd="1" destOrd="0" presId="urn:microsoft.com/office/officeart/2018/2/layout/IconVerticalSolidList"/>
    <dgm:cxn modelId="{B0D31DE5-F3EB-4451-BAFF-0E2B0972FE86}" type="presParOf" srcId="{DFF514EC-8470-4893-B124-6C2CFE9E58CB}" destId="{554B76AC-51CB-41E3-8B56-E476544BC16D}" srcOrd="2" destOrd="0" presId="urn:microsoft.com/office/officeart/2018/2/layout/IconVerticalSolidList"/>
    <dgm:cxn modelId="{10F732B0-CDDC-4560-8F49-059AE410934D}" type="presParOf" srcId="{DFF514EC-8470-4893-B124-6C2CFE9E58CB}" destId="{222DE4E8-C76B-43F2-B891-30678923495B}" srcOrd="3" destOrd="0" presId="urn:microsoft.com/office/officeart/2018/2/layout/IconVerticalSolidList"/>
    <dgm:cxn modelId="{4A6A6177-1ED0-4856-9F9D-3AE2BAF582BE}" type="presParOf" srcId="{C1530FD8-1208-4E99-94E7-5514ABD6838A}" destId="{FA8817D5-26FF-4050-80FD-5C13BE1F6CD1}" srcOrd="7" destOrd="0" presId="urn:microsoft.com/office/officeart/2018/2/layout/IconVerticalSolidList"/>
    <dgm:cxn modelId="{89DD77C2-44B7-4AF0-B8B5-9DADFFDC550F}" type="presParOf" srcId="{C1530FD8-1208-4E99-94E7-5514ABD6838A}" destId="{96CBE7CE-70BD-40E1-BCAE-552F2878B997}" srcOrd="8" destOrd="0" presId="urn:microsoft.com/office/officeart/2018/2/layout/IconVerticalSolidList"/>
    <dgm:cxn modelId="{73FBC6FD-5168-4928-9A42-08848E79FDBF}" type="presParOf" srcId="{96CBE7CE-70BD-40E1-BCAE-552F2878B997}" destId="{93250673-4912-41A0-AAC6-0CCDEC240FA9}" srcOrd="0" destOrd="0" presId="urn:microsoft.com/office/officeart/2018/2/layout/IconVerticalSolidList"/>
    <dgm:cxn modelId="{A7AA2B4E-5839-4516-A442-CDB717C896D8}" type="presParOf" srcId="{96CBE7CE-70BD-40E1-BCAE-552F2878B997}" destId="{4083D02E-C0EB-43B3-9E9B-F09FCCD9CA3F}" srcOrd="1" destOrd="0" presId="urn:microsoft.com/office/officeart/2018/2/layout/IconVerticalSolidList"/>
    <dgm:cxn modelId="{4F0478EB-A652-4781-8B3B-C12F327EA1BB}" type="presParOf" srcId="{96CBE7CE-70BD-40E1-BCAE-552F2878B997}" destId="{B0B8F1E9-B7AE-4D78-8F7D-442E5249733C}" srcOrd="2" destOrd="0" presId="urn:microsoft.com/office/officeart/2018/2/layout/IconVerticalSolidList"/>
    <dgm:cxn modelId="{3E37BD52-03CD-4E63-A814-0458DD2CED0F}" type="presParOf" srcId="{96CBE7CE-70BD-40E1-BCAE-552F2878B997}" destId="{24BCF713-30F8-425E-95D8-F01D867F647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FC15F8-F686-4E30-879D-01E809F7FBA6}" type="doc">
      <dgm:prSet loTypeId="urn:microsoft.com/office/officeart/2016/7/layout/LinearBlockProcessNumbered" loCatId="process" qsTypeId="urn:microsoft.com/office/officeart/2005/8/quickstyle/simple1" qsCatId="simple" csTypeId="urn:microsoft.com/office/officeart/2005/8/colors/colorful5" csCatId="colorful" phldr="1"/>
      <dgm:spPr/>
      <dgm:t>
        <a:bodyPr/>
        <a:lstStyle/>
        <a:p>
          <a:endParaRPr lang="en-US"/>
        </a:p>
      </dgm:t>
    </dgm:pt>
    <dgm:pt modelId="{59F9D078-9B4C-46EF-8947-615B03296A6C}">
      <dgm:prSet/>
      <dgm:spPr/>
      <dgm:t>
        <a:bodyPr/>
        <a:lstStyle/>
        <a:p>
          <a:pPr rtl="0"/>
          <a:r>
            <a:rPr lang="en-US" dirty="0">
              <a:latin typeface="The Hand Black"/>
            </a:rPr>
            <a:t>Enlisting guidance from professionals to determine estimated development costs</a:t>
          </a:r>
        </a:p>
      </dgm:t>
    </dgm:pt>
    <dgm:pt modelId="{2629EB58-70C7-41E5-94CF-45E24A0C345A}" type="parTrans" cxnId="{94B2D1B6-DD8B-4527-B719-438FF7D1DAB4}">
      <dgm:prSet/>
      <dgm:spPr/>
      <dgm:t>
        <a:bodyPr/>
        <a:lstStyle/>
        <a:p>
          <a:endParaRPr lang="en-US"/>
        </a:p>
      </dgm:t>
    </dgm:pt>
    <dgm:pt modelId="{8B8B4AB5-2597-4E89-98A1-4B9D3E834410}" type="sibTrans" cxnId="{94B2D1B6-DD8B-4527-B719-438FF7D1DAB4}">
      <dgm:prSet phldrT="01" phldr="0"/>
      <dgm:spPr/>
      <dgm:t>
        <a:bodyPr/>
        <a:lstStyle/>
        <a:p>
          <a:r>
            <a:rPr lang="en-US"/>
            <a:t>01</a:t>
          </a:r>
        </a:p>
      </dgm:t>
    </dgm:pt>
    <dgm:pt modelId="{6CB2B725-C400-498F-B71B-E85A8C8A0610}">
      <dgm:prSet/>
      <dgm:spPr/>
      <dgm:t>
        <a:bodyPr/>
        <a:lstStyle/>
        <a:p>
          <a:r>
            <a:rPr lang="en-US" dirty="0">
              <a:latin typeface="The Hand Black"/>
            </a:rPr>
            <a:t>Expanding classes to include various types of health care professionals with different requirements</a:t>
          </a:r>
        </a:p>
      </dgm:t>
    </dgm:pt>
    <dgm:pt modelId="{410D9F6A-821B-4A5F-8A26-D05101D98C9C}" type="parTrans" cxnId="{FE1C7021-8856-43A6-8555-9E5BB6CF62EF}">
      <dgm:prSet/>
      <dgm:spPr/>
      <dgm:t>
        <a:bodyPr/>
        <a:lstStyle/>
        <a:p>
          <a:endParaRPr lang="en-US"/>
        </a:p>
      </dgm:t>
    </dgm:pt>
    <dgm:pt modelId="{0A0F3FAF-EB71-4B4F-ACF0-91DEDE52F7F9}" type="sibTrans" cxnId="{FE1C7021-8856-43A6-8555-9E5BB6CF62EF}">
      <dgm:prSet phldrT="02" phldr="0"/>
      <dgm:spPr/>
      <dgm:t>
        <a:bodyPr/>
        <a:lstStyle/>
        <a:p>
          <a:r>
            <a:rPr lang="en-US"/>
            <a:t>02</a:t>
          </a:r>
        </a:p>
      </dgm:t>
    </dgm:pt>
    <dgm:pt modelId="{C4E9AFB5-CF8C-4ED7-B959-7D6CF74C2C4E}">
      <dgm:prSet/>
      <dgm:spPr/>
      <dgm:t>
        <a:bodyPr/>
        <a:lstStyle/>
        <a:p>
          <a:pPr rtl="0"/>
          <a:r>
            <a:rPr lang="en-US" dirty="0">
              <a:latin typeface="The Hand Black"/>
            </a:rPr>
            <a:t>Consulting with health care professionals and coaches to determine the most affective user interface for their applications</a:t>
          </a:r>
        </a:p>
      </dgm:t>
    </dgm:pt>
    <dgm:pt modelId="{BD98F92A-6734-4CBE-8ED7-9A64B238080E}" type="parTrans" cxnId="{1EF37222-F27F-494B-B2A3-AE58D77ECAD7}">
      <dgm:prSet/>
      <dgm:spPr/>
      <dgm:t>
        <a:bodyPr/>
        <a:lstStyle/>
        <a:p>
          <a:endParaRPr lang="en-US"/>
        </a:p>
      </dgm:t>
    </dgm:pt>
    <dgm:pt modelId="{80B82F27-5035-4612-91A0-2C8E4AE5BF78}" type="sibTrans" cxnId="{1EF37222-F27F-494B-B2A3-AE58D77ECAD7}">
      <dgm:prSet phldrT="04" phldr="0"/>
      <dgm:spPr/>
      <dgm:t>
        <a:bodyPr/>
        <a:lstStyle/>
        <a:p>
          <a:r>
            <a:rPr lang="en-US"/>
            <a:t>04</a:t>
          </a:r>
        </a:p>
      </dgm:t>
    </dgm:pt>
    <dgm:pt modelId="{FF89649E-7EF6-432D-A06A-5BE70F99C51F}">
      <dgm:prSet/>
      <dgm:spPr/>
      <dgm:t>
        <a:bodyPr/>
        <a:lstStyle/>
        <a:p>
          <a:r>
            <a:rPr lang="en-US" dirty="0">
              <a:latin typeface="The Hand Black"/>
            </a:rPr>
            <a:t>Implementing a functioning system to subject to rigorous testing</a:t>
          </a:r>
        </a:p>
      </dgm:t>
    </dgm:pt>
    <dgm:pt modelId="{C8923975-D4B4-42A2-B7C4-2041F1D7EFF7}" type="parTrans" cxnId="{2F1C62B7-14B0-4D81-8927-F56CDD917CF1}">
      <dgm:prSet/>
      <dgm:spPr/>
      <dgm:t>
        <a:bodyPr/>
        <a:lstStyle/>
        <a:p>
          <a:endParaRPr lang="en-US"/>
        </a:p>
      </dgm:t>
    </dgm:pt>
    <dgm:pt modelId="{B9B6DD6C-D83B-44BA-B2C9-9900613FAB89}" type="sibTrans" cxnId="{2F1C62B7-14B0-4D81-8927-F56CDD917CF1}">
      <dgm:prSet phldrT="05" phldr="0"/>
      <dgm:spPr/>
      <dgm:t>
        <a:bodyPr/>
        <a:lstStyle/>
        <a:p>
          <a:r>
            <a:rPr lang="en-US"/>
            <a:t>05</a:t>
          </a:r>
        </a:p>
      </dgm:t>
    </dgm:pt>
    <dgm:pt modelId="{0D9C57B3-6119-4972-9551-DA76DA4BF205}">
      <dgm:prSet phldr="0"/>
      <dgm:spPr/>
      <dgm:t>
        <a:bodyPr/>
        <a:lstStyle/>
        <a:p>
          <a:pPr rtl="0"/>
          <a:r>
            <a:rPr lang="en-US" dirty="0">
              <a:latin typeface="The Hand Black"/>
            </a:rPr>
            <a:t>Meeting with representatives who have developed physical monitoring devices</a:t>
          </a:r>
        </a:p>
      </dgm:t>
    </dgm:pt>
    <dgm:pt modelId="{08E5861F-7A64-4926-A4AA-DECC9DDE4D17}" type="parTrans" cxnId="{3B0D2984-FE41-41AD-91D0-94EDF6DE14D7}">
      <dgm:prSet/>
      <dgm:spPr/>
    </dgm:pt>
    <dgm:pt modelId="{28671649-C553-4CC2-83F9-670DD32C80C1}" type="sibTrans" cxnId="{3B0D2984-FE41-41AD-91D0-94EDF6DE14D7}">
      <dgm:prSet phldrT="03" phldr="0"/>
      <dgm:spPr/>
      <dgm:t>
        <a:bodyPr/>
        <a:lstStyle/>
        <a:p>
          <a:r>
            <a:rPr lang="en-US"/>
            <a:t>03</a:t>
          </a:r>
        </a:p>
      </dgm:t>
    </dgm:pt>
    <dgm:pt modelId="{714D9C7B-79AF-441A-8787-11665EE38048}" type="pres">
      <dgm:prSet presAssocID="{50FC15F8-F686-4E30-879D-01E809F7FBA6}" presName="Name0" presStyleCnt="0">
        <dgm:presLayoutVars>
          <dgm:animLvl val="lvl"/>
          <dgm:resizeHandles val="exact"/>
        </dgm:presLayoutVars>
      </dgm:prSet>
      <dgm:spPr/>
    </dgm:pt>
    <dgm:pt modelId="{F65A1995-7AF5-4619-9BF7-6494945BFC5D}" type="pres">
      <dgm:prSet presAssocID="{59F9D078-9B4C-46EF-8947-615B03296A6C}" presName="compositeNode" presStyleCnt="0">
        <dgm:presLayoutVars>
          <dgm:bulletEnabled val="1"/>
        </dgm:presLayoutVars>
      </dgm:prSet>
      <dgm:spPr/>
    </dgm:pt>
    <dgm:pt modelId="{1CA4554C-643E-4489-B58A-4C19826C6760}" type="pres">
      <dgm:prSet presAssocID="{59F9D078-9B4C-46EF-8947-615B03296A6C}" presName="bgRect" presStyleLbl="alignNode1" presStyleIdx="0" presStyleCnt="5"/>
      <dgm:spPr/>
    </dgm:pt>
    <dgm:pt modelId="{5B3296BF-09C7-4B1A-8F4A-390783467803}" type="pres">
      <dgm:prSet presAssocID="{8B8B4AB5-2597-4E89-98A1-4B9D3E834410}" presName="sibTransNodeRect" presStyleLbl="alignNode1" presStyleIdx="0" presStyleCnt="5">
        <dgm:presLayoutVars>
          <dgm:chMax val="0"/>
          <dgm:bulletEnabled val="1"/>
        </dgm:presLayoutVars>
      </dgm:prSet>
      <dgm:spPr/>
    </dgm:pt>
    <dgm:pt modelId="{2AB7A791-E817-4970-9E35-CA4BA72133C3}" type="pres">
      <dgm:prSet presAssocID="{59F9D078-9B4C-46EF-8947-615B03296A6C}" presName="nodeRect" presStyleLbl="alignNode1" presStyleIdx="0" presStyleCnt="5">
        <dgm:presLayoutVars>
          <dgm:bulletEnabled val="1"/>
        </dgm:presLayoutVars>
      </dgm:prSet>
      <dgm:spPr/>
    </dgm:pt>
    <dgm:pt modelId="{F41E814D-057E-4C2C-9618-A7874DCB8577}" type="pres">
      <dgm:prSet presAssocID="{8B8B4AB5-2597-4E89-98A1-4B9D3E834410}" presName="sibTrans" presStyleCnt="0"/>
      <dgm:spPr/>
    </dgm:pt>
    <dgm:pt modelId="{335A99C9-3201-45AF-A7BD-E98A6E6C25F6}" type="pres">
      <dgm:prSet presAssocID="{6CB2B725-C400-498F-B71B-E85A8C8A0610}" presName="compositeNode" presStyleCnt="0">
        <dgm:presLayoutVars>
          <dgm:bulletEnabled val="1"/>
        </dgm:presLayoutVars>
      </dgm:prSet>
      <dgm:spPr/>
    </dgm:pt>
    <dgm:pt modelId="{F6AAEBC7-102D-48F3-A85F-16E3E399129C}" type="pres">
      <dgm:prSet presAssocID="{6CB2B725-C400-498F-B71B-E85A8C8A0610}" presName="bgRect" presStyleLbl="alignNode1" presStyleIdx="1" presStyleCnt="5"/>
      <dgm:spPr/>
    </dgm:pt>
    <dgm:pt modelId="{83946DF6-D6D3-43A1-9C3B-EEAA602EDEE3}" type="pres">
      <dgm:prSet presAssocID="{0A0F3FAF-EB71-4B4F-ACF0-91DEDE52F7F9}" presName="sibTransNodeRect" presStyleLbl="alignNode1" presStyleIdx="1" presStyleCnt="5">
        <dgm:presLayoutVars>
          <dgm:chMax val="0"/>
          <dgm:bulletEnabled val="1"/>
        </dgm:presLayoutVars>
      </dgm:prSet>
      <dgm:spPr/>
    </dgm:pt>
    <dgm:pt modelId="{9218525C-A48B-4FC0-BF89-AC316BB962BF}" type="pres">
      <dgm:prSet presAssocID="{6CB2B725-C400-498F-B71B-E85A8C8A0610}" presName="nodeRect" presStyleLbl="alignNode1" presStyleIdx="1" presStyleCnt="5">
        <dgm:presLayoutVars>
          <dgm:bulletEnabled val="1"/>
        </dgm:presLayoutVars>
      </dgm:prSet>
      <dgm:spPr/>
    </dgm:pt>
    <dgm:pt modelId="{DBD4172A-DB59-459A-9AE8-B76976CC3C0F}" type="pres">
      <dgm:prSet presAssocID="{0A0F3FAF-EB71-4B4F-ACF0-91DEDE52F7F9}" presName="sibTrans" presStyleCnt="0"/>
      <dgm:spPr/>
    </dgm:pt>
    <dgm:pt modelId="{9BEC94D7-2E64-4693-A1FE-B4F12501F783}" type="pres">
      <dgm:prSet presAssocID="{0D9C57B3-6119-4972-9551-DA76DA4BF205}" presName="compositeNode" presStyleCnt="0">
        <dgm:presLayoutVars>
          <dgm:bulletEnabled val="1"/>
        </dgm:presLayoutVars>
      </dgm:prSet>
      <dgm:spPr/>
    </dgm:pt>
    <dgm:pt modelId="{0753D590-F1F2-4A1F-8D8D-758F7E7578A0}" type="pres">
      <dgm:prSet presAssocID="{0D9C57B3-6119-4972-9551-DA76DA4BF205}" presName="bgRect" presStyleLbl="alignNode1" presStyleIdx="2" presStyleCnt="5"/>
      <dgm:spPr/>
    </dgm:pt>
    <dgm:pt modelId="{B7FE45FA-3DC6-4CBD-9918-CE71FE0B9EDE}" type="pres">
      <dgm:prSet presAssocID="{28671649-C553-4CC2-83F9-670DD32C80C1}" presName="sibTransNodeRect" presStyleLbl="alignNode1" presStyleIdx="2" presStyleCnt="5">
        <dgm:presLayoutVars>
          <dgm:chMax val="0"/>
          <dgm:bulletEnabled val="1"/>
        </dgm:presLayoutVars>
      </dgm:prSet>
      <dgm:spPr/>
    </dgm:pt>
    <dgm:pt modelId="{8E53006D-8741-458E-8DDE-EAAE635AAB71}" type="pres">
      <dgm:prSet presAssocID="{0D9C57B3-6119-4972-9551-DA76DA4BF205}" presName="nodeRect" presStyleLbl="alignNode1" presStyleIdx="2" presStyleCnt="5">
        <dgm:presLayoutVars>
          <dgm:bulletEnabled val="1"/>
        </dgm:presLayoutVars>
      </dgm:prSet>
      <dgm:spPr/>
    </dgm:pt>
    <dgm:pt modelId="{AAA32CC9-3514-4BF9-99E9-7B17473E93C0}" type="pres">
      <dgm:prSet presAssocID="{28671649-C553-4CC2-83F9-670DD32C80C1}" presName="sibTrans" presStyleCnt="0"/>
      <dgm:spPr/>
    </dgm:pt>
    <dgm:pt modelId="{305DD606-0E2A-4109-9EE5-B5BBA05E6B56}" type="pres">
      <dgm:prSet presAssocID="{C4E9AFB5-CF8C-4ED7-B959-7D6CF74C2C4E}" presName="compositeNode" presStyleCnt="0">
        <dgm:presLayoutVars>
          <dgm:bulletEnabled val="1"/>
        </dgm:presLayoutVars>
      </dgm:prSet>
      <dgm:spPr/>
    </dgm:pt>
    <dgm:pt modelId="{93DD9CD3-5885-4671-B9A9-437C4FEE80F1}" type="pres">
      <dgm:prSet presAssocID="{C4E9AFB5-CF8C-4ED7-B959-7D6CF74C2C4E}" presName="bgRect" presStyleLbl="alignNode1" presStyleIdx="3" presStyleCnt="5"/>
      <dgm:spPr/>
    </dgm:pt>
    <dgm:pt modelId="{B802498E-AB98-4308-A565-CA99A00B0410}" type="pres">
      <dgm:prSet presAssocID="{80B82F27-5035-4612-91A0-2C8E4AE5BF78}" presName="sibTransNodeRect" presStyleLbl="alignNode1" presStyleIdx="3" presStyleCnt="5">
        <dgm:presLayoutVars>
          <dgm:chMax val="0"/>
          <dgm:bulletEnabled val="1"/>
        </dgm:presLayoutVars>
      </dgm:prSet>
      <dgm:spPr/>
    </dgm:pt>
    <dgm:pt modelId="{920A2484-35C1-4B13-B907-6B4A8A004C27}" type="pres">
      <dgm:prSet presAssocID="{C4E9AFB5-CF8C-4ED7-B959-7D6CF74C2C4E}" presName="nodeRect" presStyleLbl="alignNode1" presStyleIdx="3" presStyleCnt="5">
        <dgm:presLayoutVars>
          <dgm:bulletEnabled val="1"/>
        </dgm:presLayoutVars>
      </dgm:prSet>
      <dgm:spPr/>
    </dgm:pt>
    <dgm:pt modelId="{47DB26C9-C919-4C62-84E7-90D2DEB65E42}" type="pres">
      <dgm:prSet presAssocID="{80B82F27-5035-4612-91A0-2C8E4AE5BF78}" presName="sibTrans" presStyleCnt="0"/>
      <dgm:spPr/>
    </dgm:pt>
    <dgm:pt modelId="{C5187511-E7CD-4937-86B3-A4378F28F6FA}" type="pres">
      <dgm:prSet presAssocID="{FF89649E-7EF6-432D-A06A-5BE70F99C51F}" presName="compositeNode" presStyleCnt="0">
        <dgm:presLayoutVars>
          <dgm:bulletEnabled val="1"/>
        </dgm:presLayoutVars>
      </dgm:prSet>
      <dgm:spPr/>
    </dgm:pt>
    <dgm:pt modelId="{40FB3E3A-AD4F-4558-B1BF-242B9A7678AB}" type="pres">
      <dgm:prSet presAssocID="{FF89649E-7EF6-432D-A06A-5BE70F99C51F}" presName="bgRect" presStyleLbl="alignNode1" presStyleIdx="4" presStyleCnt="5"/>
      <dgm:spPr/>
    </dgm:pt>
    <dgm:pt modelId="{7A5E55FC-6ACF-4E1A-AC2B-D7C905393817}" type="pres">
      <dgm:prSet presAssocID="{B9B6DD6C-D83B-44BA-B2C9-9900613FAB89}" presName="sibTransNodeRect" presStyleLbl="alignNode1" presStyleIdx="4" presStyleCnt="5">
        <dgm:presLayoutVars>
          <dgm:chMax val="0"/>
          <dgm:bulletEnabled val="1"/>
        </dgm:presLayoutVars>
      </dgm:prSet>
      <dgm:spPr/>
    </dgm:pt>
    <dgm:pt modelId="{1B9F7D44-7A63-43DB-9E31-BC2EA4473504}" type="pres">
      <dgm:prSet presAssocID="{FF89649E-7EF6-432D-A06A-5BE70F99C51F}" presName="nodeRect" presStyleLbl="alignNode1" presStyleIdx="4" presStyleCnt="5">
        <dgm:presLayoutVars>
          <dgm:bulletEnabled val="1"/>
        </dgm:presLayoutVars>
      </dgm:prSet>
      <dgm:spPr/>
    </dgm:pt>
  </dgm:ptLst>
  <dgm:cxnLst>
    <dgm:cxn modelId="{BC64A415-D0E4-4645-8D83-99B53C1D59A4}" type="presOf" srcId="{0D9C57B3-6119-4972-9551-DA76DA4BF205}" destId="{0753D590-F1F2-4A1F-8D8D-758F7E7578A0}" srcOrd="0" destOrd="0" presId="urn:microsoft.com/office/officeart/2016/7/layout/LinearBlockProcessNumbered"/>
    <dgm:cxn modelId="{FE1C7021-8856-43A6-8555-9E5BB6CF62EF}" srcId="{50FC15F8-F686-4E30-879D-01E809F7FBA6}" destId="{6CB2B725-C400-498F-B71B-E85A8C8A0610}" srcOrd="1" destOrd="0" parTransId="{410D9F6A-821B-4A5F-8A26-D05101D98C9C}" sibTransId="{0A0F3FAF-EB71-4B4F-ACF0-91DEDE52F7F9}"/>
    <dgm:cxn modelId="{1EF37222-F27F-494B-B2A3-AE58D77ECAD7}" srcId="{50FC15F8-F686-4E30-879D-01E809F7FBA6}" destId="{C4E9AFB5-CF8C-4ED7-B959-7D6CF74C2C4E}" srcOrd="3" destOrd="0" parTransId="{BD98F92A-6734-4CBE-8ED7-9A64B238080E}" sibTransId="{80B82F27-5035-4612-91A0-2C8E4AE5BF78}"/>
    <dgm:cxn modelId="{C28CC435-E726-4589-8161-1948B20D0A4B}" type="presOf" srcId="{0A0F3FAF-EB71-4B4F-ACF0-91DEDE52F7F9}" destId="{83946DF6-D6D3-43A1-9C3B-EEAA602EDEE3}" srcOrd="0" destOrd="0" presId="urn:microsoft.com/office/officeart/2016/7/layout/LinearBlockProcessNumbered"/>
    <dgm:cxn modelId="{9168EB3E-46A6-462A-BB5C-FB679EAC0056}" type="presOf" srcId="{FF89649E-7EF6-432D-A06A-5BE70F99C51F}" destId="{40FB3E3A-AD4F-4558-B1BF-242B9A7678AB}" srcOrd="0" destOrd="0" presId="urn:microsoft.com/office/officeart/2016/7/layout/LinearBlockProcessNumbered"/>
    <dgm:cxn modelId="{3C18C05D-2A1D-4913-9B10-270676EBA1B9}" type="presOf" srcId="{28671649-C553-4CC2-83F9-670DD32C80C1}" destId="{B7FE45FA-3DC6-4CBD-9918-CE71FE0B9EDE}" srcOrd="0" destOrd="0" presId="urn:microsoft.com/office/officeart/2016/7/layout/LinearBlockProcessNumbered"/>
    <dgm:cxn modelId="{1D857263-AB51-4F19-91DB-491B57C706DA}" type="presOf" srcId="{59F9D078-9B4C-46EF-8947-615B03296A6C}" destId="{1CA4554C-643E-4489-B58A-4C19826C6760}" srcOrd="0" destOrd="0" presId="urn:microsoft.com/office/officeart/2016/7/layout/LinearBlockProcessNumbered"/>
    <dgm:cxn modelId="{3EB7794C-008D-4E97-8048-45C52240FB38}" type="presOf" srcId="{C4E9AFB5-CF8C-4ED7-B959-7D6CF74C2C4E}" destId="{93DD9CD3-5885-4671-B9A9-437C4FEE80F1}" srcOrd="0" destOrd="0" presId="urn:microsoft.com/office/officeart/2016/7/layout/LinearBlockProcessNumbered"/>
    <dgm:cxn modelId="{6A9A6752-202A-4F0D-A702-08FFA6FA616C}" type="presOf" srcId="{6CB2B725-C400-498F-B71B-E85A8C8A0610}" destId="{9218525C-A48B-4FC0-BF89-AC316BB962BF}" srcOrd="1" destOrd="0" presId="urn:microsoft.com/office/officeart/2016/7/layout/LinearBlockProcessNumbered"/>
    <dgm:cxn modelId="{1F81DA73-58AD-49C5-A3EE-48738D33F0A4}" type="presOf" srcId="{80B82F27-5035-4612-91A0-2C8E4AE5BF78}" destId="{B802498E-AB98-4308-A565-CA99A00B0410}" srcOrd="0" destOrd="0" presId="urn:microsoft.com/office/officeart/2016/7/layout/LinearBlockProcessNumbered"/>
    <dgm:cxn modelId="{30FA0E82-E137-4B21-9401-0EE4B07399BA}" type="presOf" srcId="{C4E9AFB5-CF8C-4ED7-B959-7D6CF74C2C4E}" destId="{920A2484-35C1-4B13-B907-6B4A8A004C27}" srcOrd="1" destOrd="0" presId="urn:microsoft.com/office/officeart/2016/7/layout/LinearBlockProcessNumbered"/>
    <dgm:cxn modelId="{3B0D2984-FE41-41AD-91D0-94EDF6DE14D7}" srcId="{50FC15F8-F686-4E30-879D-01E809F7FBA6}" destId="{0D9C57B3-6119-4972-9551-DA76DA4BF205}" srcOrd="2" destOrd="0" parTransId="{08E5861F-7A64-4926-A4AA-DECC9DDE4D17}" sibTransId="{28671649-C553-4CC2-83F9-670DD32C80C1}"/>
    <dgm:cxn modelId="{3DA0AE9F-823A-40A9-9FAA-19AB300B9680}" type="presOf" srcId="{0D9C57B3-6119-4972-9551-DA76DA4BF205}" destId="{8E53006D-8741-458E-8DDE-EAAE635AAB71}" srcOrd="1" destOrd="0" presId="urn:microsoft.com/office/officeart/2016/7/layout/LinearBlockProcessNumbered"/>
    <dgm:cxn modelId="{B5E8C4A6-5E39-4E43-87FD-64992CF63B41}" type="presOf" srcId="{50FC15F8-F686-4E30-879D-01E809F7FBA6}" destId="{714D9C7B-79AF-441A-8787-11665EE38048}" srcOrd="0" destOrd="0" presId="urn:microsoft.com/office/officeart/2016/7/layout/LinearBlockProcessNumbered"/>
    <dgm:cxn modelId="{BA0EC7AB-3D50-4B60-B411-6A0B397C1552}" type="presOf" srcId="{8B8B4AB5-2597-4E89-98A1-4B9D3E834410}" destId="{5B3296BF-09C7-4B1A-8F4A-390783467803}" srcOrd="0" destOrd="0" presId="urn:microsoft.com/office/officeart/2016/7/layout/LinearBlockProcessNumbered"/>
    <dgm:cxn modelId="{94B2D1B6-DD8B-4527-B719-438FF7D1DAB4}" srcId="{50FC15F8-F686-4E30-879D-01E809F7FBA6}" destId="{59F9D078-9B4C-46EF-8947-615B03296A6C}" srcOrd="0" destOrd="0" parTransId="{2629EB58-70C7-41E5-94CF-45E24A0C345A}" sibTransId="{8B8B4AB5-2597-4E89-98A1-4B9D3E834410}"/>
    <dgm:cxn modelId="{2F1C62B7-14B0-4D81-8927-F56CDD917CF1}" srcId="{50FC15F8-F686-4E30-879D-01E809F7FBA6}" destId="{FF89649E-7EF6-432D-A06A-5BE70F99C51F}" srcOrd="4" destOrd="0" parTransId="{C8923975-D4B4-42A2-B7C4-2041F1D7EFF7}" sibTransId="{B9B6DD6C-D83B-44BA-B2C9-9900613FAB89}"/>
    <dgm:cxn modelId="{D1379ED5-5581-4AA5-B924-D4A8850FAADD}" type="presOf" srcId="{B9B6DD6C-D83B-44BA-B2C9-9900613FAB89}" destId="{7A5E55FC-6ACF-4E1A-AC2B-D7C905393817}" srcOrd="0" destOrd="0" presId="urn:microsoft.com/office/officeart/2016/7/layout/LinearBlockProcessNumbered"/>
    <dgm:cxn modelId="{653EE5D5-3AF0-4EFF-86B7-3C718944251E}" type="presOf" srcId="{59F9D078-9B4C-46EF-8947-615B03296A6C}" destId="{2AB7A791-E817-4970-9E35-CA4BA72133C3}" srcOrd="1" destOrd="0" presId="urn:microsoft.com/office/officeart/2016/7/layout/LinearBlockProcessNumbered"/>
    <dgm:cxn modelId="{5204E9F4-884A-4300-8B8A-DC45E6AC71A5}" type="presOf" srcId="{6CB2B725-C400-498F-B71B-E85A8C8A0610}" destId="{F6AAEBC7-102D-48F3-A85F-16E3E399129C}" srcOrd="0" destOrd="0" presId="urn:microsoft.com/office/officeart/2016/7/layout/LinearBlockProcessNumbered"/>
    <dgm:cxn modelId="{41EE1BFB-7DB2-421D-8C69-61FF6D26B5DA}" type="presOf" srcId="{FF89649E-7EF6-432D-A06A-5BE70F99C51F}" destId="{1B9F7D44-7A63-43DB-9E31-BC2EA4473504}" srcOrd="1" destOrd="0" presId="urn:microsoft.com/office/officeart/2016/7/layout/LinearBlockProcessNumbered"/>
    <dgm:cxn modelId="{C82AB199-35B1-4BB1-9803-5663702F1A5F}" type="presParOf" srcId="{714D9C7B-79AF-441A-8787-11665EE38048}" destId="{F65A1995-7AF5-4619-9BF7-6494945BFC5D}" srcOrd="0" destOrd="0" presId="urn:microsoft.com/office/officeart/2016/7/layout/LinearBlockProcessNumbered"/>
    <dgm:cxn modelId="{43F43779-6379-4701-8968-6BFE1CF107CE}" type="presParOf" srcId="{F65A1995-7AF5-4619-9BF7-6494945BFC5D}" destId="{1CA4554C-643E-4489-B58A-4C19826C6760}" srcOrd="0" destOrd="0" presId="urn:microsoft.com/office/officeart/2016/7/layout/LinearBlockProcessNumbered"/>
    <dgm:cxn modelId="{293D352E-49EE-4D6E-BBF1-2146745F3BAE}" type="presParOf" srcId="{F65A1995-7AF5-4619-9BF7-6494945BFC5D}" destId="{5B3296BF-09C7-4B1A-8F4A-390783467803}" srcOrd="1" destOrd="0" presId="urn:microsoft.com/office/officeart/2016/7/layout/LinearBlockProcessNumbered"/>
    <dgm:cxn modelId="{8397249F-E80D-403F-AE24-55FE3AFBB328}" type="presParOf" srcId="{F65A1995-7AF5-4619-9BF7-6494945BFC5D}" destId="{2AB7A791-E817-4970-9E35-CA4BA72133C3}" srcOrd="2" destOrd="0" presId="urn:microsoft.com/office/officeart/2016/7/layout/LinearBlockProcessNumbered"/>
    <dgm:cxn modelId="{005403C1-3146-41E5-B63E-2ECD8CA5AFED}" type="presParOf" srcId="{714D9C7B-79AF-441A-8787-11665EE38048}" destId="{F41E814D-057E-4C2C-9618-A7874DCB8577}" srcOrd="1" destOrd="0" presId="urn:microsoft.com/office/officeart/2016/7/layout/LinearBlockProcessNumbered"/>
    <dgm:cxn modelId="{ECB801CE-AEC7-4A78-B14B-165A87DDE135}" type="presParOf" srcId="{714D9C7B-79AF-441A-8787-11665EE38048}" destId="{335A99C9-3201-45AF-A7BD-E98A6E6C25F6}" srcOrd="2" destOrd="0" presId="urn:microsoft.com/office/officeart/2016/7/layout/LinearBlockProcessNumbered"/>
    <dgm:cxn modelId="{A8127136-7DD6-456E-9608-EAD1A2BC47C8}" type="presParOf" srcId="{335A99C9-3201-45AF-A7BD-E98A6E6C25F6}" destId="{F6AAEBC7-102D-48F3-A85F-16E3E399129C}" srcOrd="0" destOrd="0" presId="urn:microsoft.com/office/officeart/2016/7/layout/LinearBlockProcessNumbered"/>
    <dgm:cxn modelId="{8DAEE7D4-72B6-49EB-B8B3-99CC8C728A0C}" type="presParOf" srcId="{335A99C9-3201-45AF-A7BD-E98A6E6C25F6}" destId="{83946DF6-D6D3-43A1-9C3B-EEAA602EDEE3}" srcOrd="1" destOrd="0" presId="urn:microsoft.com/office/officeart/2016/7/layout/LinearBlockProcessNumbered"/>
    <dgm:cxn modelId="{CC97AB50-B3B6-433E-B2F6-6B04216F948C}" type="presParOf" srcId="{335A99C9-3201-45AF-A7BD-E98A6E6C25F6}" destId="{9218525C-A48B-4FC0-BF89-AC316BB962BF}" srcOrd="2" destOrd="0" presId="urn:microsoft.com/office/officeart/2016/7/layout/LinearBlockProcessNumbered"/>
    <dgm:cxn modelId="{BFAFD870-821C-425C-8C58-BD0423CF1A58}" type="presParOf" srcId="{714D9C7B-79AF-441A-8787-11665EE38048}" destId="{DBD4172A-DB59-459A-9AE8-B76976CC3C0F}" srcOrd="3" destOrd="0" presId="urn:microsoft.com/office/officeart/2016/7/layout/LinearBlockProcessNumbered"/>
    <dgm:cxn modelId="{14A71F2A-6C9E-4CA2-A9CE-685D84F6EB38}" type="presParOf" srcId="{714D9C7B-79AF-441A-8787-11665EE38048}" destId="{9BEC94D7-2E64-4693-A1FE-B4F12501F783}" srcOrd="4" destOrd="0" presId="urn:microsoft.com/office/officeart/2016/7/layout/LinearBlockProcessNumbered"/>
    <dgm:cxn modelId="{93B399BD-165F-4071-B8D9-144EC464125B}" type="presParOf" srcId="{9BEC94D7-2E64-4693-A1FE-B4F12501F783}" destId="{0753D590-F1F2-4A1F-8D8D-758F7E7578A0}" srcOrd="0" destOrd="0" presId="urn:microsoft.com/office/officeart/2016/7/layout/LinearBlockProcessNumbered"/>
    <dgm:cxn modelId="{224059FF-CA21-4607-AB5F-780D933EEE37}" type="presParOf" srcId="{9BEC94D7-2E64-4693-A1FE-B4F12501F783}" destId="{B7FE45FA-3DC6-4CBD-9918-CE71FE0B9EDE}" srcOrd="1" destOrd="0" presId="urn:microsoft.com/office/officeart/2016/7/layout/LinearBlockProcessNumbered"/>
    <dgm:cxn modelId="{008A19A7-8331-4C67-B8D3-2A05744EF81E}" type="presParOf" srcId="{9BEC94D7-2E64-4693-A1FE-B4F12501F783}" destId="{8E53006D-8741-458E-8DDE-EAAE635AAB71}" srcOrd="2" destOrd="0" presId="urn:microsoft.com/office/officeart/2016/7/layout/LinearBlockProcessNumbered"/>
    <dgm:cxn modelId="{871764CD-06C0-4416-8ACA-F99D5756BF42}" type="presParOf" srcId="{714D9C7B-79AF-441A-8787-11665EE38048}" destId="{AAA32CC9-3514-4BF9-99E9-7B17473E93C0}" srcOrd="5" destOrd="0" presId="urn:microsoft.com/office/officeart/2016/7/layout/LinearBlockProcessNumbered"/>
    <dgm:cxn modelId="{429156E8-80A2-4705-A665-AF5C135460D0}" type="presParOf" srcId="{714D9C7B-79AF-441A-8787-11665EE38048}" destId="{305DD606-0E2A-4109-9EE5-B5BBA05E6B56}" srcOrd="6" destOrd="0" presId="urn:microsoft.com/office/officeart/2016/7/layout/LinearBlockProcessNumbered"/>
    <dgm:cxn modelId="{4C8B0500-E13F-4657-B116-401284D5BE1A}" type="presParOf" srcId="{305DD606-0E2A-4109-9EE5-B5BBA05E6B56}" destId="{93DD9CD3-5885-4671-B9A9-437C4FEE80F1}" srcOrd="0" destOrd="0" presId="urn:microsoft.com/office/officeart/2016/7/layout/LinearBlockProcessNumbered"/>
    <dgm:cxn modelId="{7B5CD178-80CB-4FC3-B471-8C294F9CAB44}" type="presParOf" srcId="{305DD606-0E2A-4109-9EE5-B5BBA05E6B56}" destId="{B802498E-AB98-4308-A565-CA99A00B0410}" srcOrd="1" destOrd="0" presId="urn:microsoft.com/office/officeart/2016/7/layout/LinearBlockProcessNumbered"/>
    <dgm:cxn modelId="{5313A423-B1BE-49A3-AA24-50BF4D843D56}" type="presParOf" srcId="{305DD606-0E2A-4109-9EE5-B5BBA05E6B56}" destId="{920A2484-35C1-4B13-B907-6B4A8A004C27}" srcOrd="2" destOrd="0" presId="urn:microsoft.com/office/officeart/2016/7/layout/LinearBlockProcessNumbered"/>
    <dgm:cxn modelId="{ED9912C3-EC68-41E9-81F6-71FCB4F87224}" type="presParOf" srcId="{714D9C7B-79AF-441A-8787-11665EE38048}" destId="{47DB26C9-C919-4C62-84E7-90D2DEB65E42}" srcOrd="7" destOrd="0" presId="urn:microsoft.com/office/officeart/2016/7/layout/LinearBlockProcessNumbered"/>
    <dgm:cxn modelId="{C293A346-C164-4CD9-B3B0-F1CCB8C444E3}" type="presParOf" srcId="{714D9C7B-79AF-441A-8787-11665EE38048}" destId="{C5187511-E7CD-4937-86B3-A4378F28F6FA}" srcOrd="8" destOrd="0" presId="urn:microsoft.com/office/officeart/2016/7/layout/LinearBlockProcessNumbered"/>
    <dgm:cxn modelId="{81474E7C-7CCB-481F-8158-5F7F62965A58}" type="presParOf" srcId="{C5187511-E7CD-4937-86B3-A4378F28F6FA}" destId="{40FB3E3A-AD4F-4558-B1BF-242B9A7678AB}" srcOrd="0" destOrd="0" presId="urn:microsoft.com/office/officeart/2016/7/layout/LinearBlockProcessNumbered"/>
    <dgm:cxn modelId="{8D610D38-B091-462A-8A7C-A6D0D4DE8D83}" type="presParOf" srcId="{C5187511-E7CD-4937-86B3-A4378F28F6FA}" destId="{7A5E55FC-6ACF-4E1A-AC2B-D7C905393817}" srcOrd="1" destOrd="0" presId="urn:microsoft.com/office/officeart/2016/7/layout/LinearBlockProcessNumbered"/>
    <dgm:cxn modelId="{69BB33A6-101B-4545-9E34-E63FEBDAEB1A}" type="presParOf" srcId="{C5187511-E7CD-4937-86B3-A4378F28F6FA}" destId="{1B9F7D44-7A63-43DB-9E31-BC2EA4473504}"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A9E250-D83F-4767-B3F1-B2C5E38DC3CF}">
      <dsp:nvSpPr>
        <dsp:cNvPr id="0" name=""/>
        <dsp:cNvSpPr/>
      </dsp:nvSpPr>
      <dsp:spPr>
        <a:xfrm>
          <a:off x="0" y="83032"/>
          <a:ext cx="6900512" cy="6955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kern="1200">
              <a:latin typeface="The Serif Hand Black"/>
            </a:rPr>
            <a:t>Health care professionals</a:t>
          </a:r>
        </a:p>
      </dsp:txBody>
      <dsp:txXfrm>
        <a:off x="33955" y="116987"/>
        <a:ext cx="6832602" cy="627655"/>
      </dsp:txXfrm>
    </dsp:sp>
    <dsp:sp modelId="{AD978AE7-3919-4BB8-A958-37E1660E5064}">
      <dsp:nvSpPr>
        <dsp:cNvPr id="0" name=""/>
        <dsp:cNvSpPr/>
      </dsp:nvSpPr>
      <dsp:spPr>
        <a:xfrm>
          <a:off x="0" y="862117"/>
          <a:ext cx="6900512" cy="695565"/>
        </a:xfrm>
        <a:prstGeom prst="roundRect">
          <a:avLst/>
        </a:prstGeom>
        <a:solidFill>
          <a:schemeClr val="accent2">
            <a:hueOff val="-408258"/>
            <a:satOff val="-1886"/>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latin typeface="The Serif Hand Black"/>
            </a:rPr>
            <a:t>Fitness motivated individuals</a:t>
          </a:r>
          <a:endParaRPr lang="en-US" sz="2900" kern="1200"/>
        </a:p>
      </dsp:txBody>
      <dsp:txXfrm>
        <a:off x="33955" y="896072"/>
        <a:ext cx="6832602" cy="627655"/>
      </dsp:txXfrm>
    </dsp:sp>
    <dsp:sp modelId="{DCF8B6F7-F033-4D55-9DA9-47372E7BD273}">
      <dsp:nvSpPr>
        <dsp:cNvPr id="0" name=""/>
        <dsp:cNvSpPr/>
      </dsp:nvSpPr>
      <dsp:spPr>
        <a:xfrm>
          <a:off x="0" y="1641202"/>
          <a:ext cx="6900512" cy="695565"/>
        </a:xfrm>
        <a:prstGeom prst="roundRect">
          <a:avLst/>
        </a:prstGeom>
        <a:solidFill>
          <a:schemeClr val="accent2">
            <a:hueOff val="-816517"/>
            <a:satOff val="-3771"/>
            <a:lumOff val="-7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latin typeface="The Serif Hand Black"/>
            </a:rPr>
            <a:t>Diabetics</a:t>
          </a:r>
          <a:endParaRPr lang="en-US" sz="2900" kern="1200"/>
        </a:p>
      </dsp:txBody>
      <dsp:txXfrm>
        <a:off x="33955" y="1675157"/>
        <a:ext cx="6832602" cy="627655"/>
      </dsp:txXfrm>
    </dsp:sp>
    <dsp:sp modelId="{4F9AE24B-02F6-47C8-ACC9-0E223B6C1745}">
      <dsp:nvSpPr>
        <dsp:cNvPr id="0" name=""/>
        <dsp:cNvSpPr/>
      </dsp:nvSpPr>
      <dsp:spPr>
        <a:xfrm>
          <a:off x="0" y="2420287"/>
          <a:ext cx="6900512" cy="695565"/>
        </a:xfrm>
        <a:prstGeom prst="roundRect">
          <a:avLst/>
        </a:prstGeom>
        <a:solidFill>
          <a:schemeClr val="accent2">
            <a:hueOff val="-1224775"/>
            <a:satOff val="-5657"/>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kern="1200">
              <a:latin typeface="The Serif Hand Black"/>
            </a:rPr>
            <a:t>Individuals with genetic disorders</a:t>
          </a:r>
          <a:endParaRPr lang="en-US" sz="2900" kern="1200"/>
        </a:p>
      </dsp:txBody>
      <dsp:txXfrm>
        <a:off x="33955" y="2454242"/>
        <a:ext cx="6832602" cy="627655"/>
      </dsp:txXfrm>
    </dsp:sp>
    <dsp:sp modelId="{9EB3E4DB-3074-45D3-B383-E7414B55CF71}">
      <dsp:nvSpPr>
        <dsp:cNvPr id="0" name=""/>
        <dsp:cNvSpPr/>
      </dsp:nvSpPr>
      <dsp:spPr>
        <a:xfrm>
          <a:off x="0" y="3199373"/>
          <a:ext cx="6900512" cy="695565"/>
        </a:xfrm>
        <a:prstGeom prst="roundRect">
          <a:avLst/>
        </a:prstGeom>
        <a:solidFill>
          <a:schemeClr val="accent2">
            <a:hueOff val="-1633033"/>
            <a:satOff val="-7543"/>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kern="1200">
              <a:latin typeface="The Serif Hand Black"/>
            </a:rPr>
            <a:t>Personal Trainers</a:t>
          </a:r>
        </a:p>
      </dsp:txBody>
      <dsp:txXfrm>
        <a:off x="33955" y="3233328"/>
        <a:ext cx="6832602" cy="627655"/>
      </dsp:txXfrm>
    </dsp:sp>
    <dsp:sp modelId="{CAC7833A-3512-4EB7-AB55-28E84F3D529B}">
      <dsp:nvSpPr>
        <dsp:cNvPr id="0" name=""/>
        <dsp:cNvSpPr/>
      </dsp:nvSpPr>
      <dsp:spPr>
        <a:xfrm>
          <a:off x="0" y="3978458"/>
          <a:ext cx="6900512" cy="695565"/>
        </a:xfrm>
        <a:prstGeom prst="roundRect">
          <a:avLst/>
        </a:prstGeom>
        <a:solidFill>
          <a:schemeClr val="accent2">
            <a:hueOff val="-2041292"/>
            <a:satOff val="-9428"/>
            <a:lumOff val="-19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kern="1200">
              <a:latin typeface="The Serif Hand Black"/>
            </a:rPr>
            <a:t>High risk individuals</a:t>
          </a:r>
        </a:p>
      </dsp:txBody>
      <dsp:txXfrm>
        <a:off x="33955" y="4012413"/>
        <a:ext cx="6832602" cy="627655"/>
      </dsp:txXfrm>
    </dsp:sp>
    <dsp:sp modelId="{3160AC76-B538-4276-81EC-9BB4C1150022}">
      <dsp:nvSpPr>
        <dsp:cNvPr id="0" name=""/>
        <dsp:cNvSpPr/>
      </dsp:nvSpPr>
      <dsp:spPr>
        <a:xfrm>
          <a:off x="0" y="4757543"/>
          <a:ext cx="6900512" cy="695565"/>
        </a:xfrm>
        <a:prstGeom prst="roundRect">
          <a:avLst/>
        </a:prstGeom>
        <a:solidFill>
          <a:schemeClr val="accent2">
            <a:hueOff val="-2449550"/>
            <a:satOff val="-11314"/>
            <a:lumOff val="-23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latin typeface="The Serif Hand Black"/>
            </a:rPr>
            <a:t>Nutritionists</a:t>
          </a:r>
        </a:p>
      </dsp:txBody>
      <dsp:txXfrm>
        <a:off x="33955" y="4791498"/>
        <a:ext cx="6832602" cy="6276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F27560-04E7-418A-9648-1436561FF6DF}">
      <dsp:nvSpPr>
        <dsp:cNvPr id="0" name=""/>
        <dsp:cNvSpPr/>
      </dsp:nvSpPr>
      <dsp:spPr>
        <a:xfrm>
          <a:off x="0" y="4325"/>
          <a:ext cx="6900512" cy="9212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9F1997-8832-49DA-A71B-DDA3C5EC9671}">
      <dsp:nvSpPr>
        <dsp:cNvPr id="0" name=""/>
        <dsp:cNvSpPr/>
      </dsp:nvSpPr>
      <dsp:spPr>
        <a:xfrm>
          <a:off x="278677" y="211606"/>
          <a:ext cx="506686" cy="5066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653AA4-AA1B-4AAC-BD59-ABA3C495906C}">
      <dsp:nvSpPr>
        <dsp:cNvPr id="0" name=""/>
        <dsp:cNvSpPr/>
      </dsp:nvSpPr>
      <dsp:spPr>
        <a:xfrm>
          <a:off x="1064041" y="4325"/>
          <a:ext cx="5836470" cy="92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99" tIns="97499" rIns="97499" bIns="97499" numCol="1" spcCol="1270" anchor="ctr" anchorCtr="0">
          <a:noAutofit/>
        </a:bodyPr>
        <a:lstStyle/>
        <a:p>
          <a:pPr marL="0" lvl="0" indent="0" algn="l" defTabSz="844550">
            <a:lnSpc>
              <a:spcPct val="90000"/>
            </a:lnSpc>
            <a:spcBef>
              <a:spcPct val="0"/>
            </a:spcBef>
            <a:spcAft>
              <a:spcPct val="35000"/>
            </a:spcAft>
            <a:buNone/>
          </a:pPr>
          <a:r>
            <a:rPr lang="en-US" sz="1900" kern="1200" dirty="0">
              <a:latin typeface="The Hand Black"/>
            </a:rPr>
            <a:t>Test connectivity and functionally of each use case</a:t>
          </a:r>
        </a:p>
      </dsp:txBody>
      <dsp:txXfrm>
        <a:off x="1064041" y="4325"/>
        <a:ext cx="5836470" cy="921248"/>
      </dsp:txXfrm>
    </dsp:sp>
    <dsp:sp modelId="{4D5C6F9F-914E-4E56-9DB9-D8E9BC89C2D3}">
      <dsp:nvSpPr>
        <dsp:cNvPr id="0" name=""/>
        <dsp:cNvSpPr/>
      </dsp:nvSpPr>
      <dsp:spPr>
        <a:xfrm>
          <a:off x="0" y="1155885"/>
          <a:ext cx="6900512" cy="9212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47E57C-11BB-4453-AB6A-285B763D421C}">
      <dsp:nvSpPr>
        <dsp:cNvPr id="0" name=""/>
        <dsp:cNvSpPr/>
      </dsp:nvSpPr>
      <dsp:spPr>
        <a:xfrm>
          <a:off x="278677" y="1363166"/>
          <a:ext cx="506686" cy="5066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4AD335-6C68-44F9-8195-939D00728128}">
      <dsp:nvSpPr>
        <dsp:cNvPr id="0" name=""/>
        <dsp:cNvSpPr/>
      </dsp:nvSpPr>
      <dsp:spPr>
        <a:xfrm>
          <a:off x="1064041" y="1155885"/>
          <a:ext cx="5836470" cy="92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99" tIns="97499" rIns="97499" bIns="97499" numCol="1" spcCol="1270" anchor="ctr" anchorCtr="0">
          <a:noAutofit/>
        </a:bodyPr>
        <a:lstStyle/>
        <a:p>
          <a:pPr marL="0" lvl="0" indent="0" algn="l" defTabSz="844550">
            <a:lnSpc>
              <a:spcPct val="90000"/>
            </a:lnSpc>
            <a:spcBef>
              <a:spcPct val="0"/>
            </a:spcBef>
            <a:spcAft>
              <a:spcPct val="35000"/>
            </a:spcAft>
            <a:buNone/>
          </a:pPr>
          <a:r>
            <a:rPr lang="en-US" sz="1900" kern="1200" dirty="0">
              <a:latin typeface="The Hand Black"/>
            </a:rPr>
            <a:t>Check encapsulation by attempting to access medical information from coach perspective</a:t>
          </a:r>
        </a:p>
      </dsp:txBody>
      <dsp:txXfrm>
        <a:off x="1064041" y="1155885"/>
        <a:ext cx="5836470" cy="921248"/>
      </dsp:txXfrm>
    </dsp:sp>
    <dsp:sp modelId="{D82AFC73-7332-4191-9D41-756B623FB5BF}">
      <dsp:nvSpPr>
        <dsp:cNvPr id="0" name=""/>
        <dsp:cNvSpPr/>
      </dsp:nvSpPr>
      <dsp:spPr>
        <a:xfrm>
          <a:off x="0" y="2307446"/>
          <a:ext cx="6900512" cy="9212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4502ED-1632-49A4-96CE-C9BA4182C88C}">
      <dsp:nvSpPr>
        <dsp:cNvPr id="0" name=""/>
        <dsp:cNvSpPr/>
      </dsp:nvSpPr>
      <dsp:spPr>
        <a:xfrm>
          <a:off x="278677" y="2514727"/>
          <a:ext cx="506686" cy="5066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C8BBC9-A05B-4B9B-AD82-88502AF1261B}">
      <dsp:nvSpPr>
        <dsp:cNvPr id="0" name=""/>
        <dsp:cNvSpPr/>
      </dsp:nvSpPr>
      <dsp:spPr>
        <a:xfrm>
          <a:off x="1064041" y="2307446"/>
          <a:ext cx="5836470" cy="92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99" tIns="97499" rIns="97499" bIns="97499" numCol="1" spcCol="1270" anchor="ctr" anchorCtr="0">
          <a:noAutofit/>
        </a:bodyPr>
        <a:lstStyle/>
        <a:p>
          <a:pPr marL="0" lvl="0" indent="0" algn="l" defTabSz="844550">
            <a:lnSpc>
              <a:spcPct val="90000"/>
            </a:lnSpc>
            <a:spcBef>
              <a:spcPct val="0"/>
            </a:spcBef>
            <a:spcAft>
              <a:spcPct val="35000"/>
            </a:spcAft>
            <a:buNone/>
          </a:pPr>
          <a:r>
            <a:rPr lang="en-US" sz="1900" kern="1200" dirty="0">
              <a:latin typeface="The Hand Black"/>
            </a:rPr>
            <a:t>Ensure client is able to access multiple recommendations and requirements at the same time</a:t>
          </a:r>
        </a:p>
      </dsp:txBody>
      <dsp:txXfrm>
        <a:off x="1064041" y="2307446"/>
        <a:ext cx="5836470" cy="921248"/>
      </dsp:txXfrm>
    </dsp:sp>
    <dsp:sp modelId="{715D773C-CF95-4353-84B1-068039DACB89}">
      <dsp:nvSpPr>
        <dsp:cNvPr id="0" name=""/>
        <dsp:cNvSpPr/>
      </dsp:nvSpPr>
      <dsp:spPr>
        <a:xfrm>
          <a:off x="0" y="3459006"/>
          <a:ext cx="6900512" cy="9212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EECB93-1D19-4625-928C-9FD646F87857}">
      <dsp:nvSpPr>
        <dsp:cNvPr id="0" name=""/>
        <dsp:cNvSpPr/>
      </dsp:nvSpPr>
      <dsp:spPr>
        <a:xfrm>
          <a:off x="278677" y="3666287"/>
          <a:ext cx="506686" cy="5066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2DE4E8-C76B-43F2-B891-30678923495B}">
      <dsp:nvSpPr>
        <dsp:cNvPr id="0" name=""/>
        <dsp:cNvSpPr/>
      </dsp:nvSpPr>
      <dsp:spPr>
        <a:xfrm>
          <a:off x="1064041" y="3459006"/>
          <a:ext cx="5836470" cy="92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99" tIns="97499" rIns="97499" bIns="97499" numCol="1" spcCol="1270" anchor="ctr" anchorCtr="0">
          <a:noAutofit/>
        </a:bodyPr>
        <a:lstStyle/>
        <a:p>
          <a:pPr marL="0" lvl="0" indent="0" algn="l" defTabSz="844550" rtl="0">
            <a:lnSpc>
              <a:spcPct val="90000"/>
            </a:lnSpc>
            <a:spcBef>
              <a:spcPct val="0"/>
            </a:spcBef>
            <a:spcAft>
              <a:spcPct val="35000"/>
            </a:spcAft>
            <a:buNone/>
          </a:pPr>
          <a:r>
            <a:rPr lang="en-US" sz="1900" kern="1200" dirty="0">
              <a:latin typeface="The Hand Black"/>
            </a:rPr>
            <a:t>Input altered data from external monitors to verify the systems displays changes in real time</a:t>
          </a:r>
        </a:p>
      </dsp:txBody>
      <dsp:txXfrm>
        <a:off x="1064041" y="3459006"/>
        <a:ext cx="5836470" cy="921248"/>
      </dsp:txXfrm>
    </dsp:sp>
    <dsp:sp modelId="{93250673-4912-41A0-AAC6-0CCDEC240FA9}">
      <dsp:nvSpPr>
        <dsp:cNvPr id="0" name=""/>
        <dsp:cNvSpPr/>
      </dsp:nvSpPr>
      <dsp:spPr>
        <a:xfrm>
          <a:off x="0" y="4610567"/>
          <a:ext cx="6900512" cy="9212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83D02E-C0EB-43B3-9E9B-F09FCCD9CA3F}">
      <dsp:nvSpPr>
        <dsp:cNvPr id="0" name=""/>
        <dsp:cNvSpPr/>
      </dsp:nvSpPr>
      <dsp:spPr>
        <a:xfrm>
          <a:off x="278677" y="4817848"/>
          <a:ext cx="506686" cy="50668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BCF713-30F8-425E-95D8-F01D867F647B}">
      <dsp:nvSpPr>
        <dsp:cNvPr id="0" name=""/>
        <dsp:cNvSpPr/>
      </dsp:nvSpPr>
      <dsp:spPr>
        <a:xfrm>
          <a:off x="1064041" y="4610567"/>
          <a:ext cx="5836470" cy="92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99" tIns="97499" rIns="97499" bIns="97499" numCol="1" spcCol="1270" anchor="ctr" anchorCtr="0">
          <a:noAutofit/>
        </a:bodyPr>
        <a:lstStyle/>
        <a:p>
          <a:pPr marL="0" lvl="0" indent="0" algn="l" defTabSz="844550">
            <a:lnSpc>
              <a:spcPct val="90000"/>
            </a:lnSpc>
            <a:spcBef>
              <a:spcPct val="0"/>
            </a:spcBef>
            <a:spcAft>
              <a:spcPct val="35000"/>
            </a:spcAft>
            <a:buNone/>
          </a:pPr>
          <a:r>
            <a:rPr lang="en-US" sz="1900" kern="1200" dirty="0">
              <a:latin typeface="The Hand Black"/>
            </a:rPr>
            <a:t>Monitor healthy client with a duplicate account to ensure there are no discrepancies between accounts</a:t>
          </a:r>
        </a:p>
      </dsp:txBody>
      <dsp:txXfrm>
        <a:off x="1064041" y="4610567"/>
        <a:ext cx="5836470" cy="9212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A4554C-643E-4489-B58A-4C19826C6760}">
      <dsp:nvSpPr>
        <dsp:cNvPr id="0" name=""/>
        <dsp:cNvSpPr/>
      </dsp:nvSpPr>
      <dsp:spPr>
        <a:xfrm>
          <a:off x="6315" y="792108"/>
          <a:ext cx="1974242" cy="236909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666750" rtl="0">
            <a:lnSpc>
              <a:spcPct val="90000"/>
            </a:lnSpc>
            <a:spcBef>
              <a:spcPct val="0"/>
            </a:spcBef>
            <a:spcAft>
              <a:spcPct val="35000"/>
            </a:spcAft>
            <a:buNone/>
          </a:pPr>
          <a:r>
            <a:rPr lang="en-US" sz="1500" kern="1200" dirty="0">
              <a:latin typeface="The Hand Black"/>
            </a:rPr>
            <a:t>Enlisting guidance from professionals to determine estimated development costs</a:t>
          </a:r>
        </a:p>
      </dsp:txBody>
      <dsp:txXfrm>
        <a:off x="6315" y="1739744"/>
        <a:ext cx="1974242" cy="1421454"/>
      </dsp:txXfrm>
    </dsp:sp>
    <dsp:sp modelId="{5B3296BF-09C7-4B1A-8F4A-390783467803}">
      <dsp:nvSpPr>
        <dsp:cNvPr id="0" name=""/>
        <dsp:cNvSpPr/>
      </dsp:nvSpPr>
      <dsp:spPr>
        <a:xfrm>
          <a:off x="6315" y="792108"/>
          <a:ext cx="1974242" cy="9476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2000250">
            <a:lnSpc>
              <a:spcPct val="90000"/>
            </a:lnSpc>
            <a:spcBef>
              <a:spcPct val="0"/>
            </a:spcBef>
            <a:spcAft>
              <a:spcPct val="35000"/>
            </a:spcAft>
            <a:buNone/>
          </a:pPr>
          <a:r>
            <a:rPr lang="en-US" sz="4500" kern="1200"/>
            <a:t>01</a:t>
          </a:r>
        </a:p>
      </dsp:txBody>
      <dsp:txXfrm>
        <a:off x="6315" y="792108"/>
        <a:ext cx="1974242" cy="947636"/>
      </dsp:txXfrm>
    </dsp:sp>
    <dsp:sp modelId="{F6AAEBC7-102D-48F3-A85F-16E3E399129C}">
      <dsp:nvSpPr>
        <dsp:cNvPr id="0" name=""/>
        <dsp:cNvSpPr/>
      </dsp:nvSpPr>
      <dsp:spPr>
        <a:xfrm>
          <a:off x="2138497" y="792108"/>
          <a:ext cx="1974242" cy="2369090"/>
        </a:xfrm>
        <a:prstGeom prst="rect">
          <a:avLst/>
        </a:prstGeom>
        <a:solidFill>
          <a:schemeClr val="accent5">
            <a:hueOff val="4352466"/>
            <a:satOff val="1923"/>
            <a:lumOff val="-2108"/>
            <a:alphaOff val="0"/>
          </a:schemeClr>
        </a:solidFill>
        <a:ln w="12700" cap="flat" cmpd="sng" algn="ctr">
          <a:solidFill>
            <a:schemeClr val="accent5">
              <a:hueOff val="4352466"/>
              <a:satOff val="1923"/>
              <a:lumOff val="-210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666750">
            <a:lnSpc>
              <a:spcPct val="90000"/>
            </a:lnSpc>
            <a:spcBef>
              <a:spcPct val="0"/>
            </a:spcBef>
            <a:spcAft>
              <a:spcPct val="35000"/>
            </a:spcAft>
            <a:buNone/>
          </a:pPr>
          <a:r>
            <a:rPr lang="en-US" sz="1500" kern="1200" dirty="0">
              <a:latin typeface="The Hand Black"/>
            </a:rPr>
            <a:t>Expanding classes to include various types of health care professionals with different requirements</a:t>
          </a:r>
        </a:p>
      </dsp:txBody>
      <dsp:txXfrm>
        <a:off x="2138497" y="1739744"/>
        <a:ext cx="1974242" cy="1421454"/>
      </dsp:txXfrm>
    </dsp:sp>
    <dsp:sp modelId="{83946DF6-D6D3-43A1-9C3B-EEAA602EDEE3}">
      <dsp:nvSpPr>
        <dsp:cNvPr id="0" name=""/>
        <dsp:cNvSpPr/>
      </dsp:nvSpPr>
      <dsp:spPr>
        <a:xfrm>
          <a:off x="2138497" y="792108"/>
          <a:ext cx="1974242" cy="9476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2000250">
            <a:lnSpc>
              <a:spcPct val="90000"/>
            </a:lnSpc>
            <a:spcBef>
              <a:spcPct val="0"/>
            </a:spcBef>
            <a:spcAft>
              <a:spcPct val="35000"/>
            </a:spcAft>
            <a:buNone/>
          </a:pPr>
          <a:r>
            <a:rPr lang="en-US" sz="4500" kern="1200"/>
            <a:t>02</a:t>
          </a:r>
        </a:p>
      </dsp:txBody>
      <dsp:txXfrm>
        <a:off x="2138497" y="792108"/>
        <a:ext cx="1974242" cy="947636"/>
      </dsp:txXfrm>
    </dsp:sp>
    <dsp:sp modelId="{0753D590-F1F2-4A1F-8D8D-758F7E7578A0}">
      <dsp:nvSpPr>
        <dsp:cNvPr id="0" name=""/>
        <dsp:cNvSpPr/>
      </dsp:nvSpPr>
      <dsp:spPr>
        <a:xfrm>
          <a:off x="4270678" y="792108"/>
          <a:ext cx="1974242" cy="2369090"/>
        </a:xfrm>
        <a:prstGeom prst="rect">
          <a:avLst/>
        </a:prstGeom>
        <a:solidFill>
          <a:schemeClr val="accent5">
            <a:hueOff val="8704932"/>
            <a:satOff val="3846"/>
            <a:lumOff val="-4216"/>
            <a:alphaOff val="0"/>
          </a:schemeClr>
        </a:solidFill>
        <a:ln w="12700" cap="flat" cmpd="sng" algn="ctr">
          <a:solidFill>
            <a:schemeClr val="accent5">
              <a:hueOff val="8704932"/>
              <a:satOff val="3846"/>
              <a:lumOff val="-421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666750" rtl="0">
            <a:lnSpc>
              <a:spcPct val="90000"/>
            </a:lnSpc>
            <a:spcBef>
              <a:spcPct val="0"/>
            </a:spcBef>
            <a:spcAft>
              <a:spcPct val="35000"/>
            </a:spcAft>
            <a:buNone/>
          </a:pPr>
          <a:r>
            <a:rPr lang="en-US" sz="1500" kern="1200" dirty="0">
              <a:latin typeface="The Hand Black"/>
            </a:rPr>
            <a:t>Meeting with representatives who have developed physical monitoring devices</a:t>
          </a:r>
        </a:p>
      </dsp:txBody>
      <dsp:txXfrm>
        <a:off x="4270678" y="1739744"/>
        <a:ext cx="1974242" cy="1421454"/>
      </dsp:txXfrm>
    </dsp:sp>
    <dsp:sp modelId="{B7FE45FA-3DC6-4CBD-9918-CE71FE0B9EDE}">
      <dsp:nvSpPr>
        <dsp:cNvPr id="0" name=""/>
        <dsp:cNvSpPr/>
      </dsp:nvSpPr>
      <dsp:spPr>
        <a:xfrm>
          <a:off x="4270678" y="792108"/>
          <a:ext cx="1974242" cy="9476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2000250">
            <a:lnSpc>
              <a:spcPct val="90000"/>
            </a:lnSpc>
            <a:spcBef>
              <a:spcPct val="0"/>
            </a:spcBef>
            <a:spcAft>
              <a:spcPct val="35000"/>
            </a:spcAft>
            <a:buNone/>
          </a:pPr>
          <a:r>
            <a:rPr lang="en-US" sz="4500" kern="1200"/>
            <a:t>03</a:t>
          </a:r>
        </a:p>
      </dsp:txBody>
      <dsp:txXfrm>
        <a:off x="4270678" y="792108"/>
        <a:ext cx="1974242" cy="947636"/>
      </dsp:txXfrm>
    </dsp:sp>
    <dsp:sp modelId="{93DD9CD3-5885-4671-B9A9-437C4FEE80F1}">
      <dsp:nvSpPr>
        <dsp:cNvPr id="0" name=""/>
        <dsp:cNvSpPr/>
      </dsp:nvSpPr>
      <dsp:spPr>
        <a:xfrm>
          <a:off x="6402860" y="792108"/>
          <a:ext cx="1974242" cy="2369090"/>
        </a:xfrm>
        <a:prstGeom prst="rect">
          <a:avLst/>
        </a:prstGeom>
        <a:solidFill>
          <a:schemeClr val="accent5">
            <a:hueOff val="13057397"/>
            <a:satOff val="5769"/>
            <a:lumOff val="-6324"/>
            <a:alphaOff val="0"/>
          </a:schemeClr>
        </a:solidFill>
        <a:ln w="12700" cap="flat" cmpd="sng" algn="ctr">
          <a:solidFill>
            <a:schemeClr val="accent5">
              <a:hueOff val="13057397"/>
              <a:satOff val="5769"/>
              <a:lumOff val="-63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666750" rtl="0">
            <a:lnSpc>
              <a:spcPct val="90000"/>
            </a:lnSpc>
            <a:spcBef>
              <a:spcPct val="0"/>
            </a:spcBef>
            <a:spcAft>
              <a:spcPct val="35000"/>
            </a:spcAft>
            <a:buNone/>
          </a:pPr>
          <a:r>
            <a:rPr lang="en-US" sz="1500" kern="1200" dirty="0">
              <a:latin typeface="The Hand Black"/>
            </a:rPr>
            <a:t>Consulting with health care professionals and coaches to determine the most affective user interface for their applications</a:t>
          </a:r>
        </a:p>
      </dsp:txBody>
      <dsp:txXfrm>
        <a:off x="6402860" y="1739744"/>
        <a:ext cx="1974242" cy="1421454"/>
      </dsp:txXfrm>
    </dsp:sp>
    <dsp:sp modelId="{B802498E-AB98-4308-A565-CA99A00B0410}">
      <dsp:nvSpPr>
        <dsp:cNvPr id="0" name=""/>
        <dsp:cNvSpPr/>
      </dsp:nvSpPr>
      <dsp:spPr>
        <a:xfrm>
          <a:off x="6402860" y="792108"/>
          <a:ext cx="1974242" cy="9476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2000250">
            <a:lnSpc>
              <a:spcPct val="90000"/>
            </a:lnSpc>
            <a:spcBef>
              <a:spcPct val="0"/>
            </a:spcBef>
            <a:spcAft>
              <a:spcPct val="35000"/>
            </a:spcAft>
            <a:buNone/>
          </a:pPr>
          <a:r>
            <a:rPr lang="en-US" sz="4500" kern="1200"/>
            <a:t>04</a:t>
          </a:r>
        </a:p>
      </dsp:txBody>
      <dsp:txXfrm>
        <a:off x="6402860" y="792108"/>
        <a:ext cx="1974242" cy="947636"/>
      </dsp:txXfrm>
    </dsp:sp>
    <dsp:sp modelId="{40FB3E3A-AD4F-4558-B1BF-242B9A7678AB}">
      <dsp:nvSpPr>
        <dsp:cNvPr id="0" name=""/>
        <dsp:cNvSpPr/>
      </dsp:nvSpPr>
      <dsp:spPr>
        <a:xfrm>
          <a:off x="8535042" y="792108"/>
          <a:ext cx="1974242" cy="2369090"/>
        </a:xfrm>
        <a:prstGeom prst="rect">
          <a:avLst/>
        </a:prstGeom>
        <a:solidFill>
          <a:schemeClr val="accent5">
            <a:hueOff val="17409864"/>
            <a:satOff val="7692"/>
            <a:lumOff val="-8432"/>
            <a:alphaOff val="0"/>
          </a:schemeClr>
        </a:solidFill>
        <a:ln w="12700" cap="flat" cmpd="sng" algn="ctr">
          <a:solidFill>
            <a:schemeClr val="accent5">
              <a:hueOff val="17409864"/>
              <a:satOff val="7692"/>
              <a:lumOff val="-843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666750">
            <a:lnSpc>
              <a:spcPct val="90000"/>
            </a:lnSpc>
            <a:spcBef>
              <a:spcPct val="0"/>
            </a:spcBef>
            <a:spcAft>
              <a:spcPct val="35000"/>
            </a:spcAft>
            <a:buNone/>
          </a:pPr>
          <a:r>
            <a:rPr lang="en-US" sz="1500" kern="1200" dirty="0">
              <a:latin typeface="The Hand Black"/>
            </a:rPr>
            <a:t>Implementing a functioning system to subject to rigorous testing</a:t>
          </a:r>
        </a:p>
      </dsp:txBody>
      <dsp:txXfrm>
        <a:off x="8535042" y="1739744"/>
        <a:ext cx="1974242" cy="1421454"/>
      </dsp:txXfrm>
    </dsp:sp>
    <dsp:sp modelId="{7A5E55FC-6ACF-4E1A-AC2B-D7C905393817}">
      <dsp:nvSpPr>
        <dsp:cNvPr id="0" name=""/>
        <dsp:cNvSpPr/>
      </dsp:nvSpPr>
      <dsp:spPr>
        <a:xfrm>
          <a:off x="8535042" y="792108"/>
          <a:ext cx="1974242" cy="9476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2000250">
            <a:lnSpc>
              <a:spcPct val="90000"/>
            </a:lnSpc>
            <a:spcBef>
              <a:spcPct val="0"/>
            </a:spcBef>
            <a:spcAft>
              <a:spcPct val="35000"/>
            </a:spcAft>
            <a:buNone/>
          </a:pPr>
          <a:r>
            <a:rPr lang="en-US" sz="4500" kern="1200"/>
            <a:t>05</a:t>
          </a:r>
        </a:p>
      </dsp:txBody>
      <dsp:txXfrm>
        <a:off x="8535042" y="792108"/>
        <a:ext cx="1974242" cy="94763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A6C86A-E696-4915-84A9-365D51368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5EFA275-E5BD-42D5-86C3-D4A66EF382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4D676F-4DB5-46B8-8F00-05DB67D5471C}" type="datetimeFigureOut">
              <a:rPr lang="en-US" smtClean="0"/>
              <a:t>12/9/2020</a:t>
            </a:fld>
            <a:endParaRPr lang="en-US"/>
          </a:p>
        </p:txBody>
      </p:sp>
      <p:sp>
        <p:nvSpPr>
          <p:cNvPr id="4" name="Footer Placeholder 3">
            <a:extLst>
              <a:ext uri="{FF2B5EF4-FFF2-40B4-BE49-F238E27FC236}">
                <a16:creationId xmlns:a16="http://schemas.microsoft.com/office/drawing/2014/main" id="{0D08037F-BC33-4B71-9390-1FCCB44C83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F7A39EB-596B-48AB-BC3E-069215B769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EDFD5B-C328-43D8-A4C7-929BECA315CE}" type="slidenum">
              <a:rPr lang="en-US" smtClean="0"/>
              <a:t>‹#›</a:t>
            </a:fld>
            <a:endParaRPr lang="en-US"/>
          </a:p>
        </p:txBody>
      </p:sp>
    </p:spTree>
    <p:extLst>
      <p:ext uri="{BB962C8B-B14F-4D97-AF65-F5344CB8AC3E}">
        <p14:creationId xmlns:p14="http://schemas.microsoft.com/office/powerpoint/2010/main" val="280270135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9T02:56:39.587"/>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6T16:08:22.458"/>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7BE5AB-3192-4552-A220-BA06EA9D867F}" type="datetimeFigureOut">
              <a:rPr lang="en-US" smtClean="0"/>
              <a:t>12/9/2020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8D0E63-0F6A-47B0-8BD1-6E95B004C872}" type="slidenum">
              <a:rPr lang="en-US" smtClean="0"/>
              <a:t>‹#›</a:t>
            </a:fld>
            <a:endParaRPr lang="en-US"/>
          </a:p>
        </p:txBody>
      </p:sp>
    </p:spTree>
    <p:extLst>
      <p:ext uri="{BB962C8B-B14F-4D97-AF65-F5344CB8AC3E}">
        <p14:creationId xmlns:p14="http://schemas.microsoft.com/office/powerpoint/2010/main" val="532328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Graphic 33" descr="Tag=AccentColor&#10;Flavor=Light&#10;Target=Fill">
            <a:extLst>
              <a:ext uri="{FF2B5EF4-FFF2-40B4-BE49-F238E27FC236}">
                <a16:creationId xmlns:a16="http://schemas.microsoft.com/office/drawing/2014/main" id="{A4E7DAC5-621F-40E6-ACD2-590570CC84F8}"/>
              </a:ext>
            </a:extLst>
          </p:cNvPr>
          <p:cNvSpPr>
            <a:spLocks noChangeAspect="1"/>
          </p:cNvSpPr>
          <p:nvPr userDrawn="1"/>
        </p:nvSpPr>
        <p:spPr>
          <a:xfrm>
            <a:off x="1318417"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2560320" y="960120"/>
            <a:ext cx="7077456" cy="2898648"/>
          </a:xfrm>
        </p:spPr>
        <p:txBody>
          <a:bodyPr anchor="b">
            <a:noAutofit/>
          </a:bodyPr>
          <a:lstStyle>
            <a:lvl1pPr algn="ctr">
              <a:defRPr sz="88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2633472" y="4535424"/>
            <a:ext cx="6931152" cy="941832"/>
          </a:xfrm>
        </p:spPr>
        <p:txBody>
          <a:bodyPr>
            <a:normAutofit/>
          </a:bodyPr>
          <a:lstStyle>
            <a:lvl1pPr marL="0" indent="0" algn="ctr">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Rectangle 6">
            <a:extLst>
              <a:ext uri="{FF2B5EF4-FFF2-40B4-BE49-F238E27FC236}">
                <a16:creationId xmlns:a16="http://schemas.microsoft.com/office/drawing/2014/main" id="{371B7A5D-C918-4744-A5FA-75C904B3B8D4}"/>
              </a:ext>
            </a:extLst>
          </p:cNvPr>
          <p:cNvSpPr/>
          <p:nvPr userDrawn="1"/>
        </p:nvSpPr>
        <p:spPr>
          <a:xfrm>
            <a:off x="3974206" y="411333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5689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2578608"/>
            <a:ext cx="5157787"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3617842"/>
            <a:ext cx="5157787" cy="2572645"/>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2578608"/>
            <a:ext cx="5183188"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3617842"/>
            <a:ext cx="5183188" cy="2572645"/>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a:t>Presentation Title</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2C18C1E5-FB55-42F5-BD6D-9CC153FCDBE6}" type="slidenum">
              <a:rPr lang="en-US" smtClean="0"/>
              <a:t>‹#›</a:t>
            </a:fld>
            <a:endParaRPr lang="en-US"/>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140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hasCustomPrompt="1"/>
          </p:nvPr>
        </p:nvSpPr>
        <p:spPr>
          <a:xfrm>
            <a:off x="649224" y="2578608"/>
            <a:ext cx="3200400" cy="711244"/>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Subtitle</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649224" y="3339547"/>
            <a:ext cx="3200400" cy="2900635"/>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hasCustomPrompt="1"/>
          </p:nvPr>
        </p:nvSpPr>
        <p:spPr>
          <a:xfrm>
            <a:off x="449884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Subtitle</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449884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a:t>Presentation Title</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2C18C1E5-FB55-42F5-BD6D-9CC153FCDBE6}" type="slidenum">
              <a:rPr lang="en-US" smtClean="0"/>
              <a:t>‹#›</a:t>
            </a:fld>
            <a:endParaRPr lang="en-US"/>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4">
            <a:extLst>
              <a:ext uri="{FF2B5EF4-FFF2-40B4-BE49-F238E27FC236}">
                <a16:creationId xmlns:a16="http://schemas.microsoft.com/office/drawing/2014/main" id="{42AA5FD4-D71A-436D-B50A-847980623CF0}"/>
              </a:ext>
            </a:extLst>
          </p:cNvPr>
          <p:cNvSpPr>
            <a:spLocks noGrp="1"/>
          </p:cNvSpPr>
          <p:nvPr>
            <p:ph type="body" sz="quarter" idx="13" hasCustomPrompt="1"/>
          </p:nvPr>
        </p:nvSpPr>
        <p:spPr>
          <a:xfrm>
            <a:off x="833932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Subtitle</a:t>
            </a:r>
          </a:p>
        </p:txBody>
      </p:sp>
      <p:sp>
        <p:nvSpPr>
          <p:cNvPr id="12" name="Content Placeholder 5">
            <a:extLst>
              <a:ext uri="{FF2B5EF4-FFF2-40B4-BE49-F238E27FC236}">
                <a16:creationId xmlns:a16="http://schemas.microsoft.com/office/drawing/2014/main" id="{498877DB-362B-4B53-84A8-D53090240FDB}"/>
              </a:ext>
            </a:extLst>
          </p:cNvPr>
          <p:cNvSpPr>
            <a:spLocks noGrp="1"/>
          </p:cNvSpPr>
          <p:nvPr>
            <p:ph sz="quarter" idx="14"/>
          </p:nvPr>
        </p:nvSpPr>
        <p:spPr>
          <a:xfrm>
            <a:off x="833932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759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95429EAB-EC88-4283-9CAC-5C4336D68761}"/>
              </a:ext>
            </a:extLst>
          </p:cNvPr>
          <p:cNvSpPr>
            <a:spLocks noGrp="1"/>
          </p:cNvSpPr>
          <p:nvPr>
            <p:ph type="pic" sz="quarter" idx="14"/>
          </p:nvPr>
        </p:nvSpPr>
        <p:spPr>
          <a:xfrm>
            <a:off x="8263901" y="-1"/>
            <a:ext cx="3928091" cy="4143506"/>
          </a:xfrm>
          <a:custGeom>
            <a:avLst/>
            <a:gdLst>
              <a:gd name="connsiteX0" fmla="*/ 23605 w 3928091"/>
              <a:gd name="connsiteY0" fmla="*/ 0 h 4143506"/>
              <a:gd name="connsiteX1" fmla="*/ 3928091 w 3928091"/>
              <a:gd name="connsiteY1" fmla="*/ 0 h 4143506"/>
              <a:gd name="connsiteX2" fmla="*/ 3928091 w 3928091"/>
              <a:gd name="connsiteY2" fmla="*/ 4125656 h 4143506"/>
              <a:gd name="connsiteX3" fmla="*/ 3780617 w 3928091"/>
              <a:gd name="connsiteY3" fmla="*/ 4131078 h 4143506"/>
              <a:gd name="connsiteX4" fmla="*/ 3281801 w 3928091"/>
              <a:gd name="connsiteY4" fmla="*/ 4125634 h 4143506"/>
              <a:gd name="connsiteX5" fmla="*/ 2622887 w 3928091"/>
              <a:gd name="connsiteY5" fmla="*/ 4130456 h 4143506"/>
              <a:gd name="connsiteX6" fmla="*/ 2169916 w 3928091"/>
              <a:gd name="connsiteY6" fmla="*/ 4111570 h 4143506"/>
              <a:gd name="connsiteX7" fmla="*/ 1705097 w 3928091"/>
              <a:gd name="connsiteY7" fmla="*/ 4140234 h 4143506"/>
              <a:gd name="connsiteX8" fmla="*/ 1364801 w 3928091"/>
              <a:gd name="connsiteY8" fmla="*/ 4124429 h 4143506"/>
              <a:gd name="connsiteX9" fmla="*/ 1123316 w 3928091"/>
              <a:gd name="connsiteY9" fmla="*/ 4121750 h 4143506"/>
              <a:gd name="connsiteX10" fmla="*/ 688243 w 3928091"/>
              <a:gd name="connsiteY10" fmla="*/ 4130323 h 4143506"/>
              <a:gd name="connsiteX11" fmla="*/ 298918 w 3928091"/>
              <a:gd name="connsiteY11" fmla="*/ 4118266 h 4143506"/>
              <a:gd name="connsiteX12" fmla="*/ 105785 w 3928091"/>
              <a:gd name="connsiteY12" fmla="*/ 4130037 h 4143506"/>
              <a:gd name="connsiteX13" fmla="*/ 15503 w 3928091"/>
              <a:gd name="connsiteY13" fmla="*/ 4130462 h 4143506"/>
              <a:gd name="connsiteX14" fmla="*/ 14458 w 3928091"/>
              <a:gd name="connsiteY14" fmla="*/ 4122289 h 4143506"/>
              <a:gd name="connsiteX15" fmla="*/ 346 w 3928091"/>
              <a:gd name="connsiteY15" fmla="*/ 3882149 h 4143506"/>
              <a:gd name="connsiteX16" fmla="*/ 27583 w 3928091"/>
              <a:gd name="connsiteY16" fmla="*/ 3294816 h 4143506"/>
              <a:gd name="connsiteX17" fmla="*/ 21797 w 3928091"/>
              <a:gd name="connsiteY17" fmla="*/ 3078932 h 4143506"/>
              <a:gd name="connsiteX18" fmla="*/ 30264 w 3928091"/>
              <a:gd name="connsiteY18" fmla="*/ 2835999 h 4143506"/>
              <a:gd name="connsiteX19" fmla="*/ 33510 w 3928091"/>
              <a:gd name="connsiteY19" fmla="*/ 2550270 h 4143506"/>
              <a:gd name="connsiteX20" fmla="*/ 9096 w 3928091"/>
              <a:gd name="connsiteY20" fmla="*/ 1764959 h 4143506"/>
              <a:gd name="connsiteX21" fmla="*/ 30406 w 3928091"/>
              <a:gd name="connsiteY21" fmla="*/ 1598729 h 4143506"/>
              <a:gd name="connsiteX22" fmla="*/ 20244 w 3928091"/>
              <a:gd name="connsiteY22" fmla="*/ 1114767 h 4143506"/>
              <a:gd name="connsiteX23" fmla="*/ 26736 w 3928091"/>
              <a:gd name="connsiteY23" fmla="*/ 579120 h 4143506"/>
              <a:gd name="connsiteX24" fmla="*/ 38237 w 3928091"/>
              <a:gd name="connsiteY24" fmla="*/ 288533 h 414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28091" h="4143506">
                <a:moveTo>
                  <a:pt x="23605" y="0"/>
                </a:moveTo>
                <a:lnTo>
                  <a:pt x="3928091" y="0"/>
                </a:lnTo>
                <a:lnTo>
                  <a:pt x="3928091" y="4125656"/>
                </a:lnTo>
                <a:lnTo>
                  <a:pt x="3780617" y="4131078"/>
                </a:lnTo>
                <a:cubicBezTo>
                  <a:pt x="3614346" y="4131561"/>
                  <a:pt x="3448073" y="4118803"/>
                  <a:pt x="3281801" y="4125634"/>
                </a:cubicBezTo>
                <a:cubicBezTo>
                  <a:pt x="3062120" y="4134609"/>
                  <a:pt x="2842441" y="4144923"/>
                  <a:pt x="2622887" y="4130456"/>
                </a:cubicBezTo>
                <a:cubicBezTo>
                  <a:pt x="2472401" y="4120545"/>
                  <a:pt x="2321159" y="4107551"/>
                  <a:pt x="2169916" y="4111570"/>
                </a:cubicBezTo>
                <a:cubicBezTo>
                  <a:pt x="2014640" y="4115856"/>
                  <a:pt x="1859994" y="4129920"/>
                  <a:pt x="1705097" y="4140234"/>
                </a:cubicBezTo>
                <a:cubicBezTo>
                  <a:pt x="1591463" y="4147694"/>
                  <a:pt x="1477389" y="4142391"/>
                  <a:pt x="1364801" y="4124429"/>
                </a:cubicBezTo>
                <a:cubicBezTo>
                  <a:pt x="1284516" y="4111703"/>
                  <a:pt x="1203727" y="4117195"/>
                  <a:pt x="1123316" y="4121750"/>
                </a:cubicBezTo>
                <a:cubicBezTo>
                  <a:pt x="978124" y="4130323"/>
                  <a:pt x="833434" y="4143717"/>
                  <a:pt x="688243" y="4130323"/>
                </a:cubicBezTo>
                <a:cubicBezTo>
                  <a:pt x="558551" y="4118266"/>
                  <a:pt x="427601" y="4108489"/>
                  <a:pt x="298918" y="4118266"/>
                </a:cubicBezTo>
                <a:cubicBezTo>
                  <a:pt x="234577" y="4123155"/>
                  <a:pt x="170204" y="4128045"/>
                  <a:pt x="105785" y="4130037"/>
                </a:cubicBezTo>
                <a:lnTo>
                  <a:pt x="15503" y="4130462"/>
                </a:lnTo>
                <a:lnTo>
                  <a:pt x="14458" y="4122289"/>
                </a:lnTo>
                <a:cubicBezTo>
                  <a:pt x="3338" y="4042653"/>
                  <a:pt x="-1375" y="3962394"/>
                  <a:pt x="346" y="3882149"/>
                </a:cubicBezTo>
                <a:cubicBezTo>
                  <a:pt x="205" y="3686075"/>
                  <a:pt x="9942" y="3490383"/>
                  <a:pt x="27583" y="3294816"/>
                </a:cubicBezTo>
                <a:cubicBezTo>
                  <a:pt x="31859" y="3222826"/>
                  <a:pt x="29926" y="3150656"/>
                  <a:pt x="21797" y="3078932"/>
                </a:cubicBezTo>
                <a:cubicBezTo>
                  <a:pt x="13668" y="2997950"/>
                  <a:pt x="16505" y="2916372"/>
                  <a:pt x="30264" y="2835999"/>
                </a:cubicBezTo>
                <a:cubicBezTo>
                  <a:pt x="47622" y="2740756"/>
                  <a:pt x="39860" y="2645513"/>
                  <a:pt x="33510" y="2550270"/>
                </a:cubicBezTo>
                <a:cubicBezTo>
                  <a:pt x="16152" y="2288796"/>
                  <a:pt x="-5017" y="2027322"/>
                  <a:pt x="9096" y="1764959"/>
                </a:cubicBezTo>
                <a:cubicBezTo>
                  <a:pt x="12060" y="1708956"/>
                  <a:pt x="25042" y="1654350"/>
                  <a:pt x="30406" y="1598729"/>
                </a:cubicBezTo>
                <a:cubicBezTo>
                  <a:pt x="46071" y="1437069"/>
                  <a:pt x="27723" y="1276045"/>
                  <a:pt x="20244" y="1114767"/>
                </a:cubicBezTo>
                <a:cubicBezTo>
                  <a:pt x="9491" y="936281"/>
                  <a:pt x="11664" y="757351"/>
                  <a:pt x="26736" y="579120"/>
                </a:cubicBezTo>
                <a:cubicBezTo>
                  <a:pt x="36191" y="482353"/>
                  <a:pt x="39402" y="385459"/>
                  <a:pt x="38237" y="288533"/>
                </a:cubicBezTo>
                <a:close/>
              </a:path>
            </a:pathLst>
          </a:custGeom>
        </p:spPr>
        <p:txBody>
          <a:bodyPr wrap="square" anchor="ctr">
            <a:noAutofit/>
          </a:bodyPr>
          <a:lstStyle>
            <a:lvl1pPr algn="ctr">
              <a:buNone/>
              <a:defRPr sz="2400"/>
            </a:lvl1pPr>
          </a:lstStyle>
          <a:p>
            <a:endParaRPr lang="en-US"/>
          </a:p>
        </p:txBody>
      </p:sp>
      <p:sp>
        <p:nvSpPr>
          <p:cNvPr id="25" name="Picture Placeholder 24">
            <a:extLst>
              <a:ext uri="{FF2B5EF4-FFF2-40B4-BE49-F238E27FC236}">
                <a16:creationId xmlns:a16="http://schemas.microsoft.com/office/drawing/2014/main" id="{95853130-EDA3-41D2-A3D5-E39613A79C81}"/>
              </a:ext>
            </a:extLst>
          </p:cNvPr>
          <p:cNvSpPr>
            <a:spLocks noGrp="1"/>
          </p:cNvSpPr>
          <p:nvPr>
            <p:ph type="pic" sz="quarter" idx="15"/>
          </p:nvPr>
        </p:nvSpPr>
        <p:spPr>
          <a:xfrm>
            <a:off x="8281029" y="4328340"/>
            <a:ext cx="3910962" cy="2529660"/>
          </a:xfrm>
          <a:custGeom>
            <a:avLst/>
            <a:gdLst>
              <a:gd name="connsiteX0" fmla="*/ 842684 w 3910962"/>
              <a:gd name="connsiteY0" fmla="*/ 662 h 2529660"/>
              <a:gd name="connsiteX1" fmla="*/ 1140350 w 3910962"/>
              <a:gd name="connsiteY1" fmla="*/ 3173 h 2529660"/>
              <a:gd name="connsiteX2" fmla="*/ 1350451 w 3910962"/>
              <a:gd name="connsiteY2" fmla="*/ 29025 h 2529660"/>
              <a:gd name="connsiteX3" fmla="*/ 1903495 w 3910962"/>
              <a:gd name="connsiteY3" fmla="*/ 18310 h 2529660"/>
              <a:gd name="connsiteX4" fmla="*/ 2649374 w 3910962"/>
              <a:gd name="connsiteY4" fmla="*/ 22730 h 2529660"/>
              <a:gd name="connsiteX5" fmla="*/ 3310304 w 3910962"/>
              <a:gd name="connsiteY5" fmla="*/ 10808 h 2529660"/>
              <a:gd name="connsiteX6" fmla="*/ 3684881 w 3910962"/>
              <a:gd name="connsiteY6" fmla="*/ 10808 h 2529660"/>
              <a:gd name="connsiteX7" fmla="*/ 3887420 w 3910962"/>
              <a:gd name="connsiteY7" fmla="*/ 15630 h 2529660"/>
              <a:gd name="connsiteX8" fmla="*/ 3910962 w 3910962"/>
              <a:gd name="connsiteY8" fmla="*/ 11105 h 2529660"/>
              <a:gd name="connsiteX9" fmla="*/ 3910962 w 3910962"/>
              <a:gd name="connsiteY9" fmla="*/ 2529660 h 2529660"/>
              <a:gd name="connsiteX10" fmla="*/ 6242 w 3910962"/>
              <a:gd name="connsiteY10" fmla="*/ 2529660 h 2529660"/>
              <a:gd name="connsiteX11" fmla="*/ 25280 w 3910962"/>
              <a:gd name="connsiteY11" fmla="*/ 2158134 h 2529660"/>
              <a:gd name="connsiteX12" fmla="*/ 11167 w 3910962"/>
              <a:gd name="connsiteY12" fmla="*/ 1427303 h 2529660"/>
              <a:gd name="connsiteX13" fmla="*/ 3970 w 3910962"/>
              <a:gd name="connsiteY13" fmla="*/ 934453 h 2529660"/>
              <a:gd name="connsiteX14" fmla="*/ 5805 w 3910962"/>
              <a:gd name="connsiteY14" fmla="*/ 380010 h 2529660"/>
              <a:gd name="connsiteX15" fmla="*/ 18506 w 3910962"/>
              <a:gd name="connsiteY15" fmla="*/ 139744 h 2529660"/>
              <a:gd name="connsiteX16" fmla="*/ 19072 w 3910962"/>
              <a:gd name="connsiteY16" fmla="*/ 23791 h 2529660"/>
              <a:gd name="connsiteX17" fmla="*/ 67093 w 3910962"/>
              <a:gd name="connsiteY17" fmla="*/ 27133 h 2529660"/>
              <a:gd name="connsiteX18" fmla="*/ 545085 w 3910962"/>
              <a:gd name="connsiteY18" fmla="*/ 11612 h 2529660"/>
              <a:gd name="connsiteX19" fmla="*/ 842684 w 3910962"/>
              <a:gd name="connsiteY19" fmla="*/ 662 h 252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10962" h="2529660">
                <a:moveTo>
                  <a:pt x="842684" y="662"/>
                </a:moveTo>
                <a:cubicBezTo>
                  <a:pt x="941895" y="-744"/>
                  <a:pt x="1041116" y="93"/>
                  <a:pt x="1140350" y="3173"/>
                </a:cubicBezTo>
                <a:cubicBezTo>
                  <a:pt x="1210804" y="5316"/>
                  <a:pt x="1279746" y="24605"/>
                  <a:pt x="1350451" y="29025"/>
                </a:cubicBezTo>
                <a:cubicBezTo>
                  <a:pt x="1535093" y="40276"/>
                  <a:pt x="1719483" y="30901"/>
                  <a:pt x="1903495" y="18310"/>
                </a:cubicBezTo>
                <a:cubicBezTo>
                  <a:pt x="2151898" y="628"/>
                  <a:pt x="2401172" y="2101"/>
                  <a:pt x="2649374" y="22730"/>
                </a:cubicBezTo>
                <a:cubicBezTo>
                  <a:pt x="2869445" y="43947"/>
                  <a:pt x="3091027" y="39942"/>
                  <a:pt x="3310304" y="10808"/>
                </a:cubicBezTo>
                <a:cubicBezTo>
                  <a:pt x="3434575" y="-7007"/>
                  <a:pt x="3559980" y="9067"/>
                  <a:pt x="3684881" y="10808"/>
                </a:cubicBezTo>
                <a:cubicBezTo>
                  <a:pt x="3752435" y="11746"/>
                  <a:pt x="3819992" y="12684"/>
                  <a:pt x="3887420" y="15630"/>
                </a:cubicBezTo>
                <a:lnTo>
                  <a:pt x="3910962" y="11105"/>
                </a:lnTo>
                <a:lnTo>
                  <a:pt x="3910962" y="2529660"/>
                </a:lnTo>
                <a:lnTo>
                  <a:pt x="6242" y="2529660"/>
                </a:lnTo>
                <a:lnTo>
                  <a:pt x="25280" y="2158134"/>
                </a:lnTo>
                <a:cubicBezTo>
                  <a:pt x="28243" y="1914439"/>
                  <a:pt x="36288" y="1670236"/>
                  <a:pt x="11167" y="1427303"/>
                </a:cubicBezTo>
                <a:cubicBezTo>
                  <a:pt x="-5908" y="1262723"/>
                  <a:pt x="865" y="1098905"/>
                  <a:pt x="3970" y="934453"/>
                </a:cubicBezTo>
                <a:cubicBezTo>
                  <a:pt x="7498" y="749680"/>
                  <a:pt x="5805" y="564783"/>
                  <a:pt x="5805" y="380010"/>
                </a:cubicBezTo>
                <a:cubicBezTo>
                  <a:pt x="5522" y="299625"/>
                  <a:pt x="10321" y="219748"/>
                  <a:pt x="18506" y="139744"/>
                </a:cubicBezTo>
                <a:lnTo>
                  <a:pt x="19072" y="23791"/>
                </a:lnTo>
                <a:lnTo>
                  <a:pt x="67093" y="27133"/>
                </a:lnTo>
                <a:cubicBezTo>
                  <a:pt x="226530" y="32207"/>
                  <a:pt x="385807" y="21156"/>
                  <a:pt x="545085" y="11612"/>
                </a:cubicBezTo>
                <a:cubicBezTo>
                  <a:pt x="644275" y="5719"/>
                  <a:pt x="743474" y="2069"/>
                  <a:pt x="842684" y="662"/>
                </a:cubicBezTo>
                <a:close/>
              </a:path>
            </a:pathLst>
          </a:custGeom>
        </p:spPr>
        <p:txBody>
          <a:bodyPr wrap="square" anchor="ctr">
            <a:noAutofit/>
          </a:bodyPr>
          <a:lstStyle>
            <a:lvl1pPr algn="ctr">
              <a:buNone/>
              <a:defRPr sz="2400"/>
            </a:lvl1pPr>
          </a:lstStyle>
          <a:p>
            <a:endParaRPr lang="en-US"/>
          </a:p>
        </p:txBody>
      </p:sp>
      <p:sp>
        <p:nvSpPr>
          <p:cNvPr id="24" name="Picture Placeholder 23">
            <a:extLst>
              <a:ext uri="{FF2B5EF4-FFF2-40B4-BE49-F238E27FC236}">
                <a16:creationId xmlns:a16="http://schemas.microsoft.com/office/drawing/2014/main" id="{3A9F270A-23C2-4A09-BC7C-5CB160B890C0}"/>
              </a:ext>
            </a:extLst>
          </p:cNvPr>
          <p:cNvSpPr>
            <a:spLocks noGrp="1"/>
          </p:cNvSpPr>
          <p:nvPr>
            <p:ph type="pic" sz="quarter" idx="16"/>
          </p:nvPr>
        </p:nvSpPr>
        <p:spPr>
          <a:xfrm>
            <a:off x="5021992" y="3792430"/>
            <a:ext cx="3041329" cy="3065569"/>
          </a:xfrm>
          <a:custGeom>
            <a:avLst/>
            <a:gdLst>
              <a:gd name="connsiteX0" fmla="*/ 2750933 w 3041329"/>
              <a:gd name="connsiteY0" fmla="*/ 0 h 3065569"/>
              <a:gd name="connsiteX1" fmla="*/ 3041329 w 3041329"/>
              <a:gd name="connsiteY1" fmla="*/ 10946 h 3065569"/>
              <a:gd name="connsiteX2" fmla="*/ 3041329 w 3041329"/>
              <a:gd name="connsiteY2" fmla="*/ 175882 h 3065569"/>
              <a:gd name="connsiteX3" fmla="*/ 3034394 w 3041329"/>
              <a:gd name="connsiteY3" fmla="*/ 266109 h 3065569"/>
              <a:gd name="connsiteX4" fmla="*/ 3037217 w 3041329"/>
              <a:gd name="connsiteY4" fmla="*/ 802010 h 3065569"/>
              <a:gd name="connsiteX5" fmla="*/ 3025363 w 3041329"/>
              <a:gd name="connsiteY5" fmla="*/ 1170283 h 3065569"/>
              <a:gd name="connsiteX6" fmla="*/ 3020000 w 3041329"/>
              <a:gd name="connsiteY6" fmla="*/ 1316450 h 3065569"/>
              <a:gd name="connsiteX7" fmla="*/ 3014637 w 3041329"/>
              <a:gd name="connsiteY7" fmla="*/ 1344641 h 3065569"/>
              <a:gd name="connsiteX8" fmla="*/ 3014637 w 3041329"/>
              <a:gd name="connsiteY8" fmla="*/ 1357340 h 3065569"/>
              <a:gd name="connsiteX9" fmla="*/ 3021693 w 3041329"/>
              <a:gd name="connsiteY9" fmla="*/ 1384898 h 3065569"/>
              <a:gd name="connsiteX10" fmla="*/ 3029173 w 3041329"/>
              <a:gd name="connsiteY10" fmla="*/ 1911401 h 3065569"/>
              <a:gd name="connsiteX11" fmla="*/ 3039899 w 3041329"/>
              <a:gd name="connsiteY11" fmla="*/ 2395617 h 3065569"/>
              <a:gd name="connsiteX12" fmla="*/ 3041329 w 3041329"/>
              <a:gd name="connsiteY12" fmla="*/ 2446475 h 3065569"/>
              <a:gd name="connsiteX13" fmla="*/ 3041329 w 3041329"/>
              <a:gd name="connsiteY13" fmla="*/ 2649259 h 3065569"/>
              <a:gd name="connsiteX14" fmla="*/ 3040516 w 3041329"/>
              <a:gd name="connsiteY14" fmla="*/ 2683378 h 3065569"/>
              <a:gd name="connsiteX15" fmla="*/ 3029596 w 3041329"/>
              <a:gd name="connsiteY15" fmla="*/ 2971138 h 3065569"/>
              <a:gd name="connsiteX16" fmla="*/ 3031678 w 3041329"/>
              <a:gd name="connsiteY16" fmla="*/ 3022824 h 3065569"/>
              <a:gd name="connsiteX17" fmla="*/ 3034625 w 3041329"/>
              <a:gd name="connsiteY17" fmla="*/ 3065569 h 3065569"/>
              <a:gd name="connsiteX18" fmla="*/ 24938 w 3041329"/>
              <a:gd name="connsiteY18" fmla="*/ 3065569 h 3065569"/>
              <a:gd name="connsiteX19" fmla="*/ 25911 w 3041329"/>
              <a:gd name="connsiteY19" fmla="*/ 3001918 h 3065569"/>
              <a:gd name="connsiteX20" fmla="*/ 38276 w 3041329"/>
              <a:gd name="connsiteY20" fmla="*/ 2918677 h 3065569"/>
              <a:gd name="connsiteX21" fmla="*/ 28835 w 3041329"/>
              <a:gd name="connsiteY21" fmla="*/ 2491295 h 3065569"/>
              <a:gd name="connsiteX22" fmla="*/ 21053 w 3041329"/>
              <a:gd name="connsiteY22" fmla="*/ 2094786 h 3065569"/>
              <a:gd name="connsiteX23" fmla="*/ 16716 w 3041329"/>
              <a:gd name="connsiteY23" fmla="*/ 1719456 h 3065569"/>
              <a:gd name="connsiteX24" fmla="*/ 3192 w 3041329"/>
              <a:gd name="connsiteY24" fmla="*/ 1622752 h 3065569"/>
              <a:gd name="connsiteX25" fmla="*/ 24242 w 3041329"/>
              <a:gd name="connsiteY25" fmla="*/ 1269110 h 3065569"/>
              <a:gd name="connsiteX26" fmla="*/ 24242 w 3041329"/>
              <a:gd name="connsiteY26" fmla="*/ 1044447 h 3065569"/>
              <a:gd name="connsiteX27" fmla="*/ 13654 w 3041329"/>
              <a:gd name="connsiteY27" fmla="*/ 884594 h 3065569"/>
              <a:gd name="connsiteX28" fmla="*/ 23477 w 3041329"/>
              <a:gd name="connsiteY28" fmla="*/ 597929 h 3065569"/>
              <a:gd name="connsiteX29" fmla="*/ 26284 w 3041329"/>
              <a:gd name="connsiteY29" fmla="*/ 408605 h 3065569"/>
              <a:gd name="connsiteX30" fmla="*/ 33300 w 3041329"/>
              <a:gd name="connsiteY30" fmla="*/ 153452 h 3065569"/>
              <a:gd name="connsiteX31" fmla="*/ 16058 w 3041329"/>
              <a:gd name="connsiteY31" fmla="*/ 52511 h 3065569"/>
              <a:gd name="connsiteX32" fmla="*/ 13611 w 3041329"/>
              <a:gd name="connsiteY32" fmla="*/ 10473 h 3065569"/>
              <a:gd name="connsiteX33" fmla="*/ 222689 w 3041329"/>
              <a:gd name="connsiteY33" fmla="*/ 5194 h 3065569"/>
              <a:gd name="connsiteX34" fmla="*/ 988364 w 3041329"/>
              <a:gd name="connsiteY34" fmla="*/ 17002 h 3065569"/>
              <a:gd name="connsiteX35" fmla="*/ 1316477 w 3041329"/>
              <a:gd name="connsiteY35" fmla="*/ 7977 h 3065569"/>
              <a:gd name="connsiteX36" fmla="*/ 1738973 w 3041329"/>
              <a:gd name="connsiteY36" fmla="*/ 11247 h 3065569"/>
              <a:gd name="connsiteX37" fmla="*/ 2438148 w 3041329"/>
              <a:gd name="connsiteY37" fmla="*/ 11247 h 3065569"/>
              <a:gd name="connsiteX38" fmla="*/ 2750933 w 3041329"/>
              <a:gd name="connsiteY38" fmla="*/ 0 h 30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041329" h="3065569">
                <a:moveTo>
                  <a:pt x="2750933" y="0"/>
                </a:moveTo>
                <a:lnTo>
                  <a:pt x="3041329" y="10946"/>
                </a:lnTo>
                <a:lnTo>
                  <a:pt x="3041329" y="175882"/>
                </a:lnTo>
                <a:lnTo>
                  <a:pt x="3034394" y="266109"/>
                </a:lnTo>
                <a:cubicBezTo>
                  <a:pt x="3019012" y="444912"/>
                  <a:pt x="3025927" y="623588"/>
                  <a:pt x="3037217" y="802010"/>
                </a:cubicBezTo>
                <a:cubicBezTo>
                  <a:pt x="3044443" y="924849"/>
                  <a:pt x="3040477" y="1048016"/>
                  <a:pt x="3025363" y="1170283"/>
                </a:cubicBezTo>
                <a:cubicBezTo>
                  <a:pt x="3020000" y="1218920"/>
                  <a:pt x="3020987" y="1267685"/>
                  <a:pt x="3020000" y="1316450"/>
                </a:cubicBezTo>
                <a:cubicBezTo>
                  <a:pt x="3019717" y="1325847"/>
                  <a:pt x="3026069" y="1336767"/>
                  <a:pt x="3014637" y="1344641"/>
                </a:cubicBezTo>
                <a:lnTo>
                  <a:pt x="3014637" y="1357340"/>
                </a:lnTo>
                <a:cubicBezTo>
                  <a:pt x="3027198" y="1364325"/>
                  <a:pt x="3020706" y="1375754"/>
                  <a:pt x="3021693" y="1384898"/>
                </a:cubicBezTo>
                <a:cubicBezTo>
                  <a:pt x="3038360" y="1560005"/>
                  <a:pt x="3040872" y="1735963"/>
                  <a:pt x="3029173" y="1911401"/>
                </a:cubicBezTo>
                <a:cubicBezTo>
                  <a:pt x="3020564" y="2072933"/>
                  <a:pt x="3029455" y="2234211"/>
                  <a:pt x="3039899" y="2395617"/>
                </a:cubicBezTo>
                <a:lnTo>
                  <a:pt x="3041329" y="2446475"/>
                </a:lnTo>
                <a:lnTo>
                  <a:pt x="3041329" y="2649259"/>
                </a:lnTo>
                <a:lnTo>
                  <a:pt x="3040516" y="2683378"/>
                </a:lnTo>
                <a:cubicBezTo>
                  <a:pt x="3036759" y="2779288"/>
                  <a:pt x="3031078" y="2875197"/>
                  <a:pt x="3029596" y="2971138"/>
                </a:cubicBezTo>
                <a:cubicBezTo>
                  <a:pt x="3029314" y="2988346"/>
                  <a:pt x="3030372" y="3005585"/>
                  <a:pt x="3031678" y="3022824"/>
                </a:cubicBezTo>
                <a:lnTo>
                  <a:pt x="3034625" y="3065569"/>
                </a:lnTo>
                <a:lnTo>
                  <a:pt x="24938" y="3065569"/>
                </a:lnTo>
                <a:lnTo>
                  <a:pt x="25911" y="3001918"/>
                </a:lnTo>
                <a:cubicBezTo>
                  <a:pt x="28191" y="2973959"/>
                  <a:pt x="32318" y="2946151"/>
                  <a:pt x="38276" y="2918677"/>
                </a:cubicBezTo>
                <a:cubicBezTo>
                  <a:pt x="68779" y="2777462"/>
                  <a:pt x="65552" y="2631030"/>
                  <a:pt x="28835" y="2491295"/>
                </a:cubicBezTo>
                <a:cubicBezTo>
                  <a:pt x="-4463" y="2359636"/>
                  <a:pt x="-11352" y="2227594"/>
                  <a:pt x="21053" y="2094786"/>
                </a:cubicBezTo>
                <a:cubicBezTo>
                  <a:pt x="51646" y="1971356"/>
                  <a:pt x="50153" y="1842146"/>
                  <a:pt x="16716" y="1719456"/>
                </a:cubicBezTo>
                <a:cubicBezTo>
                  <a:pt x="9316" y="1687689"/>
                  <a:pt x="4787" y="1655323"/>
                  <a:pt x="3192" y="1622752"/>
                </a:cubicBezTo>
                <a:cubicBezTo>
                  <a:pt x="-6887" y="1503851"/>
                  <a:pt x="10081" y="1386608"/>
                  <a:pt x="24242" y="1269110"/>
                </a:cubicBezTo>
                <a:cubicBezTo>
                  <a:pt x="33683" y="1194222"/>
                  <a:pt x="48099" y="1118569"/>
                  <a:pt x="24242" y="1044447"/>
                </a:cubicBezTo>
                <a:cubicBezTo>
                  <a:pt x="7899" y="992791"/>
                  <a:pt x="4264" y="937959"/>
                  <a:pt x="13654" y="884594"/>
                </a:cubicBezTo>
                <a:cubicBezTo>
                  <a:pt x="29486" y="789881"/>
                  <a:pt x="32790" y="693497"/>
                  <a:pt x="23477" y="597929"/>
                </a:cubicBezTo>
                <a:cubicBezTo>
                  <a:pt x="17328" y="534919"/>
                  <a:pt x="18272" y="471411"/>
                  <a:pt x="26284" y="408605"/>
                </a:cubicBezTo>
                <a:cubicBezTo>
                  <a:pt x="36872" y="324149"/>
                  <a:pt x="53330" y="238162"/>
                  <a:pt x="33300" y="153452"/>
                </a:cubicBezTo>
                <a:cubicBezTo>
                  <a:pt x="25327" y="119804"/>
                  <a:pt x="19745" y="86163"/>
                  <a:pt x="16058" y="52511"/>
                </a:cubicBezTo>
                <a:lnTo>
                  <a:pt x="13611" y="10473"/>
                </a:lnTo>
                <a:lnTo>
                  <a:pt x="222689" y="5194"/>
                </a:lnTo>
                <a:cubicBezTo>
                  <a:pt x="477949" y="4054"/>
                  <a:pt x="733156" y="16119"/>
                  <a:pt x="988364" y="17002"/>
                </a:cubicBezTo>
                <a:cubicBezTo>
                  <a:pt x="1097946" y="17394"/>
                  <a:pt x="1207148" y="12424"/>
                  <a:pt x="1316477" y="7977"/>
                </a:cubicBezTo>
                <a:cubicBezTo>
                  <a:pt x="1457478" y="2353"/>
                  <a:pt x="1598225" y="13470"/>
                  <a:pt x="1738973" y="11247"/>
                </a:cubicBezTo>
                <a:cubicBezTo>
                  <a:pt x="1972073" y="7585"/>
                  <a:pt x="2205047" y="18310"/>
                  <a:pt x="2438148" y="11247"/>
                </a:cubicBezTo>
                <a:cubicBezTo>
                  <a:pt x="2542410" y="7977"/>
                  <a:pt x="2646671" y="3007"/>
                  <a:pt x="2750933" y="0"/>
                </a:cubicBezTo>
                <a:close/>
              </a:path>
            </a:pathLst>
          </a:custGeom>
        </p:spPr>
        <p:txBody>
          <a:bodyPr wrap="square" anchor="ctr">
            <a:noAutofit/>
          </a:bodyPr>
          <a:lstStyle>
            <a:lvl1pPr algn="ctr">
              <a:buNone/>
              <a:defRPr sz="2400"/>
            </a:lvl1pPr>
          </a:lstStyle>
          <a:p>
            <a:endParaRPr lang="en-US"/>
          </a:p>
        </p:txBody>
      </p:sp>
      <p:sp>
        <p:nvSpPr>
          <p:cNvPr id="23" name="Picture Placeholder 22">
            <a:extLst>
              <a:ext uri="{FF2B5EF4-FFF2-40B4-BE49-F238E27FC236}">
                <a16:creationId xmlns:a16="http://schemas.microsoft.com/office/drawing/2014/main" id="{AE3DF8F2-18BB-45CB-8A9F-A6F8DED4CE61}"/>
              </a:ext>
            </a:extLst>
          </p:cNvPr>
          <p:cNvSpPr>
            <a:spLocks noGrp="1"/>
          </p:cNvSpPr>
          <p:nvPr>
            <p:ph type="pic" sz="quarter" idx="13"/>
          </p:nvPr>
        </p:nvSpPr>
        <p:spPr>
          <a:xfrm>
            <a:off x="5027598" y="0"/>
            <a:ext cx="3035794" cy="3597039"/>
          </a:xfrm>
          <a:custGeom>
            <a:avLst/>
            <a:gdLst>
              <a:gd name="connsiteX0" fmla="*/ 19840 w 3035794"/>
              <a:gd name="connsiteY0" fmla="*/ 0 h 3597039"/>
              <a:gd name="connsiteX1" fmla="*/ 3028263 w 3035794"/>
              <a:gd name="connsiteY1" fmla="*/ 0 h 3597039"/>
              <a:gd name="connsiteX2" fmla="*/ 3024697 w 3035794"/>
              <a:gd name="connsiteY2" fmla="*/ 140686 h 3597039"/>
              <a:gd name="connsiteX3" fmla="*/ 3035552 w 3035794"/>
              <a:gd name="connsiteY3" fmla="*/ 655695 h 3597039"/>
              <a:gd name="connsiteX4" fmla="*/ 3017206 w 3035794"/>
              <a:gd name="connsiteY4" fmla="*/ 941424 h 3597039"/>
              <a:gd name="connsiteX5" fmla="*/ 3027314 w 3035794"/>
              <a:gd name="connsiteY5" fmla="*/ 1375590 h 3597039"/>
              <a:gd name="connsiteX6" fmla="*/ 3035723 w 3035794"/>
              <a:gd name="connsiteY6" fmla="*/ 1661758 h 3597039"/>
              <a:gd name="connsiteX7" fmla="*/ 3035723 w 3035794"/>
              <a:gd name="connsiteY7" fmla="*/ 2108768 h 3597039"/>
              <a:gd name="connsiteX8" fmla="*/ 3024686 w 3035794"/>
              <a:gd name="connsiteY8" fmla="*/ 2232285 h 3597039"/>
              <a:gd name="connsiteX9" fmla="*/ 3025391 w 3035794"/>
              <a:gd name="connsiteY9" fmla="*/ 2548746 h 3597039"/>
              <a:gd name="connsiteX10" fmla="*/ 3024544 w 3035794"/>
              <a:gd name="connsiteY10" fmla="*/ 2932131 h 3597039"/>
              <a:gd name="connsiteX11" fmla="*/ 3029484 w 3035794"/>
              <a:gd name="connsiteY11" fmla="*/ 3206050 h 3597039"/>
              <a:gd name="connsiteX12" fmla="*/ 3029484 w 3035794"/>
              <a:gd name="connsiteY12" fmla="*/ 3492287 h 3597039"/>
              <a:gd name="connsiteX13" fmla="*/ 3026528 w 3035794"/>
              <a:gd name="connsiteY13" fmla="*/ 3584038 h 3597039"/>
              <a:gd name="connsiteX14" fmla="*/ 2536033 w 3035794"/>
              <a:gd name="connsiteY14" fmla="*/ 3578457 h 3597039"/>
              <a:gd name="connsiteX15" fmla="*/ 2062105 w 3035794"/>
              <a:gd name="connsiteY15" fmla="*/ 3578457 h 3597039"/>
              <a:gd name="connsiteX16" fmla="*/ 1545736 w 3035794"/>
              <a:gd name="connsiteY16" fmla="*/ 3591536 h 3597039"/>
              <a:gd name="connsiteX17" fmla="*/ 1047737 w 3035794"/>
              <a:gd name="connsiteY17" fmla="*/ 3582381 h 3597039"/>
              <a:gd name="connsiteX18" fmla="*/ 522627 w 3035794"/>
              <a:gd name="connsiteY18" fmla="*/ 3586174 h 3597039"/>
              <a:gd name="connsiteX19" fmla="*/ 179310 w 3035794"/>
              <a:gd name="connsiteY19" fmla="*/ 3582119 h 3597039"/>
              <a:gd name="connsiteX20" fmla="*/ 12768 w 3035794"/>
              <a:gd name="connsiteY20" fmla="*/ 3583434 h 3597039"/>
              <a:gd name="connsiteX21" fmla="*/ 14927 w 3035794"/>
              <a:gd name="connsiteY21" fmla="*/ 3541208 h 3597039"/>
              <a:gd name="connsiteX22" fmla="*/ 15947 w 3035794"/>
              <a:gd name="connsiteY22" fmla="*/ 3236172 h 3597039"/>
              <a:gd name="connsiteX23" fmla="*/ 15947 w 3035794"/>
              <a:gd name="connsiteY23" fmla="*/ 3093031 h 3597039"/>
              <a:gd name="connsiteX24" fmla="*/ 22581 w 3035794"/>
              <a:gd name="connsiteY24" fmla="*/ 2901666 h 3597039"/>
              <a:gd name="connsiteX25" fmla="*/ 9823 w 3035794"/>
              <a:gd name="connsiteY25" fmla="*/ 2816955 h 3597039"/>
              <a:gd name="connsiteX26" fmla="*/ 16074 w 3035794"/>
              <a:gd name="connsiteY26" fmla="*/ 2600075 h 3597039"/>
              <a:gd name="connsiteX27" fmla="*/ 22836 w 3035794"/>
              <a:gd name="connsiteY27" fmla="*/ 2349514 h 3597039"/>
              <a:gd name="connsiteX28" fmla="*/ 23857 w 3035794"/>
              <a:gd name="connsiteY28" fmla="*/ 2147560 h 3597039"/>
              <a:gd name="connsiteX29" fmla="*/ 26663 w 3035794"/>
              <a:gd name="connsiteY29" fmla="*/ 1765978 h 3597039"/>
              <a:gd name="connsiteX30" fmla="*/ 24367 w 3035794"/>
              <a:gd name="connsiteY30" fmla="*/ 1543612 h 3597039"/>
              <a:gd name="connsiteX31" fmla="*/ 24367 w 3035794"/>
              <a:gd name="connsiteY31" fmla="*/ 1033305 h 3597039"/>
              <a:gd name="connsiteX32" fmla="*/ 25133 w 3035794"/>
              <a:gd name="connsiteY32" fmla="*/ 759271 h 3597039"/>
              <a:gd name="connsiteX33" fmla="*/ 14289 w 3035794"/>
              <a:gd name="connsiteY33" fmla="*/ 353321 h 3597039"/>
              <a:gd name="connsiteX34" fmla="*/ 22581 w 3035794"/>
              <a:gd name="connsiteY34" fmla="*/ 20346 h 3597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035794" h="3597039">
                <a:moveTo>
                  <a:pt x="19840" y="0"/>
                </a:moveTo>
                <a:lnTo>
                  <a:pt x="3028263" y="0"/>
                </a:lnTo>
                <a:lnTo>
                  <a:pt x="3024697" y="140686"/>
                </a:lnTo>
                <a:cubicBezTo>
                  <a:pt x="3025259" y="312749"/>
                  <a:pt x="3037669" y="484544"/>
                  <a:pt x="3035552" y="655695"/>
                </a:cubicBezTo>
                <a:cubicBezTo>
                  <a:pt x="3034423" y="750938"/>
                  <a:pt x="3013255" y="845927"/>
                  <a:pt x="3017206" y="941424"/>
                </a:cubicBezTo>
                <a:cubicBezTo>
                  <a:pt x="3022992" y="1086130"/>
                  <a:pt x="3024933" y="1230868"/>
                  <a:pt x="3027314" y="1375590"/>
                </a:cubicBezTo>
                <a:lnTo>
                  <a:pt x="3035723" y="1661758"/>
                </a:lnTo>
                <a:lnTo>
                  <a:pt x="3035723" y="2108768"/>
                </a:lnTo>
                <a:lnTo>
                  <a:pt x="3024686" y="2232285"/>
                </a:lnTo>
                <a:cubicBezTo>
                  <a:pt x="3008033" y="2337306"/>
                  <a:pt x="3018335" y="2443217"/>
                  <a:pt x="3025391" y="2548746"/>
                </a:cubicBezTo>
                <a:cubicBezTo>
                  <a:pt x="3034000" y="2676499"/>
                  <a:pt x="3038657" y="2804125"/>
                  <a:pt x="3024544" y="2932131"/>
                </a:cubicBezTo>
                <a:cubicBezTo>
                  <a:pt x="3014384" y="3023183"/>
                  <a:pt x="3023839" y="3114743"/>
                  <a:pt x="3029484" y="3206050"/>
                </a:cubicBezTo>
                <a:cubicBezTo>
                  <a:pt x="3036822" y="3301343"/>
                  <a:pt x="3036822" y="3396994"/>
                  <a:pt x="3029484" y="3492287"/>
                </a:cubicBezTo>
                <a:lnTo>
                  <a:pt x="3026528" y="3584038"/>
                </a:lnTo>
                <a:lnTo>
                  <a:pt x="2536033" y="3578457"/>
                </a:lnTo>
                <a:cubicBezTo>
                  <a:pt x="2378057" y="3583558"/>
                  <a:pt x="2220080" y="3585390"/>
                  <a:pt x="2062105" y="3578457"/>
                </a:cubicBezTo>
                <a:cubicBezTo>
                  <a:pt x="1889685" y="3570479"/>
                  <a:pt x="1717648" y="3579504"/>
                  <a:pt x="1545736" y="3591536"/>
                </a:cubicBezTo>
                <a:cubicBezTo>
                  <a:pt x="1379525" y="3603177"/>
                  <a:pt x="1213695" y="3594544"/>
                  <a:pt x="1047737" y="3582381"/>
                </a:cubicBezTo>
                <a:cubicBezTo>
                  <a:pt x="872873" y="3569328"/>
                  <a:pt x="697288" y="3570585"/>
                  <a:pt x="522627" y="3586174"/>
                </a:cubicBezTo>
                <a:cubicBezTo>
                  <a:pt x="408103" y="3596376"/>
                  <a:pt x="293327" y="3581074"/>
                  <a:pt x="179310" y="3582119"/>
                </a:cubicBezTo>
                <a:lnTo>
                  <a:pt x="12768" y="3583434"/>
                </a:lnTo>
                <a:lnTo>
                  <a:pt x="14927" y="3541208"/>
                </a:lnTo>
                <a:cubicBezTo>
                  <a:pt x="24495" y="3440295"/>
                  <a:pt x="35084" y="3338234"/>
                  <a:pt x="15947" y="3236172"/>
                </a:cubicBezTo>
                <a:cubicBezTo>
                  <a:pt x="7719" y="3188816"/>
                  <a:pt x="7719" y="3140388"/>
                  <a:pt x="15947" y="3093031"/>
                </a:cubicBezTo>
                <a:cubicBezTo>
                  <a:pt x="25898" y="3029243"/>
                  <a:pt x="35339" y="2966092"/>
                  <a:pt x="22581" y="2901666"/>
                </a:cubicBezTo>
                <a:cubicBezTo>
                  <a:pt x="16968" y="2873599"/>
                  <a:pt x="12758" y="2845277"/>
                  <a:pt x="9823" y="2816955"/>
                </a:cubicBezTo>
                <a:cubicBezTo>
                  <a:pt x="3980" y="2744645"/>
                  <a:pt x="6072" y="2671926"/>
                  <a:pt x="16074" y="2600075"/>
                </a:cubicBezTo>
                <a:cubicBezTo>
                  <a:pt x="25643" y="2516640"/>
                  <a:pt x="10079" y="2432694"/>
                  <a:pt x="22836" y="2349514"/>
                </a:cubicBezTo>
                <a:cubicBezTo>
                  <a:pt x="31895" y="2282524"/>
                  <a:pt x="32239" y="2214640"/>
                  <a:pt x="23857" y="2147560"/>
                </a:cubicBezTo>
                <a:cubicBezTo>
                  <a:pt x="8778" y="2020749"/>
                  <a:pt x="9721" y="1892547"/>
                  <a:pt x="26663" y="1765978"/>
                </a:cubicBezTo>
                <a:cubicBezTo>
                  <a:pt x="37125" y="1692111"/>
                  <a:pt x="43121" y="1616076"/>
                  <a:pt x="24367" y="1543612"/>
                </a:cubicBezTo>
                <a:cubicBezTo>
                  <a:pt x="-19775" y="1373297"/>
                  <a:pt x="5996" y="1202727"/>
                  <a:pt x="24367" y="1033305"/>
                </a:cubicBezTo>
                <a:cubicBezTo>
                  <a:pt x="35530" y="942318"/>
                  <a:pt x="35786" y="850322"/>
                  <a:pt x="25133" y="759271"/>
                </a:cubicBezTo>
                <a:cubicBezTo>
                  <a:pt x="6226" y="624792"/>
                  <a:pt x="2577" y="488614"/>
                  <a:pt x="14289" y="353321"/>
                </a:cubicBezTo>
                <a:cubicBezTo>
                  <a:pt x="24877" y="242712"/>
                  <a:pt x="35339" y="131848"/>
                  <a:pt x="22581" y="20346"/>
                </a:cubicBezTo>
                <a:close/>
              </a:path>
            </a:pathLst>
          </a:custGeom>
        </p:spPr>
        <p:txBody>
          <a:bodyPr wrap="square" anchor="ctr">
            <a:noAutofit/>
          </a:bodyPr>
          <a:lstStyle>
            <a:lvl1pPr algn="ctr">
              <a:buNone/>
              <a:defRPr sz="2400"/>
            </a:lvl1pPr>
          </a:lstStyle>
          <a:p>
            <a:endParaRPr lang="en-US"/>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630936" y="429768"/>
            <a:ext cx="3922776" cy="1645920"/>
          </a:xfrm>
        </p:spPr>
        <p:txBody>
          <a:bodyPr anchor="b"/>
          <a:lstStyle>
            <a:lvl1pPr>
              <a:defRPr sz="5400"/>
            </a:lvl1pPr>
          </a:lstStyle>
          <a:p>
            <a:r>
              <a:rPr lang="en-US"/>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0936" y="2706624"/>
            <a:ext cx="3931920" cy="3383280"/>
          </a:xfrm>
        </p:spPr>
        <p:txBody>
          <a:bodyPr>
            <a:normAutofit/>
          </a:bodyPr>
          <a:lstStyle>
            <a:lvl1pPr marL="0" indent="0">
              <a:buNone/>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descr="Tag=AccentColor&#10;Flavor=Light&#10;Target=FillAndLine">
            <a:extLst>
              <a:ext uri="{FF2B5EF4-FFF2-40B4-BE49-F238E27FC236}">
                <a16:creationId xmlns:a16="http://schemas.microsoft.com/office/drawing/2014/main" id="{3D56BB16-3103-4F61-889C-DDC4E4A678C2}"/>
              </a:ext>
            </a:extLst>
          </p:cNvPr>
          <p:cNvSpPr/>
          <p:nvPr userDrawn="1"/>
        </p:nvSpPr>
        <p:spPr>
          <a:xfrm>
            <a:off x="629328" y="2423160"/>
            <a:ext cx="3877056" cy="27432"/>
          </a:xfrm>
          <a:custGeom>
            <a:avLst/>
            <a:gdLst>
              <a:gd name="connsiteX0" fmla="*/ 0 w 3877056"/>
              <a:gd name="connsiteY0" fmla="*/ 0 h 27432"/>
              <a:gd name="connsiteX1" fmla="*/ 723717 w 3877056"/>
              <a:gd name="connsiteY1" fmla="*/ 0 h 27432"/>
              <a:gd name="connsiteX2" fmla="*/ 1408664 w 3877056"/>
              <a:gd name="connsiteY2" fmla="*/ 0 h 27432"/>
              <a:gd name="connsiteX3" fmla="*/ 2093610 w 3877056"/>
              <a:gd name="connsiteY3" fmla="*/ 0 h 27432"/>
              <a:gd name="connsiteX4" fmla="*/ 2623475 w 3877056"/>
              <a:gd name="connsiteY4" fmla="*/ 0 h 27432"/>
              <a:gd name="connsiteX5" fmla="*/ 3192109 w 3877056"/>
              <a:gd name="connsiteY5" fmla="*/ 0 h 27432"/>
              <a:gd name="connsiteX6" fmla="*/ 3877056 w 3877056"/>
              <a:gd name="connsiteY6" fmla="*/ 0 h 27432"/>
              <a:gd name="connsiteX7" fmla="*/ 3877056 w 3877056"/>
              <a:gd name="connsiteY7" fmla="*/ 27432 h 27432"/>
              <a:gd name="connsiteX8" fmla="*/ 3230880 w 3877056"/>
              <a:gd name="connsiteY8" fmla="*/ 27432 h 27432"/>
              <a:gd name="connsiteX9" fmla="*/ 2701016 w 3877056"/>
              <a:gd name="connsiteY9" fmla="*/ 27432 h 27432"/>
              <a:gd name="connsiteX10" fmla="*/ 2171151 w 3877056"/>
              <a:gd name="connsiteY10" fmla="*/ 27432 h 27432"/>
              <a:gd name="connsiteX11" fmla="*/ 1486205 w 3877056"/>
              <a:gd name="connsiteY11" fmla="*/ 27432 h 27432"/>
              <a:gd name="connsiteX12" fmla="*/ 917570 w 3877056"/>
              <a:gd name="connsiteY12" fmla="*/ 27432 h 27432"/>
              <a:gd name="connsiteX13" fmla="*/ 0 w 3877056"/>
              <a:gd name="connsiteY13" fmla="*/ 27432 h 27432"/>
              <a:gd name="connsiteX14" fmla="*/ 0 w 3877056"/>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77056" h="27432" fill="none" extrusionOk="0">
                <a:moveTo>
                  <a:pt x="0" y="0"/>
                </a:moveTo>
                <a:cubicBezTo>
                  <a:pt x="212376" y="-32836"/>
                  <a:pt x="570944" y="24926"/>
                  <a:pt x="723717" y="0"/>
                </a:cubicBezTo>
                <a:cubicBezTo>
                  <a:pt x="876490" y="-24926"/>
                  <a:pt x="1149502" y="-13047"/>
                  <a:pt x="1408664" y="0"/>
                </a:cubicBezTo>
                <a:cubicBezTo>
                  <a:pt x="1667826" y="13047"/>
                  <a:pt x="1931449" y="-10086"/>
                  <a:pt x="2093610" y="0"/>
                </a:cubicBezTo>
                <a:cubicBezTo>
                  <a:pt x="2255771" y="10086"/>
                  <a:pt x="2364217" y="17704"/>
                  <a:pt x="2623475" y="0"/>
                </a:cubicBezTo>
                <a:cubicBezTo>
                  <a:pt x="2882734" y="-17704"/>
                  <a:pt x="3039913" y="-18191"/>
                  <a:pt x="3192109" y="0"/>
                </a:cubicBezTo>
                <a:cubicBezTo>
                  <a:pt x="3344305" y="18191"/>
                  <a:pt x="3704655" y="9863"/>
                  <a:pt x="3877056" y="0"/>
                </a:cubicBezTo>
                <a:cubicBezTo>
                  <a:pt x="3876099" y="8431"/>
                  <a:pt x="3876707" y="14612"/>
                  <a:pt x="3877056" y="27432"/>
                </a:cubicBezTo>
                <a:cubicBezTo>
                  <a:pt x="3653020" y="26009"/>
                  <a:pt x="3480940" y="44647"/>
                  <a:pt x="3230880" y="27432"/>
                </a:cubicBezTo>
                <a:cubicBezTo>
                  <a:pt x="2980820" y="10217"/>
                  <a:pt x="2872670" y="48866"/>
                  <a:pt x="2701016" y="27432"/>
                </a:cubicBezTo>
                <a:cubicBezTo>
                  <a:pt x="2529362" y="5998"/>
                  <a:pt x="2364157" y="35954"/>
                  <a:pt x="2171151" y="27432"/>
                </a:cubicBezTo>
                <a:cubicBezTo>
                  <a:pt x="1978146" y="18910"/>
                  <a:pt x="1773461" y="38798"/>
                  <a:pt x="1486205" y="27432"/>
                </a:cubicBezTo>
                <a:cubicBezTo>
                  <a:pt x="1198949" y="16066"/>
                  <a:pt x="1139376" y="-574"/>
                  <a:pt x="917570" y="27432"/>
                </a:cubicBezTo>
                <a:cubicBezTo>
                  <a:pt x="695765" y="55438"/>
                  <a:pt x="293344" y="-5450"/>
                  <a:pt x="0" y="27432"/>
                </a:cubicBezTo>
                <a:cubicBezTo>
                  <a:pt x="226" y="18208"/>
                  <a:pt x="-648" y="12891"/>
                  <a:pt x="0" y="0"/>
                </a:cubicBezTo>
                <a:close/>
              </a:path>
              <a:path w="3877056" h="27432" stroke="0" extrusionOk="0">
                <a:moveTo>
                  <a:pt x="0" y="0"/>
                </a:moveTo>
                <a:cubicBezTo>
                  <a:pt x="192669" y="-10137"/>
                  <a:pt x="331692" y="-29256"/>
                  <a:pt x="607405" y="0"/>
                </a:cubicBezTo>
                <a:cubicBezTo>
                  <a:pt x="883118" y="29256"/>
                  <a:pt x="907253" y="-6037"/>
                  <a:pt x="1137270" y="0"/>
                </a:cubicBezTo>
                <a:cubicBezTo>
                  <a:pt x="1367288" y="6037"/>
                  <a:pt x="1546023" y="-32212"/>
                  <a:pt x="1860987" y="0"/>
                </a:cubicBezTo>
                <a:cubicBezTo>
                  <a:pt x="2175951" y="32212"/>
                  <a:pt x="2298836" y="29855"/>
                  <a:pt x="2468392" y="0"/>
                </a:cubicBezTo>
                <a:cubicBezTo>
                  <a:pt x="2637949" y="-29855"/>
                  <a:pt x="2790821" y="13504"/>
                  <a:pt x="3075798" y="0"/>
                </a:cubicBezTo>
                <a:cubicBezTo>
                  <a:pt x="3360775" y="-13504"/>
                  <a:pt x="3584812" y="38899"/>
                  <a:pt x="3877056" y="0"/>
                </a:cubicBezTo>
                <a:cubicBezTo>
                  <a:pt x="3875701" y="9524"/>
                  <a:pt x="3875854" y="13975"/>
                  <a:pt x="3877056" y="27432"/>
                </a:cubicBezTo>
                <a:cubicBezTo>
                  <a:pt x="3651600" y="-703"/>
                  <a:pt x="3532844" y="44229"/>
                  <a:pt x="3230880" y="27432"/>
                </a:cubicBezTo>
                <a:cubicBezTo>
                  <a:pt x="2928916" y="10635"/>
                  <a:pt x="2860399" y="20237"/>
                  <a:pt x="2701016" y="27432"/>
                </a:cubicBezTo>
                <a:cubicBezTo>
                  <a:pt x="2541633" y="34627"/>
                  <a:pt x="2238516" y="40277"/>
                  <a:pt x="2054840" y="27432"/>
                </a:cubicBezTo>
                <a:cubicBezTo>
                  <a:pt x="1871164" y="14587"/>
                  <a:pt x="1583795" y="3252"/>
                  <a:pt x="1408664" y="27432"/>
                </a:cubicBezTo>
                <a:cubicBezTo>
                  <a:pt x="1233533" y="51612"/>
                  <a:pt x="956608" y="20984"/>
                  <a:pt x="801258" y="27432"/>
                </a:cubicBezTo>
                <a:cubicBezTo>
                  <a:pt x="645908" y="33880"/>
                  <a:pt x="165566" y="12646"/>
                  <a:pt x="0" y="27432"/>
                </a:cubicBezTo>
                <a:cubicBezTo>
                  <a:pt x="-800" y="16780"/>
                  <a:pt x="-583" y="1291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0936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6E9FA88B-AFEE-4852-B85E-7E7C8AF78BFF}"/>
              </a:ext>
            </a:extLst>
          </p:cNvPr>
          <p:cNvSpPr/>
          <p:nvPr userDrawn="1"/>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41248" y="402336"/>
            <a:ext cx="10515600" cy="1344168"/>
          </a:xfrm>
        </p:spPr>
        <p:txBody>
          <a:bodyPr/>
          <a:lstStyle>
            <a:lvl1pPr algn="ctr">
              <a:defRPr sz="7200">
                <a:solidFill>
                  <a:schemeClr val="bg1"/>
                </a:solidFill>
              </a:defRPr>
            </a:lvl1pPr>
          </a:lstStyle>
          <a:p>
            <a:r>
              <a:rPr lang="en-US"/>
              <a:t>Click to edit Master title style</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a:p>
        </p:txBody>
      </p:sp>
      <p:sp>
        <p:nvSpPr>
          <p:cNvPr id="10" name="Picture Placeholder 9">
            <a:extLst>
              <a:ext uri="{FF2B5EF4-FFF2-40B4-BE49-F238E27FC236}">
                <a16:creationId xmlns:a16="http://schemas.microsoft.com/office/drawing/2014/main" id="{4308AE94-7094-4D70-9812-D22ECD79C7D9}"/>
              </a:ext>
            </a:extLst>
          </p:cNvPr>
          <p:cNvSpPr>
            <a:spLocks noGrp="1"/>
          </p:cNvSpPr>
          <p:nvPr>
            <p:ph type="pic" sz="quarter" idx="17"/>
          </p:nvPr>
        </p:nvSpPr>
        <p:spPr>
          <a:xfrm>
            <a:off x="970635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endParaRPr lang="en-US"/>
          </a:p>
        </p:txBody>
      </p:sp>
      <p:sp>
        <p:nvSpPr>
          <p:cNvPr id="11" name="Picture Placeholder 10">
            <a:extLst>
              <a:ext uri="{FF2B5EF4-FFF2-40B4-BE49-F238E27FC236}">
                <a16:creationId xmlns:a16="http://schemas.microsoft.com/office/drawing/2014/main" id="{2B505429-1B51-4AA8-8307-05F64474936C}"/>
              </a:ext>
            </a:extLst>
          </p:cNvPr>
          <p:cNvSpPr>
            <a:spLocks noGrp="1"/>
          </p:cNvSpPr>
          <p:nvPr>
            <p:ph type="pic" sz="quarter" idx="15"/>
          </p:nvPr>
        </p:nvSpPr>
        <p:spPr>
          <a:xfrm>
            <a:off x="572871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endParaRPr lang="en-US"/>
          </a:p>
        </p:txBody>
      </p:sp>
      <p:sp>
        <p:nvSpPr>
          <p:cNvPr id="12" name="Picture Placeholder 11">
            <a:extLst>
              <a:ext uri="{FF2B5EF4-FFF2-40B4-BE49-F238E27FC236}">
                <a16:creationId xmlns:a16="http://schemas.microsoft.com/office/drawing/2014/main" id="{F3F3360D-2801-410A-A4E5-7AE529A3E3C8}"/>
              </a:ext>
            </a:extLst>
          </p:cNvPr>
          <p:cNvSpPr>
            <a:spLocks noGrp="1"/>
          </p:cNvSpPr>
          <p:nvPr>
            <p:ph type="pic" sz="quarter" idx="13"/>
          </p:nvPr>
        </p:nvSpPr>
        <p:spPr>
          <a:xfrm>
            <a:off x="1751076" y="3511296"/>
            <a:ext cx="731520" cy="731520"/>
          </a:xfrm>
          <a:prstGeom prst="rect">
            <a:avLst/>
          </a:prstGeom>
        </p:spPr>
        <p:txBody>
          <a:bodyPr wrap="square" anchor="ctr">
            <a:noAutofit/>
          </a:bodyPr>
          <a:lstStyle>
            <a:lvl1pPr algn="ctr">
              <a:buNone/>
              <a:defRPr sz="2000"/>
            </a:lvl1pPr>
          </a:lstStyle>
          <a:p>
            <a:endParaRPr lang="en-US"/>
          </a:p>
        </p:txBody>
      </p:sp>
      <p:sp>
        <p:nvSpPr>
          <p:cNvPr id="13" name="Text Placeholder 32">
            <a:extLst>
              <a:ext uri="{FF2B5EF4-FFF2-40B4-BE49-F238E27FC236}">
                <a16:creationId xmlns:a16="http://schemas.microsoft.com/office/drawing/2014/main" id="{B745A5D6-A4E0-4308-9600-DE5E19572946}"/>
              </a:ext>
            </a:extLst>
          </p:cNvPr>
          <p:cNvSpPr>
            <a:spLocks noGrp="1"/>
          </p:cNvSpPr>
          <p:nvPr>
            <p:ph type="body" sz="quarter" idx="18" hasCustomPrompt="1"/>
          </p:nvPr>
        </p:nvSpPr>
        <p:spPr>
          <a:xfrm>
            <a:off x="585216" y="4315968"/>
            <a:ext cx="3063240" cy="548640"/>
          </a:xfrm>
          <a:prstGeom prst="rect">
            <a:avLst/>
          </a:prstGeo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a:t>Presenter Name</a:t>
            </a:r>
          </a:p>
        </p:txBody>
      </p:sp>
      <p:sp>
        <p:nvSpPr>
          <p:cNvPr id="14" name="Text Placeholder 32">
            <a:extLst>
              <a:ext uri="{FF2B5EF4-FFF2-40B4-BE49-F238E27FC236}">
                <a16:creationId xmlns:a16="http://schemas.microsoft.com/office/drawing/2014/main" id="{C3466BB8-D955-4280-BA4D-66F3DC034164}"/>
              </a:ext>
            </a:extLst>
          </p:cNvPr>
          <p:cNvSpPr>
            <a:spLocks noGrp="1"/>
          </p:cNvSpPr>
          <p:nvPr>
            <p:ph type="body" sz="quarter" idx="20" hasCustomPrompt="1"/>
          </p:nvPr>
        </p:nvSpPr>
        <p:spPr>
          <a:xfrm>
            <a:off x="456285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a:t>Email</a:t>
            </a:r>
          </a:p>
        </p:txBody>
      </p:sp>
      <p:sp>
        <p:nvSpPr>
          <p:cNvPr id="15" name="Text Placeholder 32">
            <a:extLst>
              <a:ext uri="{FF2B5EF4-FFF2-40B4-BE49-F238E27FC236}">
                <a16:creationId xmlns:a16="http://schemas.microsoft.com/office/drawing/2014/main" id="{F829B8DE-3184-4E0A-AAD4-8F27B55DA95F}"/>
              </a:ext>
            </a:extLst>
          </p:cNvPr>
          <p:cNvSpPr>
            <a:spLocks noGrp="1"/>
          </p:cNvSpPr>
          <p:nvPr>
            <p:ph type="body" sz="quarter" idx="22" hasCustomPrompt="1"/>
          </p:nvPr>
        </p:nvSpPr>
        <p:spPr>
          <a:xfrm>
            <a:off x="854049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a:t>Website</a:t>
            </a:r>
          </a:p>
        </p:txBody>
      </p:sp>
    </p:spTree>
    <p:extLst>
      <p:ext uri="{BB962C8B-B14F-4D97-AF65-F5344CB8AC3E}">
        <p14:creationId xmlns:p14="http://schemas.microsoft.com/office/powerpoint/2010/main" val="2480338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r>
              <a:rPr lang="en-US"/>
              <a:t>Presentation Title</a:t>
            </a:r>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2C18C1E5-FB55-42F5-BD6D-9CC153FCDBE6}" type="slidenum">
              <a:rPr lang="en-US" smtClean="0"/>
              <a:t>‹#›</a:t>
            </a:fld>
            <a:endParaRPr lang="en-US"/>
          </a:p>
        </p:txBody>
      </p:sp>
    </p:spTree>
    <p:extLst>
      <p:ext uri="{BB962C8B-B14F-4D97-AF65-F5344CB8AC3E}">
        <p14:creationId xmlns:p14="http://schemas.microsoft.com/office/powerpoint/2010/main" val="964186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2C18C1E5-FB55-42F5-BD6D-9CC153FCDBE6}"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714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2C18C1E5-FB55-42F5-BD6D-9CC153FCDBE6}"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6312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7CE2522-15B5-4BC5-91A9-523F325A8324}"/>
              </a:ext>
            </a:extLst>
          </p:cNvPr>
          <p:cNvSpPr/>
          <p:nvPr userDrawn="1"/>
        </p:nvSpPr>
        <p:spPr>
          <a:xfrm>
            <a:off x="5477731" y="0"/>
            <a:ext cx="6714269" cy="6858000"/>
          </a:xfrm>
          <a:custGeom>
            <a:avLst/>
            <a:gdLst>
              <a:gd name="connsiteX0" fmla="*/ 1097203 w 6714269"/>
              <a:gd name="connsiteY0" fmla="*/ 0 h 6858000"/>
              <a:gd name="connsiteX1" fmla="*/ 1154155 w 6714269"/>
              <a:gd name="connsiteY1" fmla="*/ 0 h 6858000"/>
              <a:gd name="connsiteX2" fmla="*/ 972305 w 6714269"/>
              <a:gd name="connsiteY2" fmla="*/ 343212 h 6858000"/>
              <a:gd name="connsiteX3" fmla="*/ 780524 w 6714269"/>
              <a:gd name="connsiteY3" fmla="*/ 761067 h 6858000"/>
              <a:gd name="connsiteX4" fmla="*/ 737045 w 6714269"/>
              <a:gd name="connsiteY4" fmla="*/ 865164 h 6858000"/>
              <a:gd name="connsiteX5" fmla="*/ 762322 w 6714269"/>
              <a:gd name="connsiteY5" fmla="*/ 830676 h 6858000"/>
              <a:gd name="connsiteX6" fmla="*/ 1118805 w 6714269"/>
              <a:gd name="connsiteY6" fmla="*/ 160440 h 6858000"/>
              <a:gd name="connsiteX7" fmla="*/ 1221640 w 6714269"/>
              <a:gd name="connsiteY7" fmla="*/ 0 h 6858000"/>
              <a:gd name="connsiteX8" fmla="*/ 6714269 w 6714269"/>
              <a:gd name="connsiteY8" fmla="*/ 0 h 6858000"/>
              <a:gd name="connsiteX9" fmla="*/ 6714269 w 6714269"/>
              <a:gd name="connsiteY9" fmla="*/ 6858000 h 6858000"/>
              <a:gd name="connsiteX10" fmla="*/ 704817 w 6714269"/>
              <a:gd name="connsiteY10" fmla="*/ 6858000 h 6858000"/>
              <a:gd name="connsiteX11" fmla="*/ 618717 w 6714269"/>
              <a:gd name="connsiteY11" fmla="*/ 6672538 h 6858000"/>
              <a:gd name="connsiteX12" fmla="*/ 309324 w 6714269"/>
              <a:gd name="connsiteY12" fmla="*/ 5833618 h 6858000"/>
              <a:gd name="connsiteX13" fmla="*/ 209850 w 6714269"/>
              <a:gd name="connsiteY13" fmla="*/ 5484180 h 6858000"/>
              <a:gd name="connsiteX14" fmla="*/ 211619 w 6714269"/>
              <a:gd name="connsiteY14" fmla="*/ 5517653 h 6858000"/>
              <a:gd name="connsiteX15" fmla="*/ 361778 w 6714269"/>
              <a:gd name="connsiteY15" fmla="*/ 6145524 h 6858000"/>
              <a:gd name="connsiteX16" fmla="*/ 591356 w 6714269"/>
              <a:gd name="connsiteY16" fmla="*/ 6843306 h 6858000"/>
              <a:gd name="connsiteX17" fmla="*/ 597415 w 6714269"/>
              <a:gd name="connsiteY17" fmla="*/ 6858000 h 6858000"/>
              <a:gd name="connsiteX18" fmla="*/ 545224 w 6714269"/>
              <a:gd name="connsiteY18" fmla="*/ 6858000 h 6858000"/>
              <a:gd name="connsiteX19" fmla="*/ 533604 w 6714269"/>
              <a:gd name="connsiteY19" fmla="*/ 6830072 h 6858000"/>
              <a:gd name="connsiteX20" fmla="*/ 169657 w 6714269"/>
              <a:gd name="connsiteY20" fmla="*/ 5556577 h 6858000"/>
              <a:gd name="connsiteX21" fmla="*/ 12169 w 6714269"/>
              <a:gd name="connsiteY21" fmla="*/ 4362835 h 6858000"/>
              <a:gd name="connsiteX22" fmla="*/ 46168 w 6714269"/>
              <a:gd name="connsiteY22" fmla="*/ 3338487 h 6858000"/>
              <a:gd name="connsiteX23" fmla="*/ 490574 w 6714269"/>
              <a:gd name="connsiteY23" fmla="*/ 1381078 h 6858000"/>
              <a:gd name="connsiteX24" fmla="*/ 984701 w 6714269"/>
              <a:gd name="connsiteY24"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14269"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6714269" y="0"/>
                </a:lnTo>
                <a:lnTo>
                  <a:pt x="6714269"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1"/>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133856" y="649224"/>
            <a:ext cx="4178808" cy="5568696"/>
          </a:xfrm>
        </p:spPr>
        <p:txBody>
          <a:bodyPr>
            <a:noAutofit/>
          </a:bodyPr>
          <a:lstStyle>
            <a:lvl1pPr>
              <a:defRPr sz="7200"/>
            </a:lvl1p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64224" y="1307592"/>
            <a:ext cx="4992624" cy="4251960"/>
          </a:xfrm>
        </p:spPr>
        <p:txBody>
          <a:bodyPr anchor="ctr">
            <a:normAutofit/>
          </a:bodyPr>
          <a:lstStyle>
            <a:lvl1pPr marL="0" indent="0">
              <a:buNone/>
              <a:defRPr sz="4400">
                <a:solidFill>
                  <a:schemeClr val="bg1"/>
                </a:solidFill>
              </a:defRPr>
            </a:lvl1pPr>
            <a:lvl2pPr marL="228600">
              <a:defRPr sz="4000">
                <a:solidFill>
                  <a:schemeClr val="bg1"/>
                </a:solidFill>
              </a:defRPr>
            </a:lvl2pPr>
            <a:lvl3pPr marL="457200">
              <a:defRPr sz="36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a:xfrm>
            <a:off x="6364224" y="6355080"/>
            <a:ext cx="3200400" cy="365125"/>
          </a:xfrm>
        </p:spPr>
        <p:txBody>
          <a:bodyPr/>
          <a:lstStyle>
            <a:lvl1pPr algn="l">
              <a:defRPr>
                <a:solidFill>
                  <a:schemeClr val="bg1"/>
                </a:solidFill>
              </a:defRPr>
            </a:lvl1pPr>
          </a:lstStyle>
          <a:p>
            <a:r>
              <a:rPr lang="en-US">
                <a:solidFill>
                  <a:schemeClr val="bg1"/>
                </a:solidFill>
              </a:rPr>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10067544" y="6355080"/>
            <a:ext cx="1280160" cy="365125"/>
          </a:xfrm>
        </p:spPr>
        <p:txBody>
          <a:bodyPr/>
          <a:lstStyle>
            <a:lvl1pPr>
              <a:defRPr>
                <a:solidFill>
                  <a:schemeClr val="bg1"/>
                </a:solidFill>
              </a:defRPr>
            </a:lvl1pPr>
          </a:lstStyle>
          <a:p>
            <a:fld id="{2C18C1E5-FB55-42F5-BD6D-9CC153FCDBE6}" type="slidenum">
              <a:rPr lang="en-US" smtClean="0"/>
              <a:pPr/>
              <a:t>‹#›</a:t>
            </a:fld>
            <a:endParaRPr lang="en-US">
              <a:solidFill>
                <a:schemeClr val="bg1"/>
              </a:solidFill>
            </a:endParaRPr>
          </a:p>
        </p:txBody>
      </p:sp>
    </p:spTree>
    <p:extLst>
      <p:ext uri="{BB962C8B-B14F-4D97-AF65-F5344CB8AC3E}">
        <p14:creationId xmlns:p14="http://schemas.microsoft.com/office/powerpoint/2010/main" val="423220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17D0AB67-E176-475C-977C-73640253B922}"/>
              </a:ext>
            </a:extLst>
          </p:cNvPr>
          <p:cNvSpPr>
            <a:spLocks noGrp="1"/>
          </p:cNvSpPr>
          <p:nvPr>
            <p:ph type="pic" sz="quarter" idx="14"/>
          </p:nvPr>
        </p:nvSpPr>
        <p:spPr>
          <a:xfrm>
            <a:off x="2" y="4361970"/>
            <a:ext cx="4038599" cy="2496030"/>
          </a:xfrm>
          <a:custGeom>
            <a:avLst/>
            <a:gdLst>
              <a:gd name="connsiteX0" fmla="*/ 2464753 w 4038599"/>
              <a:gd name="connsiteY0" fmla="*/ 4 h 2496030"/>
              <a:gd name="connsiteX1" fmla="*/ 2599067 w 4038599"/>
              <a:gd name="connsiteY1" fmla="*/ 4428 h 2496030"/>
              <a:gd name="connsiteX2" fmla="*/ 3052443 w 4038599"/>
              <a:gd name="connsiteY2" fmla="*/ 14222 h 2496030"/>
              <a:gd name="connsiteX3" fmla="*/ 3417420 w 4038599"/>
              <a:gd name="connsiteY3" fmla="*/ 9782 h 2496030"/>
              <a:gd name="connsiteX4" fmla="*/ 3757835 w 4038599"/>
              <a:gd name="connsiteY4" fmla="*/ 19315 h 2496030"/>
              <a:gd name="connsiteX5" fmla="*/ 3892671 w 4038599"/>
              <a:gd name="connsiteY5" fmla="*/ 13177 h 2496030"/>
              <a:gd name="connsiteX6" fmla="*/ 4016790 w 4038599"/>
              <a:gd name="connsiteY6" fmla="*/ 8134 h 2496030"/>
              <a:gd name="connsiteX7" fmla="*/ 4034037 w 4038599"/>
              <a:gd name="connsiteY7" fmla="*/ 8999 h 2496030"/>
              <a:gd name="connsiteX8" fmla="*/ 4035370 w 4038599"/>
              <a:gd name="connsiteY8" fmla="*/ 62503 h 2496030"/>
              <a:gd name="connsiteX9" fmla="*/ 4020562 w 4038599"/>
              <a:gd name="connsiteY9" fmla="*/ 231143 h 2496030"/>
              <a:gd name="connsiteX10" fmla="*/ 4019168 w 4038599"/>
              <a:gd name="connsiteY10" fmla="*/ 393470 h 2496030"/>
              <a:gd name="connsiteX11" fmla="*/ 4014100 w 4038599"/>
              <a:gd name="connsiteY11" fmla="*/ 651618 h 2496030"/>
              <a:gd name="connsiteX12" fmla="*/ 4019295 w 4038599"/>
              <a:gd name="connsiteY12" fmla="*/ 902406 h 2496030"/>
              <a:gd name="connsiteX13" fmla="*/ 4033231 w 4038599"/>
              <a:gd name="connsiteY13" fmla="*/ 1078946 h 2496030"/>
              <a:gd name="connsiteX14" fmla="*/ 4011566 w 4038599"/>
              <a:gd name="connsiteY14" fmla="*/ 1189872 h 2496030"/>
              <a:gd name="connsiteX15" fmla="*/ 4011566 w 4038599"/>
              <a:gd name="connsiteY15" fmla="*/ 1387989 h 2496030"/>
              <a:gd name="connsiteX16" fmla="*/ 4038599 w 4038599"/>
              <a:gd name="connsiteY16" fmla="*/ 1495613 h 2496030"/>
              <a:gd name="connsiteX17" fmla="*/ 4038599 w 4038599"/>
              <a:gd name="connsiteY17" fmla="*/ 1746509 h 2496030"/>
              <a:gd name="connsiteX18" fmla="*/ 4038283 w 4038599"/>
              <a:gd name="connsiteY18" fmla="*/ 1749734 h 2496030"/>
              <a:gd name="connsiteX19" fmla="*/ 4026896 w 4038599"/>
              <a:gd name="connsiteY19" fmla="*/ 1837274 h 2496030"/>
              <a:gd name="connsiteX20" fmla="*/ 4029684 w 4038599"/>
              <a:gd name="connsiteY20" fmla="*/ 2121948 h 2496030"/>
              <a:gd name="connsiteX21" fmla="*/ 4032978 w 4038599"/>
              <a:gd name="connsiteY21" fmla="*/ 2359155 h 2496030"/>
              <a:gd name="connsiteX22" fmla="*/ 4023519 w 4038599"/>
              <a:gd name="connsiteY22" fmla="*/ 2496030 h 2496030"/>
              <a:gd name="connsiteX23" fmla="*/ 0 w 4038599"/>
              <a:gd name="connsiteY23" fmla="*/ 2496030 h 2496030"/>
              <a:gd name="connsiteX24" fmla="*/ 0 w 4038599"/>
              <a:gd name="connsiteY24" fmla="*/ 12459 h 2496030"/>
              <a:gd name="connsiteX25" fmla="*/ 17104 w 4038599"/>
              <a:gd name="connsiteY25" fmla="*/ 15006 h 2496030"/>
              <a:gd name="connsiteX26" fmla="*/ 216416 w 4038599"/>
              <a:gd name="connsiteY26" fmla="*/ 7824 h 2496030"/>
              <a:gd name="connsiteX27" fmla="*/ 651370 w 4038599"/>
              <a:gd name="connsiteY27" fmla="*/ 17748 h 2496030"/>
              <a:gd name="connsiteX28" fmla="*/ 958396 w 4038599"/>
              <a:gd name="connsiteY28" fmla="*/ 14092 h 2496030"/>
              <a:gd name="connsiteX29" fmla="*/ 1519486 w 4038599"/>
              <a:gd name="connsiteY29" fmla="*/ 21666 h 2496030"/>
              <a:gd name="connsiteX30" fmla="*/ 2062411 w 4038599"/>
              <a:gd name="connsiteY30" fmla="*/ 17487 h 2496030"/>
              <a:gd name="connsiteX31" fmla="*/ 2464753 w 4038599"/>
              <a:gd name="connsiteY31" fmla="*/ 4 h 249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038599" h="2496030">
                <a:moveTo>
                  <a:pt x="2464753" y="4"/>
                </a:moveTo>
                <a:cubicBezTo>
                  <a:pt x="2509518" y="-78"/>
                  <a:pt x="2554292" y="1163"/>
                  <a:pt x="2599067" y="4428"/>
                </a:cubicBezTo>
                <a:cubicBezTo>
                  <a:pt x="2749817" y="17813"/>
                  <a:pt x="2901270" y="21079"/>
                  <a:pt x="3052443" y="14222"/>
                </a:cubicBezTo>
                <a:cubicBezTo>
                  <a:pt x="3173923" y="5694"/>
                  <a:pt x="3295774" y="4206"/>
                  <a:pt x="3417420" y="9782"/>
                </a:cubicBezTo>
                <a:cubicBezTo>
                  <a:pt x="3530764" y="16442"/>
                  <a:pt x="3644108" y="23233"/>
                  <a:pt x="3757835" y="19315"/>
                </a:cubicBezTo>
                <a:cubicBezTo>
                  <a:pt x="3803121" y="17748"/>
                  <a:pt x="3847768" y="15789"/>
                  <a:pt x="3892671" y="13177"/>
                </a:cubicBezTo>
                <a:cubicBezTo>
                  <a:pt x="3933972" y="9619"/>
                  <a:pt x="3975386" y="7938"/>
                  <a:pt x="4016790" y="8134"/>
                </a:cubicBezTo>
                <a:lnTo>
                  <a:pt x="4034037" y="8999"/>
                </a:lnTo>
                <a:lnTo>
                  <a:pt x="4035370" y="62503"/>
                </a:lnTo>
                <a:cubicBezTo>
                  <a:pt x="4033549" y="118790"/>
                  <a:pt x="4026390" y="174983"/>
                  <a:pt x="4020562" y="231143"/>
                </a:cubicBezTo>
                <a:cubicBezTo>
                  <a:pt x="4014860" y="285717"/>
                  <a:pt x="4006498" y="343464"/>
                  <a:pt x="4019168" y="393470"/>
                </a:cubicBezTo>
                <a:cubicBezTo>
                  <a:pt x="4042480" y="482184"/>
                  <a:pt x="4024236" y="566457"/>
                  <a:pt x="4014100" y="651618"/>
                </a:cubicBezTo>
                <a:cubicBezTo>
                  <a:pt x="4001874" y="734926"/>
                  <a:pt x="4003635" y="819681"/>
                  <a:pt x="4019295" y="902406"/>
                </a:cubicBezTo>
                <a:cubicBezTo>
                  <a:pt x="4031711" y="960787"/>
                  <a:pt x="4031711" y="1020184"/>
                  <a:pt x="4033231" y="1078946"/>
                </a:cubicBezTo>
                <a:cubicBezTo>
                  <a:pt x="4034118" y="1115753"/>
                  <a:pt x="4020562" y="1153193"/>
                  <a:pt x="4011566" y="1189872"/>
                </a:cubicBezTo>
                <a:cubicBezTo>
                  <a:pt x="3995476" y="1256123"/>
                  <a:pt x="3989648" y="1323388"/>
                  <a:pt x="4011566" y="1387989"/>
                </a:cubicBezTo>
                <a:lnTo>
                  <a:pt x="4038599" y="1495613"/>
                </a:lnTo>
                <a:lnTo>
                  <a:pt x="4038599" y="1746509"/>
                </a:lnTo>
                <a:lnTo>
                  <a:pt x="4038283" y="1749734"/>
                </a:lnTo>
                <a:cubicBezTo>
                  <a:pt x="4035575" y="1779147"/>
                  <a:pt x="4032408" y="1808464"/>
                  <a:pt x="4026896" y="1837274"/>
                </a:cubicBezTo>
                <a:cubicBezTo>
                  <a:pt x="4008779" y="1932843"/>
                  <a:pt x="4015240" y="2027776"/>
                  <a:pt x="4029684" y="2121948"/>
                </a:cubicBezTo>
                <a:cubicBezTo>
                  <a:pt x="4039832" y="2200637"/>
                  <a:pt x="4040934" y="2280226"/>
                  <a:pt x="4032978" y="2359155"/>
                </a:cubicBezTo>
                <a:lnTo>
                  <a:pt x="4023519" y="2496030"/>
                </a:lnTo>
                <a:lnTo>
                  <a:pt x="0" y="2496030"/>
                </a:lnTo>
                <a:lnTo>
                  <a:pt x="0" y="12459"/>
                </a:lnTo>
                <a:lnTo>
                  <a:pt x="17104" y="15006"/>
                </a:lnTo>
                <a:cubicBezTo>
                  <a:pt x="83627" y="15006"/>
                  <a:pt x="150022" y="12263"/>
                  <a:pt x="216416" y="7824"/>
                </a:cubicBezTo>
                <a:cubicBezTo>
                  <a:pt x="361434" y="-156"/>
                  <a:pt x="506837" y="3162"/>
                  <a:pt x="651370" y="17748"/>
                </a:cubicBezTo>
                <a:cubicBezTo>
                  <a:pt x="753623" y="25440"/>
                  <a:pt x="856335" y="24213"/>
                  <a:pt x="958396" y="14092"/>
                </a:cubicBezTo>
                <a:cubicBezTo>
                  <a:pt x="1145682" y="-1710"/>
                  <a:pt x="1332584" y="10958"/>
                  <a:pt x="1519486" y="21666"/>
                </a:cubicBezTo>
                <a:cubicBezTo>
                  <a:pt x="1700504" y="32113"/>
                  <a:pt x="1881394" y="24408"/>
                  <a:pt x="2062411" y="17487"/>
                </a:cubicBezTo>
                <a:cubicBezTo>
                  <a:pt x="2196255" y="12394"/>
                  <a:pt x="2330459" y="249"/>
                  <a:pt x="2464753" y="4"/>
                </a:cubicBezTo>
                <a:close/>
              </a:path>
            </a:pathLst>
          </a:custGeom>
        </p:spPr>
        <p:txBody>
          <a:bodyPr wrap="square" anchor="ctr">
            <a:noAutofit/>
          </a:bodyPr>
          <a:lstStyle>
            <a:lvl1pPr algn="ctr">
              <a:buNone/>
              <a:defRPr sz="2400"/>
            </a:lvl1pPr>
          </a:lstStyle>
          <a:p>
            <a:endParaRPr lang="en-US"/>
          </a:p>
        </p:txBody>
      </p:sp>
      <p:sp>
        <p:nvSpPr>
          <p:cNvPr id="16" name="Picture Placeholder 15">
            <a:extLst>
              <a:ext uri="{FF2B5EF4-FFF2-40B4-BE49-F238E27FC236}">
                <a16:creationId xmlns:a16="http://schemas.microsoft.com/office/drawing/2014/main" id="{2ABE113B-49CB-42B2-AC93-B3DF04407878}"/>
              </a:ext>
            </a:extLst>
          </p:cNvPr>
          <p:cNvSpPr>
            <a:spLocks noGrp="1"/>
          </p:cNvSpPr>
          <p:nvPr>
            <p:ph type="pic" sz="quarter" idx="13"/>
          </p:nvPr>
        </p:nvSpPr>
        <p:spPr>
          <a:xfrm>
            <a:off x="0" y="0"/>
            <a:ext cx="4041336" cy="4193763"/>
          </a:xfrm>
          <a:custGeom>
            <a:avLst/>
            <a:gdLst>
              <a:gd name="connsiteX0" fmla="*/ 0 w 4041336"/>
              <a:gd name="connsiteY0" fmla="*/ 0 h 4193763"/>
              <a:gd name="connsiteX1" fmla="*/ 4019848 w 4041336"/>
              <a:gd name="connsiteY1" fmla="*/ 0 h 4193763"/>
              <a:gd name="connsiteX2" fmla="*/ 4021195 w 4041336"/>
              <a:gd name="connsiteY2" fmla="*/ 11419 h 4193763"/>
              <a:gd name="connsiteX3" fmla="*/ 4037665 w 4041336"/>
              <a:gd name="connsiteY3" fmla="*/ 264364 h 4193763"/>
              <a:gd name="connsiteX4" fmla="*/ 4034118 w 4041336"/>
              <a:gd name="connsiteY4" fmla="*/ 574168 h 4193763"/>
              <a:gd name="connsiteX5" fmla="*/ 4026263 w 4041336"/>
              <a:gd name="connsiteY5" fmla="*/ 838028 h 4193763"/>
              <a:gd name="connsiteX6" fmla="*/ 4026263 w 4041336"/>
              <a:gd name="connsiteY6" fmla="*/ 847166 h 4193763"/>
              <a:gd name="connsiteX7" fmla="*/ 4026263 w 4041336"/>
              <a:gd name="connsiteY7" fmla="*/ 1138186 h 4193763"/>
              <a:gd name="connsiteX8" fmla="*/ 4024109 w 4041336"/>
              <a:gd name="connsiteY8" fmla="*/ 1259137 h 4193763"/>
              <a:gd name="connsiteX9" fmla="*/ 4016887 w 4041336"/>
              <a:gd name="connsiteY9" fmla="*/ 1412960 h 4193763"/>
              <a:gd name="connsiteX10" fmla="*/ 4026263 w 4041336"/>
              <a:gd name="connsiteY10" fmla="*/ 1539116 h 4193763"/>
              <a:gd name="connsiteX11" fmla="*/ 4024869 w 4041336"/>
              <a:gd name="connsiteY11" fmla="*/ 1823155 h 4193763"/>
              <a:gd name="connsiteX12" fmla="*/ 4017014 w 4041336"/>
              <a:gd name="connsiteY12" fmla="*/ 2154154 h 4193763"/>
              <a:gd name="connsiteX13" fmla="*/ 4017014 w 4041336"/>
              <a:gd name="connsiteY13" fmla="*/ 2421948 h 4193763"/>
              <a:gd name="connsiteX14" fmla="*/ 4029684 w 4041336"/>
              <a:gd name="connsiteY14" fmla="*/ 2667279 h 4193763"/>
              <a:gd name="connsiteX15" fmla="*/ 4019421 w 4041336"/>
              <a:gd name="connsiteY15" fmla="*/ 2956268 h 4193763"/>
              <a:gd name="connsiteX16" fmla="*/ 4022082 w 4041336"/>
              <a:gd name="connsiteY16" fmla="*/ 3094480 h 4193763"/>
              <a:gd name="connsiteX17" fmla="*/ 4027656 w 4041336"/>
              <a:gd name="connsiteY17" fmla="*/ 3260614 h 4193763"/>
              <a:gd name="connsiteX18" fmla="*/ 4009412 w 4041336"/>
              <a:gd name="connsiteY18" fmla="*/ 3538181 h 4193763"/>
              <a:gd name="connsiteX19" fmla="*/ 4031711 w 4041336"/>
              <a:gd name="connsiteY19" fmla="*/ 3694923 h 4193763"/>
              <a:gd name="connsiteX20" fmla="*/ 4038425 w 4041336"/>
              <a:gd name="connsiteY20" fmla="*/ 3836308 h 4193763"/>
              <a:gd name="connsiteX21" fmla="*/ 4029810 w 4041336"/>
              <a:gd name="connsiteY21" fmla="*/ 3956245 h 4193763"/>
              <a:gd name="connsiteX22" fmla="*/ 4013847 w 4041336"/>
              <a:gd name="connsiteY22" fmla="*/ 4114764 h 4193763"/>
              <a:gd name="connsiteX23" fmla="*/ 4010970 w 4041336"/>
              <a:gd name="connsiteY23" fmla="*/ 4161894 h 4193763"/>
              <a:gd name="connsiteX24" fmla="*/ 4002764 w 4041336"/>
              <a:gd name="connsiteY24" fmla="*/ 4161042 h 4193763"/>
              <a:gd name="connsiteX25" fmla="*/ 3868108 w 4041336"/>
              <a:gd name="connsiteY25" fmla="*/ 4163980 h 4193763"/>
              <a:gd name="connsiteX26" fmla="*/ 3174741 w 4041336"/>
              <a:gd name="connsiteY26" fmla="*/ 4175341 h 4193763"/>
              <a:gd name="connsiteX27" fmla="*/ 2247906 w 4041336"/>
              <a:gd name="connsiteY27" fmla="*/ 4167376 h 4193763"/>
              <a:gd name="connsiteX28" fmla="*/ 2057934 w 4041336"/>
              <a:gd name="connsiteY28" fmla="*/ 4175733 h 4193763"/>
              <a:gd name="connsiteX29" fmla="*/ 1797729 w 4041336"/>
              <a:gd name="connsiteY29" fmla="*/ 4165547 h 4193763"/>
              <a:gd name="connsiteX30" fmla="*/ 1485458 w 4041336"/>
              <a:gd name="connsiteY30" fmla="*/ 4175995 h 4193763"/>
              <a:gd name="connsiteX31" fmla="*/ 949185 w 4041336"/>
              <a:gd name="connsiteY31" fmla="*/ 4186181 h 4193763"/>
              <a:gd name="connsiteX32" fmla="*/ 357136 w 4041336"/>
              <a:gd name="connsiteY32" fmla="*/ 4175995 h 4193763"/>
              <a:gd name="connsiteX33" fmla="*/ 0 w 4041336"/>
              <a:gd name="connsiteY33" fmla="*/ 4175060 h 41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041336" h="4193763">
                <a:moveTo>
                  <a:pt x="0" y="0"/>
                </a:moveTo>
                <a:lnTo>
                  <a:pt x="4019848" y="0"/>
                </a:lnTo>
                <a:lnTo>
                  <a:pt x="4021195" y="11419"/>
                </a:lnTo>
                <a:cubicBezTo>
                  <a:pt x="4036145" y="95184"/>
                  <a:pt x="4033611" y="180091"/>
                  <a:pt x="4037665" y="264364"/>
                </a:cubicBezTo>
                <a:cubicBezTo>
                  <a:pt x="4042480" y="367421"/>
                  <a:pt x="4036399" y="470858"/>
                  <a:pt x="4034118" y="574168"/>
                </a:cubicBezTo>
                <a:cubicBezTo>
                  <a:pt x="4032344" y="662121"/>
                  <a:pt x="4023602" y="749948"/>
                  <a:pt x="4026263" y="838028"/>
                </a:cubicBezTo>
                <a:cubicBezTo>
                  <a:pt x="4026453" y="841074"/>
                  <a:pt x="4026453" y="844120"/>
                  <a:pt x="4026263" y="847166"/>
                </a:cubicBezTo>
                <a:cubicBezTo>
                  <a:pt x="4018154" y="944003"/>
                  <a:pt x="4018154" y="1041348"/>
                  <a:pt x="4026263" y="1138186"/>
                </a:cubicBezTo>
                <a:cubicBezTo>
                  <a:pt x="4028835" y="1178494"/>
                  <a:pt x="4028113" y="1218943"/>
                  <a:pt x="4024109" y="1259137"/>
                </a:cubicBezTo>
                <a:cubicBezTo>
                  <a:pt x="4020308" y="1310285"/>
                  <a:pt x="4008145" y="1362194"/>
                  <a:pt x="4016887" y="1412960"/>
                </a:cubicBezTo>
                <a:cubicBezTo>
                  <a:pt x="4022576" y="1454780"/>
                  <a:pt x="4025705" y="1496916"/>
                  <a:pt x="4026263" y="1539116"/>
                </a:cubicBezTo>
                <a:cubicBezTo>
                  <a:pt x="4030697" y="1633542"/>
                  <a:pt x="4026516" y="1728475"/>
                  <a:pt x="4024869" y="1823155"/>
                </a:cubicBezTo>
                <a:cubicBezTo>
                  <a:pt x="4023095" y="1933446"/>
                  <a:pt x="4025883" y="2043737"/>
                  <a:pt x="4017014" y="2154154"/>
                </a:cubicBezTo>
                <a:cubicBezTo>
                  <a:pt x="4012136" y="2243351"/>
                  <a:pt x="4012136" y="2332751"/>
                  <a:pt x="4017014" y="2421948"/>
                </a:cubicBezTo>
                <a:cubicBezTo>
                  <a:pt x="4019421" y="2503683"/>
                  <a:pt x="4031711" y="2584656"/>
                  <a:pt x="4029684" y="2667279"/>
                </a:cubicBezTo>
                <a:cubicBezTo>
                  <a:pt x="4027276" y="2763608"/>
                  <a:pt x="4015874" y="2859684"/>
                  <a:pt x="4019421" y="2956268"/>
                </a:cubicBezTo>
                <a:cubicBezTo>
                  <a:pt x="4021068" y="3002339"/>
                  <a:pt x="4021195" y="3048410"/>
                  <a:pt x="4022082" y="3094480"/>
                </a:cubicBezTo>
                <a:cubicBezTo>
                  <a:pt x="4023222" y="3149943"/>
                  <a:pt x="4033231" y="3205278"/>
                  <a:pt x="4027656" y="3260614"/>
                </a:cubicBezTo>
                <a:cubicBezTo>
                  <a:pt x="4018408" y="3352883"/>
                  <a:pt x="3994462" y="3443628"/>
                  <a:pt x="4009412" y="3538181"/>
                </a:cubicBezTo>
                <a:cubicBezTo>
                  <a:pt x="4017647" y="3590217"/>
                  <a:pt x="4026896" y="3642380"/>
                  <a:pt x="4031711" y="3694923"/>
                </a:cubicBezTo>
                <a:cubicBezTo>
                  <a:pt x="4035892" y="3741882"/>
                  <a:pt x="4046407" y="3789603"/>
                  <a:pt x="4038425" y="3836308"/>
                </a:cubicBezTo>
                <a:cubicBezTo>
                  <a:pt x="4031584" y="3876287"/>
                  <a:pt x="4035131" y="3916266"/>
                  <a:pt x="4029810" y="3956245"/>
                </a:cubicBezTo>
                <a:cubicBezTo>
                  <a:pt x="4022842" y="4008661"/>
                  <a:pt x="4019168" y="4061966"/>
                  <a:pt x="4013847" y="4114764"/>
                </a:cubicBezTo>
                <a:lnTo>
                  <a:pt x="4010970" y="4161894"/>
                </a:lnTo>
                <a:lnTo>
                  <a:pt x="4002764" y="4161042"/>
                </a:lnTo>
                <a:cubicBezTo>
                  <a:pt x="3957904" y="4159210"/>
                  <a:pt x="3912934" y="4160186"/>
                  <a:pt x="3868108" y="4163980"/>
                </a:cubicBezTo>
                <a:cubicBezTo>
                  <a:pt x="3637072" y="4178737"/>
                  <a:pt x="3405779" y="4172076"/>
                  <a:pt x="3174741" y="4175341"/>
                </a:cubicBezTo>
                <a:cubicBezTo>
                  <a:pt x="2865668" y="4179782"/>
                  <a:pt x="2556851" y="4168420"/>
                  <a:pt x="2247906" y="4167376"/>
                </a:cubicBezTo>
                <a:cubicBezTo>
                  <a:pt x="2184582" y="4167115"/>
                  <a:pt x="2121002" y="4170510"/>
                  <a:pt x="2057934" y="4175733"/>
                </a:cubicBezTo>
                <a:cubicBezTo>
                  <a:pt x="1970560" y="4182786"/>
                  <a:pt x="1884336" y="4173905"/>
                  <a:pt x="1797729" y="4165547"/>
                </a:cubicBezTo>
                <a:cubicBezTo>
                  <a:pt x="1693340" y="4155492"/>
                  <a:pt x="1589207" y="4164372"/>
                  <a:pt x="1485458" y="4175995"/>
                </a:cubicBezTo>
                <a:cubicBezTo>
                  <a:pt x="1307344" y="4195571"/>
                  <a:pt x="1127888" y="4198979"/>
                  <a:pt x="949185" y="4186181"/>
                </a:cubicBezTo>
                <a:cubicBezTo>
                  <a:pt x="751793" y="4172468"/>
                  <a:pt x="554529" y="4174950"/>
                  <a:pt x="357136" y="4175995"/>
                </a:cubicBezTo>
                <a:lnTo>
                  <a:pt x="0" y="4175060"/>
                </a:lnTo>
                <a:close/>
              </a:path>
            </a:pathLst>
          </a:custGeom>
        </p:spPr>
        <p:txBody>
          <a:bodyPr wrap="square" anchor="ctr">
            <a:noAutofit/>
          </a:bodyPr>
          <a:lstStyle>
            <a:lvl1pPr algn="ctr">
              <a:buNone/>
              <a:defRPr sz="2400"/>
            </a:lvl1pPr>
          </a:lstStyle>
          <a:p>
            <a:endParaRPr lang="en-US"/>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4654296" y="329184"/>
            <a:ext cx="6894576" cy="1783080"/>
          </a:xfrm>
        </p:spPr>
        <p:txBody>
          <a:bodyPr anchor="b"/>
          <a:lstStyle>
            <a:lvl1pPr>
              <a:defRPr sz="7200"/>
            </a:lvl1pPr>
          </a:lstStyle>
          <a:p>
            <a:r>
              <a:rPr lang="en-US"/>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4654296" y="2706624"/>
            <a:ext cx="6894576" cy="3483864"/>
          </a:xfrm>
        </p:spPr>
        <p:txBody>
          <a:bodyPr>
            <a:normAutofit/>
          </a:bodyPr>
          <a:lstStyle>
            <a:lvl1pPr marL="0" indent="0">
              <a:buNone/>
              <a:defRPr sz="2400"/>
            </a:lvl1pPr>
            <a:lvl2pPr marL="228600">
              <a:defRPr sz="2000"/>
            </a:lvl2pPr>
            <a:lvl3pPr marL="457200">
              <a:defRPr sz="1800"/>
            </a:lvl3pPr>
            <a:lvl4pPr marL="685800">
              <a:defRPr sz="1600"/>
            </a:lvl4pPr>
            <a:lvl5pPr marL="9144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8641080" y="6356350"/>
            <a:ext cx="2743200" cy="365125"/>
          </a:xfrm>
        </p:spPr>
        <p:txBody>
          <a:bodyPr/>
          <a:lstStyle>
            <a:lvl1pPr>
              <a:defRPr>
                <a:solidFill>
                  <a:schemeClr val="tx1"/>
                </a:solidFill>
              </a:defRPr>
            </a:lvl1pPr>
          </a:lstStyle>
          <a:p>
            <a:fld id="{2C18C1E5-FB55-42F5-BD6D-9CC153FCDBE6}" type="slidenum">
              <a:rPr lang="en-US" smtClean="0"/>
              <a:pPr/>
              <a:t>‹#›</a:t>
            </a:fld>
            <a:endParaRPr lang="en-US"/>
          </a:p>
        </p:txBody>
      </p:sp>
      <p:sp>
        <p:nvSpPr>
          <p:cNvPr id="7" name="Rectangle 6" descr="Tag=AccentColor&#10;Flavor=Light&#10;Target=FillAndLine">
            <a:extLst>
              <a:ext uri="{FF2B5EF4-FFF2-40B4-BE49-F238E27FC236}">
                <a16:creationId xmlns:a16="http://schemas.microsoft.com/office/drawing/2014/main" id="{9B1377BC-1A5F-4113-953E-30CA51FC6F91}"/>
              </a:ext>
            </a:extLst>
          </p:cNvPr>
          <p:cNvSpPr/>
          <p:nvPr userDrawn="1"/>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380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CB56F624-1B75-47D6-8B9E-1F3E7840AE13}"/>
              </a:ext>
            </a:extLst>
          </p:cNvPr>
          <p:cNvSpPr>
            <a:spLocks noChangeAspect="1"/>
          </p:cNvSpPr>
          <p:nvPr userDrawn="1"/>
        </p:nvSpPr>
        <p:spPr>
          <a:xfrm>
            <a:off x="807242" y="612648"/>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2066544" y="1911096"/>
            <a:ext cx="8055864" cy="2075688"/>
          </a:xfrm>
        </p:spPr>
        <p:txBody>
          <a:bodyPr anchor="b"/>
          <a:lstStyle>
            <a:lvl1pPr algn="ctr">
              <a:defRPr sz="8000">
                <a:solidFill>
                  <a:schemeClr val="bg1"/>
                </a:solidFill>
              </a:defRPr>
            </a:lvl1pPr>
          </a:lstStyle>
          <a:p>
            <a:r>
              <a:rPr lang="en-US"/>
              <a:t>Title</a:t>
            </a:r>
          </a:p>
        </p:txBody>
      </p:sp>
      <p:sp>
        <p:nvSpPr>
          <p:cNvPr id="11" name="Rectangle 6">
            <a:extLst>
              <a:ext uri="{FF2B5EF4-FFF2-40B4-BE49-F238E27FC236}">
                <a16:creationId xmlns:a16="http://schemas.microsoft.com/office/drawing/2014/main" id="{EC686F5F-8990-4C72-9CE5-9517854EA994}"/>
              </a:ext>
            </a:extLst>
          </p:cNvPr>
          <p:cNvSpPr/>
          <p:nvPr userDrawn="1"/>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12">
            <a:extLst>
              <a:ext uri="{FF2B5EF4-FFF2-40B4-BE49-F238E27FC236}">
                <a16:creationId xmlns:a16="http://schemas.microsoft.com/office/drawing/2014/main" id="{1BBF36E3-BC05-42D6-BE88-CFA8276D6AAD}"/>
              </a:ext>
            </a:extLst>
          </p:cNvPr>
          <p:cNvSpPr>
            <a:spLocks noGrp="1"/>
          </p:cNvSpPr>
          <p:nvPr>
            <p:ph type="body" sz="quarter" idx="13" hasCustomPrompt="1"/>
          </p:nvPr>
        </p:nvSpPr>
        <p:spPr>
          <a:xfrm>
            <a:off x="3227832" y="4352544"/>
            <a:ext cx="5733288" cy="932688"/>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Subtitle</a:t>
            </a:r>
          </a:p>
        </p:txBody>
      </p:sp>
    </p:spTree>
    <p:extLst>
      <p:ext uri="{BB962C8B-B14F-4D97-AF65-F5344CB8AC3E}">
        <p14:creationId xmlns:p14="http://schemas.microsoft.com/office/powerpoint/2010/main" val="291577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768096" y="365125"/>
            <a:ext cx="10515600" cy="1325563"/>
          </a:xfrm>
        </p:spPr>
        <p:txBody>
          <a:bodyPr/>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2075688"/>
            <a:ext cx="10515600" cy="41056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552069 w 10515600"/>
              <a:gd name="connsiteY1" fmla="*/ 0 h 27432"/>
              <a:gd name="connsiteX2" fmla="*/ 893826 w 10515600"/>
              <a:gd name="connsiteY2" fmla="*/ 0 h 27432"/>
              <a:gd name="connsiteX3" fmla="*/ 1761363 w 10515600"/>
              <a:gd name="connsiteY3" fmla="*/ 0 h 27432"/>
              <a:gd name="connsiteX4" fmla="*/ 2313432 w 10515600"/>
              <a:gd name="connsiteY4" fmla="*/ 0 h 27432"/>
              <a:gd name="connsiteX5" fmla="*/ 2865501 w 10515600"/>
              <a:gd name="connsiteY5" fmla="*/ 0 h 27432"/>
              <a:gd name="connsiteX6" fmla="*/ 3733038 w 10515600"/>
              <a:gd name="connsiteY6" fmla="*/ 0 h 27432"/>
              <a:gd name="connsiteX7" fmla="*/ 4179951 w 10515600"/>
              <a:gd name="connsiteY7" fmla="*/ 0 h 27432"/>
              <a:gd name="connsiteX8" fmla="*/ 5047488 w 10515600"/>
              <a:gd name="connsiteY8" fmla="*/ 0 h 27432"/>
              <a:gd name="connsiteX9" fmla="*/ 5915025 w 10515600"/>
              <a:gd name="connsiteY9" fmla="*/ 0 h 27432"/>
              <a:gd name="connsiteX10" fmla="*/ 6572250 w 10515600"/>
              <a:gd name="connsiteY10" fmla="*/ 0 h 27432"/>
              <a:gd name="connsiteX11" fmla="*/ 7439787 w 10515600"/>
              <a:gd name="connsiteY11" fmla="*/ 0 h 27432"/>
              <a:gd name="connsiteX12" fmla="*/ 7991856 w 10515600"/>
              <a:gd name="connsiteY12" fmla="*/ 0 h 27432"/>
              <a:gd name="connsiteX13" fmla="*/ 8543925 w 10515600"/>
              <a:gd name="connsiteY13" fmla="*/ 0 h 27432"/>
              <a:gd name="connsiteX14" fmla="*/ 9306306 w 10515600"/>
              <a:gd name="connsiteY14" fmla="*/ 0 h 27432"/>
              <a:gd name="connsiteX15" fmla="*/ 9858375 w 10515600"/>
              <a:gd name="connsiteY15" fmla="*/ 0 h 27432"/>
              <a:gd name="connsiteX16" fmla="*/ 10515600 w 10515600"/>
              <a:gd name="connsiteY16" fmla="*/ 0 h 27432"/>
              <a:gd name="connsiteX17" fmla="*/ 10515600 w 10515600"/>
              <a:gd name="connsiteY17" fmla="*/ 27432 h 27432"/>
              <a:gd name="connsiteX18" fmla="*/ 9753219 w 10515600"/>
              <a:gd name="connsiteY18" fmla="*/ 27432 h 27432"/>
              <a:gd name="connsiteX19" fmla="*/ 9411462 w 10515600"/>
              <a:gd name="connsiteY19" fmla="*/ 27432 h 27432"/>
              <a:gd name="connsiteX20" fmla="*/ 8964549 w 10515600"/>
              <a:gd name="connsiteY20" fmla="*/ 27432 h 27432"/>
              <a:gd name="connsiteX21" fmla="*/ 8097012 w 10515600"/>
              <a:gd name="connsiteY21" fmla="*/ 27432 h 27432"/>
              <a:gd name="connsiteX22" fmla="*/ 7439787 w 10515600"/>
              <a:gd name="connsiteY22" fmla="*/ 27432 h 27432"/>
              <a:gd name="connsiteX23" fmla="*/ 6992874 w 10515600"/>
              <a:gd name="connsiteY23" fmla="*/ 27432 h 27432"/>
              <a:gd name="connsiteX24" fmla="*/ 6335649 w 10515600"/>
              <a:gd name="connsiteY24" fmla="*/ 27432 h 27432"/>
              <a:gd name="connsiteX25" fmla="*/ 5993892 w 10515600"/>
              <a:gd name="connsiteY25" fmla="*/ 27432 h 27432"/>
              <a:gd name="connsiteX26" fmla="*/ 5652135 w 10515600"/>
              <a:gd name="connsiteY26" fmla="*/ 27432 h 27432"/>
              <a:gd name="connsiteX27" fmla="*/ 4994910 w 10515600"/>
              <a:gd name="connsiteY27" fmla="*/ 27432 h 27432"/>
              <a:gd name="connsiteX28" fmla="*/ 4547997 w 10515600"/>
              <a:gd name="connsiteY28" fmla="*/ 27432 h 27432"/>
              <a:gd name="connsiteX29" fmla="*/ 3785616 w 10515600"/>
              <a:gd name="connsiteY29" fmla="*/ 27432 h 27432"/>
              <a:gd name="connsiteX30" fmla="*/ 3338703 w 10515600"/>
              <a:gd name="connsiteY30" fmla="*/ 27432 h 27432"/>
              <a:gd name="connsiteX31" fmla="*/ 2576322 w 10515600"/>
              <a:gd name="connsiteY31" fmla="*/ 27432 h 27432"/>
              <a:gd name="connsiteX32" fmla="*/ 2234565 w 10515600"/>
              <a:gd name="connsiteY32" fmla="*/ 27432 h 27432"/>
              <a:gd name="connsiteX33" fmla="*/ 1472184 w 10515600"/>
              <a:gd name="connsiteY33" fmla="*/ 27432 h 27432"/>
              <a:gd name="connsiteX34" fmla="*/ 1025271 w 10515600"/>
              <a:gd name="connsiteY34" fmla="*/ 27432 h 27432"/>
              <a:gd name="connsiteX35" fmla="*/ 683514 w 10515600"/>
              <a:gd name="connsiteY35" fmla="*/ 27432 h 27432"/>
              <a:gd name="connsiteX36" fmla="*/ 0 w 10515600"/>
              <a:gd name="connsiteY36" fmla="*/ 27432 h 27432"/>
              <a:gd name="connsiteX37" fmla="*/ 0 w 10515600"/>
              <a:gd name="connsiteY37"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27432"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no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76438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6F9E1DA-21B7-46CB-A98B-FA0C2179E1DE}"/>
              </a:ext>
            </a:extLst>
          </p:cNvPr>
          <p:cNvSpPr/>
          <p:nvPr userDrawn="1"/>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527048" y="932688"/>
            <a:ext cx="9144000" cy="2523744"/>
          </a:xfrm>
        </p:spPr>
        <p:txBody>
          <a:bodyPr anchor="b"/>
          <a:lstStyle>
            <a:lvl1pPr algn="ctr">
              <a:defRPr sz="6000">
                <a:solidFill>
                  <a:schemeClr val="bg1"/>
                </a:solidFill>
              </a:defRPr>
            </a:lvl1pPr>
          </a:lstStyle>
          <a:p>
            <a:r>
              <a:rPr lang="en-US"/>
              <a:t>Click to edit Master title style</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a:p>
        </p:txBody>
      </p:sp>
      <p:sp>
        <p:nvSpPr>
          <p:cNvPr id="12" name="Rectangle 11">
            <a:extLst>
              <a:ext uri="{FF2B5EF4-FFF2-40B4-BE49-F238E27FC236}">
                <a16:creationId xmlns:a16="http://schemas.microsoft.com/office/drawing/2014/main" id="{9474AF53-8E5D-4CC4-B341-32DDBD4237D3}"/>
              </a:ext>
            </a:extLst>
          </p:cNvPr>
          <p:cNvSpPr/>
          <p:nvPr userDrawn="1"/>
        </p:nvSpPr>
        <p:spPr>
          <a:xfrm>
            <a:off x="3974206" y="3542284"/>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12">
            <a:extLst>
              <a:ext uri="{FF2B5EF4-FFF2-40B4-BE49-F238E27FC236}">
                <a16:creationId xmlns:a16="http://schemas.microsoft.com/office/drawing/2014/main" id="{D9470D2B-C603-4551-B51F-8216C72B2DD5}"/>
              </a:ext>
            </a:extLst>
          </p:cNvPr>
          <p:cNvSpPr>
            <a:spLocks noGrp="1"/>
          </p:cNvSpPr>
          <p:nvPr>
            <p:ph type="body" sz="quarter" idx="13" hasCustomPrompt="1"/>
          </p:nvPr>
        </p:nvSpPr>
        <p:spPr>
          <a:xfrm>
            <a:off x="1527048" y="3694176"/>
            <a:ext cx="9144000" cy="1627632"/>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Subtitle</a:t>
            </a:r>
          </a:p>
        </p:txBody>
      </p:sp>
    </p:spTree>
    <p:extLst>
      <p:ext uri="{BB962C8B-B14F-4D97-AF65-F5344CB8AC3E}">
        <p14:creationId xmlns:p14="http://schemas.microsoft.com/office/powerpoint/2010/main" val="3744367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BCD35F50-8168-4166-90C4-6A55BA443EBF}"/>
              </a:ext>
            </a:extLst>
          </p:cNvPr>
          <p:cNvSpPr>
            <a:spLocks noGrp="1"/>
          </p:cNvSpPr>
          <p:nvPr>
            <p:ph type="pic" sz="quarter" idx="16"/>
          </p:nvPr>
        </p:nvSpPr>
        <p:spPr>
          <a:xfrm>
            <a:off x="7732109" y="3063095"/>
            <a:ext cx="1463039" cy="1479810"/>
          </a:xfrm>
          <a:custGeom>
            <a:avLst/>
            <a:gdLst>
              <a:gd name="connsiteX0" fmla="*/ 866622 w 1463039"/>
              <a:gd name="connsiteY0" fmla="*/ 571 h 1479810"/>
              <a:gd name="connsiteX1" fmla="*/ 964706 w 1463039"/>
              <a:gd name="connsiteY1" fmla="*/ 8669 h 1479810"/>
              <a:gd name="connsiteX2" fmla="*/ 1111825 w 1463039"/>
              <a:gd name="connsiteY2" fmla="*/ 8366 h 1479810"/>
              <a:gd name="connsiteX3" fmla="*/ 1290055 w 1463039"/>
              <a:gd name="connsiteY3" fmla="*/ 8730 h 1479810"/>
              <a:gd name="connsiteX4" fmla="*/ 1417397 w 1463039"/>
              <a:gd name="connsiteY4" fmla="*/ 6608 h 1479810"/>
              <a:gd name="connsiteX5" fmla="*/ 1454473 w 1463039"/>
              <a:gd name="connsiteY5" fmla="*/ 5290 h 1479810"/>
              <a:gd name="connsiteX6" fmla="*/ 1449518 w 1463039"/>
              <a:gd name="connsiteY6" fmla="*/ 94305 h 1479810"/>
              <a:gd name="connsiteX7" fmla="*/ 1454054 w 1463039"/>
              <a:gd name="connsiteY7" fmla="*/ 198723 h 1479810"/>
              <a:gd name="connsiteX8" fmla="*/ 1456615 w 1463039"/>
              <a:gd name="connsiteY8" fmla="*/ 391199 h 1479810"/>
              <a:gd name="connsiteX9" fmla="*/ 1452607 w 1463039"/>
              <a:gd name="connsiteY9" fmla="*/ 565102 h 1479810"/>
              <a:gd name="connsiteX10" fmla="*/ 1461012 w 1463039"/>
              <a:gd name="connsiteY10" fmla="*/ 624834 h 1479810"/>
              <a:gd name="connsiteX11" fmla="*/ 1451383 w 1463039"/>
              <a:gd name="connsiteY11" fmla="*/ 907022 h 1479810"/>
              <a:gd name="connsiteX12" fmla="*/ 1452663 w 1463039"/>
              <a:gd name="connsiteY12" fmla="*/ 1009694 h 1479810"/>
              <a:gd name="connsiteX13" fmla="*/ 1456002 w 1463039"/>
              <a:gd name="connsiteY13" fmla="*/ 1096988 h 1479810"/>
              <a:gd name="connsiteX14" fmla="*/ 1453720 w 1463039"/>
              <a:gd name="connsiteY14" fmla="*/ 1174562 h 1479810"/>
              <a:gd name="connsiteX15" fmla="*/ 1461722 w 1463039"/>
              <a:gd name="connsiteY15" fmla="*/ 1280018 h 1479810"/>
              <a:gd name="connsiteX16" fmla="*/ 1463039 w 1463039"/>
              <a:gd name="connsiteY16" fmla="*/ 1330769 h 1479810"/>
              <a:gd name="connsiteX17" fmla="*/ 1463039 w 1463039"/>
              <a:gd name="connsiteY17" fmla="*/ 1433804 h 1479810"/>
              <a:gd name="connsiteX18" fmla="*/ 1458897 w 1463039"/>
              <a:gd name="connsiteY18" fmla="*/ 1471900 h 1479810"/>
              <a:gd name="connsiteX19" fmla="*/ 1458306 w 1463039"/>
              <a:gd name="connsiteY19" fmla="*/ 1476109 h 1479810"/>
              <a:gd name="connsiteX20" fmla="*/ 1456251 w 1463039"/>
              <a:gd name="connsiteY20" fmla="*/ 1476006 h 1479810"/>
              <a:gd name="connsiteX21" fmla="*/ 1358699 w 1463039"/>
              <a:gd name="connsiteY21" fmla="*/ 1478795 h 1479810"/>
              <a:gd name="connsiteX22" fmla="*/ 1337088 w 1463039"/>
              <a:gd name="connsiteY22" fmla="*/ 1479810 h 1479810"/>
              <a:gd name="connsiteX23" fmla="*/ 1199842 w 1463039"/>
              <a:gd name="connsiteY23" fmla="*/ 1479810 h 1479810"/>
              <a:gd name="connsiteX24" fmla="*/ 1178285 w 1463039"/>
              <a:gd name="connsiteY24" fmla="*/ 1478795 h 1479810"/>
              <a:gd name="connsiteX25" fmla="*/ 859950 w 1463039"/>
              <a:gd name="connsiteY25" fmla="*/ 1471898 h 1479810"/>
              <a:gd name="connsiteX26" fmla="*/ 711774 w 1463039"/>
              <a:gd name="connsiteY26" fmla="*/ 1479810 h 1479810"/>
              <a:gd name="connsiteX27" fmla="*/ 637511 w 1463039"/>
              <a:gd name="connsiteY27" fmla="*/ 1479810 h 1479810"/>
              <a:gd name="connsiteX28" fmla="*/ 500700 w 1463039"/>
              <a:gd name="connsiteY28" fmla="*/ 1474455 h 1479810"/>
              <a:gd name="connsiteX29" fmla="*/ 234328 w 1463039"/>
              <a:gd name="connsiteY29" fmla="*/ 1468257 h 1479810"/>
              <a:gd name="connsiteX30" fmla="*/ 183686 w 1463039"/>
              <a:gd name="connsiteY30" fmla="*/ 1476228 h 1479810"/>
              <a:gd name="connsiteX31" fmla="*/ 157756 w 1463039"/>
              <a:gd name="connsiteY31" fmla="*/ 1479810 h 1479810"/>
              <a:gd name="connsiteX32" fmla="*/ 13214 w 1463039"/>
              <a:gd name="connsiteY32" fmla="*/ 1479810 h 1479810"/>
              <a:gd name="connsiteX33" fmla="*/ 15315 w 1463039"/>
              <a:gd name="connsiteY33" fmla="*/ 1462749 h 1479810"/>
              <a:gd name="connsiteX34" fmla="*/ 11891 w 1463039"/>
              <a:gd name="connsiteY34" fmla="*/ 1410409 h 1479810"/>
              <a:gd name="connsiteX35" fmla="*/ 6411 w 1463039"/>
              <a:gd name="connsiteY35" fmla="*/ 1244508 h 1479810"/>
              <a:gd name="connsiteX36" fmla="*/ 6849 w 1463039"/>
              <a:gd name="connsiteY36" fmla="*/ 1119455 h 1479810"/>
              <a:gd name="connsiteX37" fmla="*/ 6849 w 1463039"/>
              <a:gd name="connsiteY37" fmla="*/ 1060773 h 1479810"/>
              <a:gd name="connsiteX38" fmla="*/ 9698 w 1463039"/>
              <a:gd name="connsiteY38" fmla="*/ 982321 h 1479810"/>
              <a:gd name="connsiteX39" fmla="*/ 4219 w 1463039"/>
              <a:gd name="connsiteY39" fmla="*/ 947592 h 1479810"/>
              <a:gd name="connsiteX40" fmla="*/ 6903 w 1463039"/>
              <a:gd name="connsiteY40" fmla="*/ 858680 h 1479810"/>
              <a:gd name="connsiteX41" fmla="*/ 9808 w 1463039"/>
              <a:gd name="connsiteY41" fmla="*/ 755960 h 1479810"/>
              <a:gd name="connsiteX42" fmla="*/ 10247 w 1463039"/>
              <a:gd name="connsiteY42" fmla="*/ 673166 h 1479810"/>
              <a:gd name="connsiteX43" fmla="*/ 11452 w 1463039"/>
              <a:gd name="connsiteY43" fmla="*/ 516733 h 1479810"/>
              <a:gd name="connsiteX44" fmla="*/ 10465 w 1463039"/>
              <a:gd name="connsiteY44" fmla="*/ 425571 h 1479810"/>
              <a:gd name="connsiteX45" fmla="*/ 10465 w 1463039"/>
              <a:gd name="connsiteY45" fmla="*/ 216366 h 1479810"/>
              <a:gd name="connsiteX46" fmla="*/ 10795 w 1463039"/>
              <a:gd name="connsiteY46" fmla="*/ 104023 h 1479810"/>
              <a:gd name="connsiteX47" fmla="*/ 3534 w 1463039"/>
              <a:gd name="connsiteY47" fmla="*/ 20936 h 1479810"/>
              <a:gd name="connsiteX48" fmla="*/ 3924 w 1463039"/>
              <a:gd name="connsiteY48" fmla="*/ 8444 h 1479810"/>
              <a:gd name="connsiteX49" fmla="*/ 72291 w 1463039"/>
              <a:gd name="connsiteY49" fmla="*/ 7146 h 1479810"/>
              <a:gd name="connsiteX50" fmla="*/ 231770 w 1463039"/>
              <a:gd name="connsiteY50" fmla="*/ 4001 h 1479810"/>
              <a:gd name="connsiteX51" fmla="*/ 364602 w 1463039"/>
              <a:gd name="connsiteY51" fmla="*/ 11882 h 1479810"/>
              <a:gd name="connsiteX52" fmla="*/ 768233 w 1463039"/>
              <a:gd name="connsiteY52" fmla="*/ 2061 h 1479810"/>
              <a:gd name="connsiteX53" fmla="*/ 866622 w 1463039"/>
              <a:gd name="connsiteY53" fmla="*/ 571 h 147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463039" h="1479810">
                <a:moveTo>
                  <a:pt x="866622" y="571"/>
                </a:moveTo>
                <a:cubicBezTo>
                  <a:pt x="899405" y="1673"/>
                  <a:pt x="932136" y="4374"/>
                  <a:pt x="964706" y="8669"/>
                </a:cubicBezTo>
                <a:cubicBezTo>
                  <a:pt x="1013529" y="15823"/>
                  <a:pt x="1062766" y="11397"/>
                  <a:pt x="1111825" y="8366"/>
                </a:cubicBezTo>
                <a:cubicBezTo>
                  <a:pt x="1171216" y="4668"/>
                  <a:pt x="1230547" y="2667"/>
                  <a:pt x="1290055" y="8730"/>
                </a:cubicBezTo>
                <a:cubicBezTo>
                  <a:pt x="1332384" y="13094"/>
                  <a:pt x="1374949" y="9033"/>
                  <a:pt x="1417397" y="6608"/>
                </a:cubicBezTo>
                <a:lnTo>
                  <a:pt x="1454473" y="5290"/>
                </a:lnTo>
                <a:lnTo>
                  <a:pt x="1449518" y="94305"/>
                </a:lnTo>
                <a:cubicBezTo>
                  <a:pt x="1449059" y="129134"/>
                  <a:pt x="1450325" y="163951"/>
                  <a:pt x="1454054" y="198723"/>
                </a:cubicBezTo>
                <a:cubicBezTo>
                  <a:pt x="1459999" y="262767"/>
                  <a:pt x="1460856" y="327062"/>
                  <a:pt x="1456615" y="391199"/>
                </a:cubicBezTo>
                <a:cubicBezTo>
                  <a:pt x="1453665" y="449151"/>
                  <a:pt x="1446428" y="507012"/>
                  <a:pt x="1452607" y="565102"/>
                </a:cubicBezTo>
                <a:cubicBezTo>
                  <a:pt x="1454722" y="585089"/>
                  <a:pt x="1459843" y="604710"/>
                  <a:pt x="1461012" y="624834"/>
                </a:cubicBezTo>
                <a:cubicBezTo>
                  <a:pt x="1466578" y="719110"/>
                  <a:pt x="1458229" y="813066"/>
                  <a:pt x="1451383" y="907022"/>
                </a:cubicBezTo>
                <a:cubicBezTo>
                  <a:pt x="1448878" y="941246"/>
                  <a:pt x="1445816" y="975470"/>
                  <a:pt x="1452663" y="1009694"/>
                </a:cubicBezTo>
                <a:cubicBezTo>
                  <a:pt x="1458090" y="1038574"/>
                  <a:pt x="1459209" y="1067889"/>
                  <a:pt x="1456002" y="1096988"/>
                </a:cubicBezTo>
                <a:cubicBezTo>
                  <a:pt x="1452796" y="1122760"/>
                  <a:pt x="1452034" y="1148693"/>
                  <a:pt x="1453720" y="1174562"/>
                </a:cubicBezTo>
                <a:cubicBezTo>
                  <a:pt x="1457199" y="1209699"/>
                  <a:pt x="1459899" y="1244847"/>
                  <a:pt x="1461722" y="1280018"/>
                </a:cubicBezTo>
                <a:lnTo>
                  <a:pt x="1463039" y="1330769"/>
                </a:lnTo>
                <a:lnTo>
                  <a:pt x="1463039" y="1433804"/>
                </a:lnTo>
                <a:lnTo>
                  <a:pt x="1458897" y="1471900"/>
                </a:lnTo>
                <a:lnTo>
                  <a:pt x="1458306" y="1476109"/>
                </a:lnTo>
                <a:lnTo>
                  <a:pt x="1456251" y="1476006"/>
                </a:lnTo>
                <a:cubicBezTo>
                  <a:pt x="1423775" y="1477710"/>
                  <a:pt x="1391236" y="1478252"/>
                  <a:pt x="1358699" y="1478795"/>
                </a:cubicBezTo>
                <a:lnTo>
                  <a:pt x="1337088" y="1479810"/>
                </a:lnTo>
                <a:lnTo>
                  <a:pt x="1199842" y="1479810"/>
                </a:lnTo>
                <a:lnTo>
                  <a:pt x="1178285" y="1478795"/>
                </a:lnTo>
                <a:cubicBezTo>
                  <a:pt x="1072671" y="1461942"/>
                  <a:pt x="965946" y="1459625"/>
                  <a:pt x="859950" y="1471898"/>
                </a:cubicBezTo>
                <a:lnTo>
                  <a:pt x="711774" y="1479810"/>
                </a:lnTo>
                <a:lnTo>
                  <a:pt x="637511" y="1479810"/>
                </a:lnTo>
                <a:lnTo>
                  <a:pt x="500700" y="1474455"/>
                </a:lnTo>
                <a:cubicBezTo>
                  <a:pt x="412071" y="1467172"/>
                  <a:pt x="323261" y="1461748"/>
                  <a:pt x="234328" y="1468257"/>
                </a:cubicBezTo>
                <a:cubicBezTo>
                  <a:pt x="217301" y="1469536"/>
                  <a:pt x="200486" y="1472964"/>
                  <a:pt x="183686" y="1476228"/>
                </a:cubicBezTo>
                <a:lnTo>
                  <a:pt x="157756" y="1479810"/>
                </a:lnTo>
                <a:lnTo>
                  <a:pt x="13214" y="1479810"/>
                </a:lnTo>
                <a:lnTo>
                  <a:pt x="15315" y="1462749"/>
                </a:lnTo>
                <a:cubicBezTo>
                  <a:pt x="16576" y="1445267"/>
                  <a:pt x="16192" y="1427772"/>
                  <a:pt x="11891" y="1410409"/>
                </a:cubicBezTo>
                <a:cubicBezTo>
                  <a:pt x="-1809" y="1355230"/>
                  <a:pt x="931" y="1300104"/>
                  <a:pt x="6411" y="1244508"/>
                </a:cubicBezTo>
                <a:cubicBezTo>
                  <a:pt x="10521" y="1203137"/>
                  <a:pt x="15069" y="1161296"/>
                  <a:pt x="6849" y="1119455"/>
                </a:cubicBezTo>
                <a:cubicBezTo>
                  <a:pt x="3315" y="1100041"/>
                  <a:pt x="3315" y="1080187"/>
                  <a:pt x="6849" y="1060773"/>
                </a:cubicBezTo>
                <a:cubicBezTo>
                  <a:pt x="11123" y="1034622"/>
                  <a:pt x="15178" y="1008733"/>
                  <a:pt x="9698" y="982321"/>
                </a:cubicBezTo>
                <a:cubicBezTo>
                  <a:pt x="7288" y="970815"/>
                  <a:pt x="5480" y="959204"/>
                  <a:pt x="4219" y="947592"/>
                </a:cubicBezTo>
                <a:cubicBezTo>
                  <a:pt x="1709" y="917948"/>
                  <a:pt x="2608" y="888136"/>
                  <a:pt x="6903" y="858680"/>
                </a:cubicBezTo>
                <a:cubicBezTo>
                  <a:pt x="11014" y="824475"/>
                  <a:pt x="4328" y="790061"/>
                  <a:pt x="9808" y="755960"/>
                </a:cubicBezTo>
                <a:cubicBezTo>
                  <a:pt x="13699" y="728497"/>
                  <a:pt x="13847" y="700667"/>
                  <a:pt x="10247" y="673166"/>
                </a:cubicBezTo>
                <a:cubicBezTo>
                  <a:pt x="3769" y="621179"/>
                  <a:pt x="4174" y="568621"/>
                  <a:pt x="11452" y="516733"/>
                </a:cubicBezTo>
                <a:cubicBezTo>
                  <a:pt x="15946" y="486450"/>
                  <a:pt x="18521" y="455279"/>
                  <a:pt x="10465" y="425571"/>
                </a:cubicBezTo>
                <a:cubicBezTo>
                  <a:pt x="-8495" y="355749"/>
                  <a:pt x="2575" y="285822"/>
                  <a:pt x="10465" y="216366"/>
                </a:cubicBezTo>
                <a:cubicBezTo>
                  <a:pt x="15261" y="179065"/>
                  <a:pt x="15370" y="141350"/>
                  <a:pt x="10795" y="104023"/>
                </a:cubicBezTo>
                <a:cubicBezTo>
                  <a:pt x="6734" y="76457"/>
                  <a:pt x="4312" y="48717"/>
                  <a:pt x="3534" y="20936"/>
                </a:cubicBezTo>
                <a:lnTo>
                  <a:pt x="3924" y="8444"/>
                </a:lnTo>
                <a:lnTo>
                  <a:pt x="72291" y="7146"/>
                </a:lnTo>
                <a:cubicBezTo>
                  <a:pt x="125549" y="5562"/>
                  <a:pt x="178727" y="3395"/>
                  <a:pt x="231770" y="4001"/>
                </a:cubicBezTo>
                <a:cubicBezTo>
                  <a:pt x="276048" y="4486"/>
                  <a:pt x="320207" y="13579"/>
                  <a:pt x="364602" y="11882"/>
                </a:cubicBezTo>
                <a:cubicBezTo>
                  <a:pt x="499146" y="6911"/>
                  <a:pt x="633749" y="8548"/>
                  <a:pt x="768233" y="2061"/>
                </a:cubicBezTo>
                <a:cubicBezTo>
                  <a:pt x="801007" y="-37"/>
                  <a:pt x="833840" y="-532"/>
                  <a:pt x="866622" y="571"/>
                </a:cubicBezTo>
                <a:close/>
              </a:path>
            </a:pathLst>
          </a:custGeom>
        </p:spPr>
        <p:txBody>
          <a:bodyPr wrap="square" anchor="ctr">
            <a:noAutofit/>
          </a:bodyPr>
          <a:lstStyle>
            <a:lvl1pPr algn="ctr">
              <a:buNone/>
              <a:defRPr sz="2000"/>
            </a:lvl1pPr>
          </a:lstStyle>
          <a:p>
            <a:endParaRPr lang="en-US"/>
          </a:p>
        </p:txBody>
      </p:sp>
      <p:sp>
        <p:nvSpPr>
          <p:cNvPr id="30" name="Picture Placeholder 29">
            <a:extLst>
              <a:ext uri="{FF2B5EF4-FFF2-40B4-BE49-F238E27FC236}">
                <a16:creationId xmlns:a16="http://schemas.microsoft.com/office/drawing/2014/main" id="{163C3609-48D8-42DB-AD9E-61699A6F1318}"/>
              </a:ext>
            </a:extLst>
          </p:cNvPr>
          <p:cNvSpPr>
            <a:spLocks noGrp="1"/>
          </p:cNvSpPr>
          <p:nvPr>
            <p:ph type="pic" sz="quarter" idx="17"/>
          </p:nvPr>
        </p:nvSpPr>
        <p:spPr>
          <a:xfrm>
            <a:off x="10101259" y="3064916"/>
            <a:ext cx="1442437" cy="1477990"/>
          </a:xfrm>
          <a:custGeom>
            <a:avLst/>
            <a:gdLst>
              <a:gd name="connsiteX0" fmla="*/ 866623 w 1442437"/>
              <a:gd name="connsiteY0" fmla="*/ 571 h 1477990"/>
              <a:gd name="connsiteX1" fmla="*/ 964707 w 1442437"/>
              <a:gd name="connsiteY1" fmla="*/ 8669 h 1477990"/>
              <a:gd name="connsiteX2" fmla="*/ 1111826 w 1442437"/>
              <a:gd name="connsiteY2" fmla="*/ 8366 h 1477990"/>
              <a:gd name="connsiteX3" fmla="*/ 1290056 w 1442437"/>
              <a:gd name="connsiteY3" fmla="*/ 8730 h 1477990"/>
              <a:gd name="connsiteX4" fmla="*/ 1417398 w 1442437"/>
              <a:gd name="connsiteY4" fmla="*/ 6608 h 1477990"/>
              <a:gd name="connsiteX5" fmla="*/ 1442437 w 1442437"/>
              <a:gd name="connsiteY5" fmla="*/ 5718 h 1477990"/>
              <a:gd name="connsiteX6" fmla="*/ 1442437 w 1442437"/>
              <a:gd name="connsiteY6" fmla="*/ 1476401 h 1477990"/>
              <a:gd name="connsiteX7" fmla="*/ 1386857 w 1442437"/>
              <a:gd name="connsiteY7" fmla="*/ 1477990 h 1477990"/>
              <a:gd name="connsiteX8" fmla="*/ 1169378 w 1442437"/>
              <a:gd name="connsiteY8" fmla="*/ 1477990 h 1477990"/>
              <a:gd name="connsiteX9" fmla="*/ 1019262 w 1442437"/>
              <a:gd name="connsiteY9" fmla="*/ 1464424 h 1477990"/>
              <a:gd name="connsiteX10" fmla="*/ 859951 w 1442437"/>
              <a:gd name="connsiteY10" fmla="*/ 1471898 h 1477990"/>
              <a:gd name="connsiteX11" fmla="*/ 745859 w 1442437"/>
              <a:gd name="connsiteY11" fmla="*/ 1477990 h 1477990"/>
              <a:gd name="connsiteX12" fmla="*/ 591014 w 1442437"/>
              <a:gd name="connsiteY12" fmla="*/ 1477990 h 1477990"/>
              <a:gd name="connsiteX13" fmla="*/ 500701 w 1442437"/>
              <a:gd name="connsiteY13" fmla="*/ 1474455 h 1477990"/>
              <a:gd name="connsiteX14" fmla="*/ 234329 w 1442437"/>
              <a:gd name="connsiteY14" fmla="*/ 1468257 h 1477990"/>
              <a:gd name="connsiteX15" fmla="*/ 183687 w 1442437"/>
              <a:gd name="connsiteY15" fmla="*/ 1476228 h 1477990"/>
              <a:gd name="connsiteX16" fmla="*/ 170933 w 1442437"/>
              <a:gd name="connsiteY16" fmla="*/ 1477990 h 1477990"/>
              <a:gd name="connsiteX17" fmla="*/ 13439 w 1442437"/>
              <a:gd name="connsiteY17" fmla="*/ 1477990 h 1477990"/>
              <a:gd name="connsiteX18" fmla="*/ 15316 w 1442437"/>
              <a:gd name="connsiteY18" fmla="*/ 1462749 h 1477990"/>
              <a:gd name="connsiteX19" fmla="*/ 11892 w 1442437"/>
              <a:gd name="connsiteY19" fmla="*/ 1410409 h 1477990"/>
              <a:gd name="connsiteX20" fmla="*/ 6412 w 1442437"/>
              <a:gd name="connsiteY20" fmla="*/ 1244508 h 1477990"/>
              <a:gd name="connsiteX21" fmla="*/ 6850 w 1442437"/>
              <a:gd name="connsiteY21" fmla="*/ 1119455 h 1477990"/>
              <a:gd name="connsiteX22" fmla="*/ 6850 w 1442437"/>
              <a:gd name="connsiteY22" fmla="*/ 1060773 h 1477990"/>
              <a:gd name="connsiteX23" fmla="*/ 9699 w 1442437"/>
              <a:gd name="connsiteY23" fmla="*/ 982321 h 1477990"/>
              <a:gd name="connsiteX24" fmla="*/ 4220 w 1442437"/>
              <a:gd name="connsiteY24" fmla="*/ 947592 h 1477990"/>
              <a:gd name="connsiteX25" fmla="*/ 6904 w 1442437"/>
              <a:gd name="connsiteY25" fmla="*/ 858680 h 1477990"/>
              <a:gd name="connsiteX26" fmla="*/ 9809 w 1442437"/>
              <a:gd name="connsiteY26" fmla="*/ 755960 h 1477990"/>
              <a:gd name="connsiteX27" fmla="*/ 10248 w 1442437"/>
              <a:gd name="connsiteY27" fmla="*/ 673166 h 1477990"/>
              <a:gd name="connsiteX28" fmla="*/ 11453 w 1442437"/>
              <a:gd name="connsiteY28" fmla="*/ 516733 h 1477990"/>
              <a:gd name="connsiteX29" fmla="*/ 10466 w 1442437"/>
              <a:gd name="connsiteY29" fmla="*/ 425571 h 1477990"/>
              <a:gd name="connsiteX30" fmla="*/ 10466 w 1442437"/>
              <a:gd name="connsiteY30" fmla="*/ 216366 h 1477990"/>
              <a:gd name="connsiteX31" fmla="*/ 10796 w 1442437"/>
              <a:gd name="connsiteY31" fmla="*/ 104023 h 1477990"/>
              <a:gd name="connsiteX32" fmla="*/ 3535 w 1442437"/>
              <a:gd name="connsiteY32" fmla="*/ 20936 h 1477990"/>
              <a:gd name="connsiteX33" fmla="*/ 3925 w 1442437"/>
              <a:gd name="connsiteY33" fmla="*/ 8444 h 1477990"/>
              <a:gd name="connsiteX34" fmla="*/ 72292 w 1442437"/>
              <a:gd name="connsiteY34" fmla="*/ 7146 h 1477990"/>
              <a:gd name="connsiteX35" fmla="*/ 231771 w 1442437"/>
              <a:gd name="connsiteY35" fmla="*/ 4001 h 1477990"/>
              <a:gd name="connsiteX36" fmla="*/ 364603 w 1442437"/>
              <a:gd name="connsiteY36" fmla="*/ 11882 h 1477990"/>
              <a:gd name="connsiteX37" fmla="*/ 768234 w 1442437"/>
              <a:gd name="connsiteY37" fmla="*/ 2061 h 1477990"/>
              <a:gd name="connsiteX38" fmla="*/ 866623 w 1442437"/>
              <a:gd name="connsiteY38" fmla="*/ 571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42437" h="1477990">
                <a:moveTo>
                  <a:pt x="866623" y="571"/>
                </a:moveTo>
                <a:cubicBezTo>
                  <a:pt x="899406" y="1673"/>
                  <a:pt x="932137" y="4374"/>
                  <a:pt x="964707" y="8669"/>
                </a:cubicBezTo>
                <a:cubicBezTo>
                  <a:pt x="1013530" y="15823"/>
                  <a:pt x="1062767" y="11397"/>
                  <a:pt x="1111826" y="8366"/>
                </a:cubicBezTo>
                <a:cubicBezTo>
                  <a:pt x="1171217" y="4668"/>
                  <a:pt x="1230548" y="2667"/>
                  <a:pt x="1290056" y="8730"/>
                </a:cubicBezTo>
                <a:cubicBezTo>
                  <a:pt x="1332385" y="13094"/>
                  <a:pt x="1374950" y="9033"/>
                  <a:pt x="1417398" y="6608"/>
                </a:cubicBezTo>
                <a:lnTo>
                  <a:pt x="1442437" y="5718"/>
                </a:lnTo>
                <a:lnTo>
                  <a:pt x="1442437" y="1476401"/>
                </a:lnTo>
                <a:lnTo>
                  <a:pt x="1386857" y="1477990"/>
                </a:lnTo>
                <a:lnTo>
                  <a:pt x="1169378" y="1477990"/>
                </a:lnTo>
                <a:lnTo>
                  <a:pt x="1019262" y="1464424"/>
                </a:lnTo>
                <a:cubicBezTo>
                  <a:pt x="966129" y="1463273"/>
                  <a:pt x="912949" y="1465762"/>
                  <a:pt x="859951" y="1471898"/>
                </a:cubicBezTo>
                <a:lnTo>
                  <a:pt x="745859" y="1477990"/>
                </a:lnTo>
                <a:lnTo>
                  <a:pt x="591014" y="1477990"/>
                </a:lnTo>
                <a:lnTo>
                  <a:pt x="500701" y="1474455"/>
                </a:lnTo>
                <a:cubicBezTo>
                  <a:pt x="412072" y="1467172"/>
                  <a:pt x="323262" y="1461748"/>
                  <a:pt x="234329" y="1468257"/>
                </a:cubicBezTo>
                <a:cubicBezTo>
                  <a:pt x="217302" y="1469536"/>
                  <a:pt x="200487" y="1472964"/>
                  <a:pt x="183687" y="1476228"/>
                </a:cubicBezTo>
                <a:lnTo>
                  <a:pt x="170933" y="1477990"/>
                </a:lnTo>
                <a:lnTo>
                  <a:pt x="13439" y="1477990"/>
                </a:lnTo>
                <a:lnTo>
                  <a:pt x="15316" y="1462749"/>
                </a:lnTo>
                <a:cubicBezTo>
                  <a:pt x="16577" y="1445267"/>
                  <a:pt x="16193" y="1427772"/>
                  <a:pt x="11892" y="1410409"/>
                </a:cubicBezTo>
                <a:cubicBezTo>
                  <a:pt x="-1808" y="1355230"/>
                  <a:pt x="932" y="1300104"/>
                  <a:pt x="6412" y="1244508"/>
                </a:cubicBezTo>
                <a:cubicBezTo>
                  <a:pt x="10522" y="1203137"/>
                  <a:pt x="15070" y="1161296"/>
                  <a:pt x="6850" y="1119455"/>
                </a:cubicBezTo>
                <a:cubicBezTo>
                  <a:pt x="3316" y="1100041"/>
                  <a:pt x="3316" y="1080187"/>
                  <a:pt x="6850" y="1060773"/>
                </a:cubicBezTo>
                <a:cubicBezTo>
                  <a:pt x="11124" y="1034622"/>
                  <a:pt x="15179" y="1008733"/>
                  <a:pt x="9699" y="982321"/>
                </a:cubicBezTo>
                <a:cubicBezTo>
                  <a:pt x="7289" y="970815"/>
                  <a:pt x="5481" y="959204"/>
                  <a:pt x="4220" y="947592"/>
                </a:cubicBezTo>
                <a:cubicBezTo>
                  <a:pt x="1710" y="917948"/>
                  <a:pt x="2609" y="888136"/>
                  <a:pt x="6904" y="858680"/>
                </a:cubicBezTo>
                <a:cubicBezTo>
                  <a:pt x="11015" y="824475"/>
                  <a:pt x="4329" y="790061"/>
                  <a:pt x="9809" y="755960"/>
                </a:cubicBezTo>
                <a:cubicBezTo>
                  <a:pt x="13700" y="728497"/>
                  <a:pt x="13848" y="700667"/>
                  <a:pt x="10248" y="673166"/>
                </a:cubicBezTo>
                <a:cubicBezTo>
                  <a:pt x="3770" y="621179"/>
                  <a:pt x="4175" y="568621"/>
                  <a:pt x="11453" y="516733"/>
                </a:cubicBezTo>
                <a:cubicBezTo>
                  <a:pt x="15947" y="486450"/>
                  <a:pt x="18522" y="455279"/>
                  <a:pt x="10466" y="425571"/>
                </a:cubicBezTo>
                <a:cubicBezTo>
                  <a:pt x="-8494" y="355749"/>
                  <a:pt x="2576" y="285822"/>
                  <a:pt x="10466" y="216366"/>
                </a:cubicBezTo>
                <a:cubicBezTo>
                  <a:pt x="15262" y="179065"/>
                  <a:pt x="15371" y="141350"/>
                  <a:pt x="10796" y="104023"/>
                </a:cubicBezTo>
                <a:cubicBezTo>
                  <a:pt x="6735" y="76457"/>
                  <a:pt x="4313" y="48717"/>
                  <a:pt x="3535" y="20936"/>
                </a:cubicBezTo>
                <a:lnTo>
                  <a:pt x="3925" y="8444"/>
                </a:lnTo>
                <a:lnTo>
                  <a:pt x="72292" y="7146"/>
                </a:lnTo>
                <a:cubicBezTo>
                  <a:pt x="125550" y="5562"/>
                  <a:pt x="178728" y="3395"/>
                  <a:pt x="231771" y="4001"/>
                </a:cubicBezTo>
                <a:cubicBezTo>
                  <a:pt x="276049" y="4486"/>
                  <a:pt x="320208" y="13579"/>
                  <a:pt x="364603" y="11882"/>
                </a:cubicBezTo>
                <a:cubicBezTo>
                  <a:pt x="499147" y="6911"/>
                  <a:pt x="633750" y="8548"/>
                  <a:pt x="768234" y="2061"/>
                </a:cubicBezTo>
                <a:cubicBezTo>
                  <a:pt x="801008" y="-37"/>
                  <a:pt x="833841" y="-532"/>
                  <a:pt x="866623" y="571"/>
                </a:cubicBezTo>
                <a:close/>
              </a:path>
            </a:pathLst>
          </a:custGeom>
        </p:spPr>
        <p:txBody>
          <a:bodyPr wrap="square" anchor="ctr">
            <a:noAutofit/>
          </a:bodyPr>
          <a:lstStyle>
            <a:lvl1pPr algn="ctr">
              <a:buNone/>
              <a:defRPr sz="2000"/>
            </a:lvl1pPr>
          </a:lstStyle>
          <a:p>
            <a:endParaRPr lang="en-US"/>
          </a:p>
        </p:txBody>
      </p:sp>
      <p:sp>
        <p:nvSpPr>
          <p:cNvPr id="28" name="Picture Placeholder 27">
            <a:extLst>
              <a:ext uri="{FF2B5EF4-FFF2-40B4-BE49-F238E27FC236}">
                <a16:creationId xmlns:a16="http://schemas.microsoft.com/office/drawing/2014/main" id="{2B03F1E7-A2BE-4059-85FC-6546945FA3FB}"/>
              </a:ext>
            </a:extLst>
          </p:cNvPr>
          <p:cNvSpPr>
            <a:spLocks noGrp="1"/>
          </p:cNvSpPr>
          <p:nvPr>
            <p:ph type="pic" sz="quarter" idx="15"/>
          </p:nvPr>
        </p:nvSpPr>
        <p:spPr>
          <a:xfrm>
            <a:off x="5370488" y="3064916"/>
            <a:ext cx="1455507" cy="1477990"/>
          </a:xfrm>
          <a:custGeom>
            <a:avLst/>
            <a:gdLst>
              <a:gd name="connsiteX0" fmla="*/ 100458 w 1455507"/>
              <a:gd name="connsiteY0" fmla="*/ 0 h 1477990"/>
              <a:gd name="connsiteX1" fmla="*/ 258284 w 1455507"/>
              <a:gd name="connsiteY1" fmla="*/ 0 h 1477990"/>
              <a:gd name="connsiteX2" fmla="*/ 290610 w 1455507"/>
              <a:gd name="connsiteY2" fmla="*/ 2318 h 1477990"/>
              <a:gd name="connsiteX3" fmla="*/ 357070 w 1455507"/>
              <a:gd name="connsiteY3" fmla="*/ 5440 h 1477990"/>
              <a:gd name="connsiteX4" fmla="*/ 558908 w 1455507"/>
              <a:gd name="connsiteY4" fmla="*/ 1098 h 1477990"/>
              <a:gd name="connsiteX5" fmla="*/ 599348 w 1455507"/>
              <a:gd name="connsiteY5" fmla="*/ 0 h 1477990"/>
              <a:gd name="connsiteX6" fmla="*/ 930201 w 1455507"/>
              <a:gd name="connsiteY6" fmla="*/ 0 h 1477990"/>
              <a:gd name="connsiteX7" fmla="*/ 957174 w 1455507"/>
              <a:gd name="connsiteY7" fmla="*/ 2227 h 1477990"/>
              <a:gd name="connsiteX8" fmla="*/ 1104293 w 1455507"/>
              <a:gd name="connsiteY8" fmla="*/ 1924 h 1477990"/>
              <a:gd name="connsiteX9" fmla="*/ 1153561 w 1455507"/>
              <a:gd name="connsiteY9" fmla="*/ 0 h 1477990"/>
              <a:gd name="connsiteX10" fmla="*/ 1229432 w 1455507"/>
              <a:gd name="connsiteY10" fmla="*/ 0 h 1477990"/>
              <a:gd name="connsiteX11" fmla="*/ 1282523 w 1455507"/>
              <a:gd name="connsiteY11" fmla="*/ 2288 h 1477990"/>
              <a:gd name="connsiteX12" fmla="*/ 1409865 w 1455507"/>
              <a:gd name="connsiteY12" fmla="*/ 166 h 1477990"/>
              <a:gd name="connsiteX13" fmla="*/ 1414535 w 1455507"/>
              <a:gd name="connsiteY13" fmla="*/ 0 h 1477990"/>
              <a:gd name="connsiteX14" fmla="*/ 1446877 w 1455507"/>
              <a:gd name="connsiteY14" fmla="*/ 0 h 1477990"/>
              <a:gd name="connsiteX15" fmla="*/ 1441986 w 1455507"/>
              <a:gd name="connsiteY15" fmla="*/ 87863 h 1477990"/>
              <a:gd name="connsiteX16" fmla="*/ 1446522 w 1455507"/>
              <a:gd name="connsiteY16" fmla="*/ 192281 h 1477990"/>
              <a:gd name="connsiteX17" fmla="*/ 1449083 w 1455507"/>
              <a:gd name="connsiteY17" fmla="*/ 384757 h 1477990"/>
              <a:gd name="connsiteX18" fmla="*/ 1445075 w 1455507"/>
              <a:gd name="connsiteY18" fmla="*/ 558660 h 1477990"/>
              <a:gd name="connsiteX19" fmla="*/ 1453480 w 1455507"/>
              <a:gd name="connsiteY19" fmla="*/ 618392 h 1477990"/>
              <a:gd name="connsiteX20" fmla="*/ 1443851 w 1455507"/>
              <a:gd name="connsiteY20" fmla="*/ 900580 h 1477990"/>
              <a:gd name="connsiteX21" fmla="*/ 1445131 w 1455507"/>
              <a:gd name="connsiteY21" fmla="*/ 1003252 h 1477990"/>
              <a:gd name="connsiteX22" fmla="*/ 1448470 w 1455507"/>
              <a:gd name="connsiteY22" fmla="*/ 1090546 h 1477990"/>
              <a:gd name="connsiteX23" fmla="*/ 1446188 w 1455507"/>
              <a:gd name="connsiteY23" fmla="*/ 1168120 h 1477990"/>
              <a:gd name="connsiteX24" fmla="*/ 1454190 w 1455507"/>
              <a:gd name="connsiteY24" fmla="*/ 1273576 h 1477990"/>
              <a:gd name="connsiteX25" fmla="*/ 1455507 w 1455507"/>
              <a:gd name="connsiteY25" fmla="*/ 1324327 h 1477990"/>
              <a:gd name="connsiteX26" fmla="*/ 1455507 w 1455507"/>
              <a:gd name="connsiteY26" fmla="*/ 1427362 h 1477990"/>
              <a:gd name="connsiteX27" fmla="*/ 1451365 w 1455507"/>
              <a:gd name="connsiteY27" fmla="*/ 1465458 h 1477990"/>
              <a:gd name="connsiteX28" fmla="*/ 1450774 w 1455507"/>
              <a:gd name="connsiteY28" fmla="*/ 1469667 h 1477990"/>
              <a:gd name="connsiteX29" fmla="*/ 1448719 w 1455507"/>
              <a:gd name="connsiteY29" fmla="*/ 1469564 h 1477990"/>
              <a:gd name="connsiteX30" fmla="*/ 1351167 w 1455507"/>
              <a:gd name="connsiteY30" fmla="*/ 1472353 h 1477990"/>
              <a:gd name="connsiteX31" fmla="*/ 1170753 w 1455507"/>
              <a:gd name="connsiteY31" fmla="*/ 1472353 h 1477990"/>
              <a:gd name="connsiteX32" fmla="*/ 852418 w 1455507"/>
              <a:gd name="connsiteY32" fmla="*/ 1465456 h 1477990"/>
              <a:gd name="connsiteX33" fmla="*/ 493168 w 1455507"/>
              <a:gd name="connsiteY33" fmla="*/ 1468013 h 1477990"/>
              <a:gd name="connsiteX34" fmla="*/ 226796 w 1455507"/>
              <a:gd name="connsiteY34" fmla="*/ 1461815 h 1477990"/>
              <a:gd name="connsiteX35" fmla="*/ 125602 w 1455507"/>
              <a:gd name="connsiteY35" fmla="*/ 1476769 h 1477990"/>
              <a:gd name="connsiteX36" fmla="*/ 5112 w 1455507"/>
              <a:gd name="connsiteY36" fmla="*/ 1477990 h 1477990"/>
              <a:gd name="connsiteX37" fmla="*/ 7783 w 1455507"/>
              <a:gd name="connsiteY37" fmla="*/ 1456307 h 1477990"/>
              <a:gd name="connsiteX38" fmla="*/ 4359 w 1455507"/>
              <a:gd name="connsiteY38" fmla="*/ 1403967 h 1477990"/>
              <a:gd name="connsiteX39" fmla="*/ 295 w 1455507"/>
              <a:gd name="connsiteY39" fmla="*/ 1370091 h 1477990"/>
              <a:gd name="connsiteX40" fmla="*/ 295 w 1455507"/>
              <a:gd name="connsiteY40" fmla="*/ 1219835 h 1477990"/>
              <a:gd name="connsiteX41" fmla="*/ 3722 w 1455507"/>
              <a:gd name="connsiteY41" fmla="*/ 1175716 h 1477990"/>
              <a:gd name="connsiteX42" fmla="*/ 295 w 1455507"/>
              <a:gd name="connsiteY42" fmla="*/ 1126935 h 1477990"/>
              <a:gd name="connsiteX43" fmla="*/ 295 w 1455507"/>
              <a:gd name="connsiteY43" fmla="*/ 1046801 h 1477990"/>
              <a:gd name="connsiteX44" fmla="*/ 4400 w 1455507"/>
              <a:gd name="connsiteY44" fmla="*/ 1015203 h 1477990"/>
              <a:gd name="connsiteX45" fmla="*/ 2166 w 1455507"/>
              <a:gd name="connsiteY45" fmla="*/ 975879 h 1477990"/>
              <a:gd name="connsiteX46" fmla="*/ 295 w 1455507"/>
              <a:gd name="connsiteY46" fmla="*/ 964020 h 1477990"/>
              <a:gd name="connsiteX47" fmla="*/ 295 w 1455507"/>
              <a:gd name="connsiteY47" fmla="*/ 801667 h 1477990"/>
              <a:gd name="connsiteX48" fmla="*/ 310 w 1455507"/>
              <a:gd name="connsiteY48" fmla="*/ 800839 h 1477990"/>
              <a:gd name="connsiteX49" fmla="*/ 2276 w 1455507"/>
              <a:gd name="connsiteY49" fmla="*/ 749518 h 1477990"/>
              <a:gd name="connsiteX50" fmla="*/ 2715 w 1455507"/>
              <a:gd name="connsiteY50" fmla="*/ 666724 h 1477990"/>
              <a:gd name="connsiteX51" fmla="*/ 295 w 1455507"/>
              <a:gd name="connsiteY51" fmla="*/ 625158 h 1477990"/>
              <a:gd name="connsiteX52" fmla="*/ 295 w 1455507"/>
              <a:gd name="connsiteY52" fmla="*/ 559484 h 1477990"/>
              <a:gd name="connsiteX53" fmla="*/ 3920 w 1455507"/>
              <a:gd name="connsiteY53" fmla="*/ 510291 h 1477990"/>
              <a:gd name="connsiteX54" fmla="*/ 2933 w 1455507"/>
              <a:gd name="connsiteY54" fmla="*/ 419129 h 1477990"/>
              <a:gd name="connsiteX55" fmla="*/ 295 w 1455507"/>
              <a:gd name="connsiteY55" fmla="*/ 403959 h 1477990"/>
              <a:gd name="connsiteX56" fmla="*/ 295 w 1455507"/>
              <a:gd name="connsiteY56" fmla="*/ 237294 h 1477990"/>
              <a:gd name="connsiteX57" fmla="*/ 2933 w 1455507"/>
              <a:gd name="connsiteY57" fmla="*/ 209924 h 1477990"/>
              <a:gd name="connsiteX58" fmla="*/ 3263 w 1455507"/>
              <a:gd name="connsiteY58" fmla="*/ 97581 h 1477990"/>
              <a:gd name="connsiteX59" fmla="*/ 295 w 1455507"/>
              <a:gd name="connsiteY59" fmla="*/ 63619 h 1477990"/>
              <a:gd name="connsiteX60" fmla="*/ 295 w 1455507"/>
              <a:gd name="connsiteY60" fmla="*/ 1928 h 1477990"/>
              <a:gd name="connsiteX61" fmla="*/ 64759 w 1455507"/>
              <a:gd name="connsiteY61"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455507" h="1477990">
                <a:moveTo>
                  <a:pt x="100458" y="0"/>
                </a:moveTo>
                <a:lnTo>
                  <a:pt x="258284" y="0"/>
                </a:lnTo>
                <a:lnTo>
                  <a:pt x="290610" y="2318"/>
                </a:lnTo>
                <a:cubicBezTo>
                  <a:pt x="312734" y="4440"/>
                  <a:pt x="334873" y="6289"/>
                  <a:pt x="357070" y="5440"/>
                </a:cubicBezTo>
                <a:cubicBezTo>
                  <a:pt x="424342" y="2955"/>
                  <a:pt x="491629" y="2121"/>
                  <a:pt x="558908" y="1098"/>
                </a:cubicBezTo>
                <a:lnTo>
                  <a:pt x="599348" y="0"/>
                </a:lnTo>
                <a:lnTo>
                  <a:pt x="930201" y="0"/>
                </a:lnTo>
                <a:lnTo>
                  <a:pt x="957174" y="2227"/>
                </a:lnTo>
                <a:cubicBezTo>
                  <a:pt x="1005997" y="9381"/>
                  <a:pt x="1055234" y="4955"/>
                  <a:pt x="1104293" y="1924"/>
                </a:cubicBezTo>
                <a:lnTo>
                  <a:pt x="1153561" y="0"/>
                </a:lnTo>
                <a:lnTo>
                  <a:pt x="1229432" y="0"/>
                </a:lnTo>
                <a:lnTo>
                  <a:pt x="1282523" y="2288"/>
                </a:lnTo>
                <a:cubicBezTo>
                  <a:pt x="1324852" y="6652"/>
                  <a:pt x="1367417" y="2591"/>
                  <a:pt x="1409865" y="166"/>
                </a:cubicBezTo>
                <a:lnTo>
                  <a:pt x="1414535" y="0"/>
                </a:lnTo>
                <a:lnTo>
                  <a:pt x="1446877" y="0"/>
                </a:lnTo>
                <a:lnTo>
                  <a:pt x="1441986" y="87863"/>
                </a:lnTo>
                <a:cubicBezTo>
                  <a:pt x="1441527" y="122692"/>
                  <a:pt x="1442793" y="157509"/>
                  <a:pt x="1446522" y="192281"/>
                </a:cubicBezTo>
                <a:cubicBezTo>
                  <a:pt x="1452467" y="256325"/>
                  <a:pt x="1453324" y="320620"/>
                  <a:pt x="1449083" y="384757"/>
                </a:cubicBezTo>
                <a:cubicBezTo>
                  <a:pt x="1446133" y="442709"/>
                  <a:pt x="1438896" y="500570"/>
                  <a:pt x="1445075" y="558660"/>
                </a:cubicBezTo>
                <a:cubicBezTo>
                  <a:pt x="1447190" y="578647"/>
                  <a:pt x="1452311" y="598268"/>
                  <a:pt x="1453480" y="618392"/>
                </a:cubicBezTo>
                <a:cubicBezTo>
                  <a:pt x="1459046" y="712668"/>
                  <a:pt x="1450697" y="806624"/>
                  <a:pt x="1443851" y="900580"/>
                </a:cubicBezTo>
                <a:cubicBezTo>
                  <a:pt x="1441346" y="934804"/>
                  <a:pt x="1438284" y="969028"/>
                  <a:pt x="1445131" y="1003252"/>
                </a:cubicBezTo>
                <a:cubicBezTo>
                  <a:pt x="1450558" y="1032132"/>
                  <a:pt x="1451677" y="1061447"/>
                  <a:pt x="1448470" y="1090546"/>
                </a:cubicBezTo>
                <a:cubicBezTo>
                  <a:pt x="1445264" y="1116318"/>
                  <a:pt x="1444502" y="1142251"/>
                  <a:pt x="1446188" y="1168120"/>
                </a:cubicBezTo>
                <a:cubicBezTo>
                  <a:pt x="1449667" y="1203257"/>
                  <a:pt x="1452367" y="1238405"/>
                  <a:pt x="1454190" y="1273576"/>
                </a:cubicBezTo>
                <a:lnTo>
                  <a:pt x="1455507" y="1324327"/>
                </a:lnTo>
                <a:lnTo>
                  <a:pt x="1455507" y="1427362"/>
                </a:lnTo>
                <a:lnTo>
                  <a:pt x="1451365" y="1465458"/>
                </a:lnTo>
                <a:lnTo>
                  <a:pt x="1450774" y="1469667"/>
                </a:lnTo>
                <a:lnTo>
                  <a:pt x="1448719" y="1469564"/>
                </a:lnTo>
                <a:cubicBezTo>
                  <a:pt x="1416243" y="1471268"/>
                  <a:pt x="1383704" y="1471810"/>
                  <a:pt x="1351167" y="1472353"/>
                </a:cubicBezTo>
                <a:cubicBezTo>
                  <a:pt x="1291009" y="1473360"/>
                  <a:pt x="1230608" y="1482658"/>
                  <a:pt x="1170753" y="1472353"/>
                </a:cubicBezTo>
                <a:cubicBezTo>
                  <a:pt x="1065139" y="1455500"/>
                  <a:pt x="958414" y="1453183"/>
                  <a:pt x="852418" y="1465456"/>
                </a:cubicBezTo>
                <a:cubicBezTo>
                  <a:pt x="732873" y="1477389"/>
                  <a:pt x="612811" y="1478242"/>
                  <a:pt x="493168" y="1468013"/>
                </a:cubicBezTo>
                <a:cubicBezTo>
                  <a:pt x="404539" y="1460730"/>
                  <a:pt x="315729" y="1455306"/>
                  <a:pt x="226796" y="1461815"/>
                </a:cubicBezTo>
                <a:cubicBezTo>
                  <a:pt x="192742" y="1464372"/>
                  <a:pt x="159536" y="1475530"/>
                  <a:pt x="125602" y="1476769"/>
                </a:cubicBezTo>
                <a:lnTo>
                  <a:pt x="5112" y="1477990"/>
                </a:lnTo>
                <a:lnTo>
                  <a:pt x="7783" y="1456307"/>
                </a:lnTo>
                <a:cubicBezTo>
                  <a:pt x="9044" y="1438825"/>
                  <a:pt x="8660" y="1421330"/>
                  <a:pt x="4359" y="1403967"/>
                </a:cubicBezTo>
                <a:lnTo>
                  <a:pt x="295" y="1370091"/>
                </a:lnTo>
                <a:lnTo>
                  <a:pt x="295" y="1219835"/>
                </a:lnTo>
                <a:lnTo>
                  <a:pt x="3722" y="1175716"/>
                </a:lnTo>
                <a:lnTo>
                  <a:pt x="295" y="1126935"/>
                </a:lnTo>
                <a:lnTo>
                  <a:pt x="295" y="1046801"/>
                </a:lnTo>
                <a:lnTo>
                  <a:pt x="4400" y="1015203"/>
                </a:lnTo>
                <a:cubicBezTo>
                  <a:pt x="5263" y="1002160"/>
                  <a:pt x="4906" y="989085"/>
                  <a:pt x="2166" y="975879"/>
                </a:cubicBezTo>
                <a:lnTo>
                  <a:pt x="295" y="964020"/>
                </a:lnTo>
                <a:lnTo>
                  <a:pt x="295" y="801667"/>
                </a:lnTo>
                <a:lnTo>
                  <a:pt x="310" y="800839"/>
                </a:lnTo>
                <a:cubicBezTo>
                  <a:pt x="-163" y="783697"/>
                  <a:pt x="-464" y="766569"/>
                  <a:pt x="2276" y="749518"/>
                </a:cubicBezTo>
                <a:cubicBezTo>
                  <a:pt x="6167" y="722055"/>
                  <a:pt x="6315" y="694225"/>
                  <a:pt x="2715" y="666724"/>
                </a:cubicBezTo>
                <a:lnTo>
                  <a:pt x="295" y="625158"/>
                </a:lnTo>
                <a:lnTo>
                  <a:pt x="295" y="559484"/>
                </a:lnTo>
                <a:lnTo>
                  <a:pt x="3920" y="510291"/>
                </a:lnTo>
                <a:cubicBezTo>
                  <a:pt x="8414" y="480008"/>
                  <a:pt x="10989" y="448837"/>
                  <a:pt x="2933" y="419129"/>
                </a:cubicBezTo>
                <a:lnTo>
                  <a:pt x="295" y="403959"/>
                </a:lnTo>
                <a:lnTo>
                  <a:pt x="295" y="237294"/>
                </a:lnTo>
                <a:lnTo>
                  <a:pt x="2933" y="209924"/>
                </a:lnTo>
                <a:cubicBezTo>
                  <a:pt x="7729" y="172623"/>
                  <a:pt x="7838" y="134908"/>
                  <a:pt x="3263" y="97581"/>
                </a:cubicBezTo>
                <a:lnTo>
                  <a:pt x="295" y="63619"/>
                </a:lnTo>
                <a:lnTo>
                  <a:pt x="295" y="1928"/>
                </a:lnTo>
                <a:lnTo>
                  <a:pt x="64759" y="704"/>
                </a:lnTo>
                <a:close/>
              </a:path>
            </a:pathLst>
          </a:custGeom>
        </p:spPr>
        <p:txBody>
          <a:bodyPr wrap="square" anchor="ctr">
            <a:noAutofit/>
          </a:bodyPr>
          <a:lstStyle>
            <a:lvl1pPr algn="ctr">
              <a:buNone/>
              <a:defRPr sz="2000"/>
            </a:lvl1pPr>
          </a:lstStyle>
          <a:p>
            <a:endParaRPr lang="en-US"/>
          </a:p>
        </p:txBody>
      </p:sp>
      <p:sp>
        <p:nvSpPr>
          <p:cNvPr id="27" name="Picture Placeholder 26">
            <a:extLst>
              <a:ext uri="{FF2B5EF4-FFF2-40B4-BE49-F238E27FC236}">
                <a16:creationId xmlns:a16="http://schemas.microsoft.com/office/drawing/2014/main" id="{C62C212D-2434-4610-A983-7FC587B517B4}"/>
              </a:ext>
            </a:extLst>
          </p:cNvPr>
          <p:cNvSpPr>
            <a:spLocks noGrp="1"/>
          </p:cNvSpPr>
          <p:nvPr>
            <p:ph type="pic" sz="quarter" idx="14"/>
          </p:nvPr>
        </p:nvSpPr>
        <p:spPr>
          <a:xfrm>
            <a:off x="3009627" y="3064916"/>
            <a:ext cx="1447216" cy="1477990"/>
          </a:xfrm>
          <a:custGeom>
            <a:avLst/>
            <a:gdLst>
              <a:gd name="connsiteX0" fmla="*/ 107991 w 1447216"/>
              <a:gd name="connsiteY0" fmla="*/ 0 h 1477990"/>
              <a:gd name="connsiteX1" fmla="*/ 265817 w 1447216"/>
              <a:gd name="connsiteY1" fmla="*/ 0 h 1477990"/>
              <a:gd name="connsiteX2" fmla="*/ 298143 w 1447216"/>
              <a:gd name="connsiteY2" fmla="*/ 2318 h 1477990"/>
              <a:gd name="connsiteX3" fmla="*/ 364603 w 1447216"/>
              <a:gd name="connsiteY3" fmla="*/ 5440 h 1477990"/>
              <a:gd name="connsiteX4" fmla="*/ 566441 w 1447216"/>
              <a:gd name="connsiteY4" fmla="*/ 1098 h 1477990"/>
              <a:gd name="connsiteX5" fmla="*/ 606880 w 1447216"/>
              <a:gd name="connsiteY5" fmla="*/ 0 h 1477990"/>
              <a:gd name="connsiteX6" fmla="*/ 937733 w 1447216"/>
              <a:gd name="connsiteY6" fmla="*/ 0 h 1477990"/>
              <a:gd name="connsiteX7" fmla="*/ 964707 w 1447216"/>
              <a:gd name="connsiteY7" fmla="*/ 2227 h 1477990"/>
              <a:gd name="connsiteX8" fmla="*/ 1111826 w 1447216"/>
              <a:gd name="connsiteY8" fmla="*/ 1924 h 1477990"/>
              <a:gd name="connsiteX9" fmla="*/ 1161094 w 1447216"/>
              <a:gd name="connsiteY9" fmla="*/ 0 h 1477990"/>
              <a:gd name="connsiteX10" fmla="*/ 1236965 w 1447216"/>
              <a:gd name="connsiteY10" fmla="*/ 0 h 1477990"/>
              <a:gd name="connsiteX11" fmla="*/ 1290056 w 1447216"/>
              <a:gd name="connsiteY11" fmla="*/ 2288 h 1477990"/>
              <a:gd name="connsiteX12" fmla="*/ 1417398 w 1447216"/>
              <a:gd name="connsiteY12" fmla="*/ 166 h 1477990"/>
              <a:gd name="connsiteX13" fmla="*/ 1422068 w 1447216"/>
              <a:gd name="connsiteY13" fmla="*/ 0 h 1477990"/>
              <a:gd name="connsiteX14" fmla="*/ 1447216 w 1447216"/>
              <a:gd name="connsiteY14" fmla="*/ 0 h 1477990"/>
              <a:gd name="connsiteX15" fmla="*/ 1447216 w 1447216"/>
              <a:gd name="connsiteY15" fmla="*/ 1469823 h 1477990"/>
              <a:gd name="connsiteX16" fmla="*/ 1358700 w 1447216"/>
              <a:gd name="connsiteY16" fmla="*/ 1472353 h 1477990"/>
              <a:gd name="connsiteX17" fmla="*/ 1178286 w 1447216"/>
              <a:gd name="connsiteY17" fmla="*/ 1472353 h 1477990"/>
              <a:gd name="connsiteX18" fmla="*/ 859951 w 1447216"/>
              <a:gd name="connsiteY18" fmla="*/ 1465456 h 1477990"/>
              <a:gd name="connsiteX19" fmla="*/ 500701 w 1447216"/>
              <a:gd name="connsiteY19" fmla="*/ 1468013 h 1477990"/>
              <a:gd name="connsiteX20" fmla="*/ 234329 w 1447216"/>
              <a:gd name="connsiteY20" fmla="*/ 1461815 h 1477990"/>
              <a:gd name="connsiteX21" fmla="*/ 133135 w 1447216"/>
              <a:gd name="connsiteY21" fmla="*/ 1476769 h 1477990"/>
              <a:gd name="connsiteX22" fmla="*/ 12645 w 1447216"/>
              <a:gd name="connsiteY22" fmla="*/ 1477990 h 1477990"/>
              <a:gd name="connsiteX23" fmla="*/ 15316 w 1447216"/>
              <a:gd name="connsiteY23" fmla="*/ 1456307 h 1477990"/>
              <a:gd name="connsiteX24" fmla="*/ 11892 w 1447216"/>
              <a:gd name="connsiteY24" fmla="*/ 1403967 h 1477990"/>
              <a:gd name="connsiteX25" fmla="*/ 6412 w 1447216"/>
              <a:gd name="connsiteY25" fmla="*/ 1238066 h 1477990"/>
              <a:gd name="connsiteX26" fmla="*/ 6850 w 1447216"/>
              <a:gd name="connsiteY26" fmla="*/ 1113013 h 1477990"/>
              <a:gd name="connsiteX27" fmla="*/ 6850 w 1447216"/>
              <a:gd name="connsiteY27" fmla="*/ 1054331 h 1477990"/>
              <a:gd name="connsiteX28" fmla="*/ 9699 w 1447216"/>
              <a:gd name="connsiteY28" fmla="*/ 975879 h 1477990"/>
              <a:gd name="connsiteX29" fmla="*/ 4220 w 1447216"/>
              <a:gd name="connsiteY29" fmla="*/ 941150 h 1477990"/>
              <a:gd name="connsiteX30" fmla="*/ 6904 w 1447216"/>
              <a:gd name="connsiteY30" fmla="*/ 852238 h 1477990"/>
              <a:gd name="connsiteX31" fmla="*/ 9809 w 1447216"/>
              <a:gd name="connsiteY31" fmla="*/ 749518 h 1477990"/>
              <a:gd name="connsiteX32" fmla="*/ 10248 w 1447216"/>
              <a:gd name="connsiteY32" fmla="*/ 666724 h 1477990"/>
              <a:gd name="connsiteX33" fmla="*/ 11453 w 1447216"/>
              <a:gd name="connsiteY33" fmla="*/ 510291 h 1477990"/>
              <a:gd name="connsiteX34" fmla="*/ 10466 w 1447216"/>
              <a:gd name="connsiteY34" fmla="*/ 419129 h 1477990"/>
              <a:gd name="connsiteX35" fmla="*/ 10466 w 1447216"/>
              <a:gd name="connsiteY35" fmla="*/ 209924 h 1477990"/>
              <a:gd name="connsiteX36" fmla="*/ 10796 w 1447216"/>
              <a:gd name="connsiteY36" fmla="*/ 97581 h 1477990"/>
              <a:gd name="connsiteX37" fmla="*/ 3535 w 1447216"/>
              <a:gd name="connsiteY37" fmla="*/ 14494 h 1477990"/>
              <a:gd name="connsiteX38" fmla="*/ 3925 w 1447216"/>
              <a:gd name="connsiteY38" fmla="*/ 2002 h 1477990"/>
              <a:gd name="connsiteX39" fmla="*/ 72292 w 1447216"/>
              <a:gd name="connsiteY39"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47216" h="1477990">
                <a:moveTo>
                  <a:pt x="107991" y="0"/>
                </a:moveTo>
                <a:lnTo>
                  <a:pt x="265817" y="0"/>
                </a:lnTo>
                <a:lnTo>
                  <a:pt x="298143" y="2318"/>
                </a:lnTo>
                <a:cubicBezTo>
                  <a:pt x="320267" y="4440"/>
                  <a:pt x="342406" y="6289"/>
                  <a:pt x="364603" y="5440"/>
                </a:cubicBezTo>
                <a:cubicBezTo>
                  <a:pt x="431875" y="2955"/>
                  <a:pt x="499162" y="2121"/>
                  <a:pt x="566441" y="1098"/>
                </a:cubicBezTo>
                <a:lnTo>
                  <a:pt x="606880" y="0"/>
                </a:lnTo>
                <a:lnTo>
                  <a:pt x="937733" y="0"/>
                </a:lnTo>
                <a:lnTo>
                  <a:pt x="964707" y="2227"/>
                </a:lnTo>
                <a:cubicBezTo>
                  <a:pt x="1013530" y="9381"/>
                  <a:pt x="1062767" y="4955"/>
                  <a:pt x="1111826" y="1924"/>
                </a:cubicBezTo>
                <a:lnTo>
                  <a:pt x="1161094" y="0"/>
                </a:lnTo>
                <a:lnTo>
                  <a:pt x="1236965" y="0"/>
                </a:lnTo>
                <a:lnTo>
                  <a:pt x="1290056" y="2288"/>
                </a:lnTo>
                <a:cubicBezTo>
                  <a:pt x="1332385" y="6652"/>
                  <a:pt x="1374950" y="2591"/>
                  <a:pt x="1417398" y="166"/>
                </a:cubicBezTo>
                <a:lnTo>
                  <a:pt x="1422068" y="0"/>
                </a:lnTo>
                <a:lnTo>
                  <a:pt x="1447216" y="0"/>
                </a:lnTo>
                <a:lnTo>
                  <a:pt x="1447216" y="1469823"/>
                </a:lnTo>
                <a:lnTo>
                  <a:pt x="1358700" y="1472353"/>
                </a:lnTo>
                <a:cubicBezTo>
                  <a:pt x="1298542" y="1473360"/>
                  <a:pt x="1238141" y="1482658"/>
                  <a:pt x="1178286" y="1472353"/>
                </a:cubicBezTo>
                <a:cubicBezTo>
                  <a:pt x="1072672" y="1455500"/>
                  <a:pt x="965947" y="1453183"/>
                  <a:pt x="859951" y="1465456"/>
                </a:cubicBezTo>
                <a:cubicBezTo>
                  <a:pt x="740406" y="1477389"/>
                  <a:pt x="620344" y="1478242"/>
                  <a:pt x="500701" y="1468013"/>
                </a:cubicBezTo>
                <a:cubicBezTo>
                  <a:pt x="412072" y="1460730"/>
                  <a:pt x="323262" y="1455306"/>
                  <a:pt x="234329" y="1461815"/>
                </a:cubicBezTo>
                <a:cubicBezTo>
                  <a:pt x="200275" y="1464372"/>
                  <a:pt x="167069" y="1475530"/>
                  <a:pt x="133135" y="1476769"/>
                </a:cubicBezTo>
                <a:lnTo>
                  <a:pt x="12645" y="1477990"/>
                </a:lnTo>
                <a:lnTo>
                  <a:pt x="15316" y="1456307"/>
                </a:lnTo>
                <a:cubicBezTo>
                  <a:pt x="16577" y="1438825"/>
                  <a:pt x="16193" y="1421330"/>
                  <a:pt x="11892" y="1403967"/>
                </a:cubicBezTo>
                <a:cubicBezTo>
                  <a:pt x="-1808" y="1348788"/>
                  <a:pt x="932" y="1293662"/>
                  <a:pt x="6412" y="1238066"/>
                </a:cubicBezTo>
                <a:cubicBezTo>
                  <a:pt x="10522" y="1196695"/>
                  <a:pt x="15070" y="1154854"/>
                  <a:pt x="6850" y="1113013"/>
                </a:cubicBezTo>
                <a:cubicBezTo>
                  <a:pt x="3316" y="1093599"/>
                  <a:pt x="3316" y="1073745"/>
                  <a:pt x="6850" y="1054331"/>
                </a:cubicBezTo>
                <a:cubicBezTo>
                  <a:pt x="11124" y="1028180"/>
                  <a:pt x="15179" y="1002291"/>
                  <a:pt x="9699" y="975879"/>
                </a:cubicBezTo>
                <a:cubicBezTo>
                  <a:pt x="7289" y="964373"/>
                  <a:pt x="5481" y="952762"/>
                  <a:pt x="4220" y="941150"/>
                </a:cubicBezTo>
                <a:cubicBezTo>
                  <a:pt x="1710" y="911506"/>
                  <a:pt x="2609" y="881694"/>
                  <a:pt x="6904" y="852238"/>
                </a:cubicBezTo>
                <a:cubicBezTo>
                  <a:pt x="11015" y="818033"/>
                  <a:pt x="4329" y="783619"/>
                  <a:pt x="9809" y="749518"/>
                </a:cubicBezTo>
                <a:cubicBezTo>
                  <a:pt x="13700" y="722055"/>
                  <a:pt x="13848" y="694225"/>
                  <a:pt x="10248" y="666724"/>
                </a:cubicBezTo>
                <a:cubicBezTo>
                  <a:pt x="3770" y="614737"/>
                  <a:pt x="4175" y="562179"/>
                  <a:pt x="11453" y="510291"/>
                </a:cubicBezTo>
                <a:cubicBezTo>
                  <a:pt x="15947" y="480008"/>
                  <a:pt x="18522" y="448837"/>
                  <a:pt x="10466" y="419129"/>
                </a:cubicBezTo>
                <a:cubicBezTo>
                  <a:pt x="-8494" y="349307"/>
                  <a:pt x="2576" y="279380"/>
                  <a:pt x="10466" y="209924"/>
                </a:cubicBezTo>
                <a:cubicBezTo>
                  <a:pt x="15262" y="172623"/>
                  <a:pt x="15371" y="134908"/>
                  <a:pt x="10796" y="97581"/>
                </a:cubicBezTo>
                <a:cubicBezTo>
                  <a:pt x="6735" y="70015"/>
                  <a:pt x="4313" y="42275"/>
                  <a:pt x="3535" y="14494"/>
                </a:cubicBezTo>
                <a:lnTo>
                  <a:pt x="3925" y="2002"/>
                </a:lnTo>
                <a:lnTo>
                  <a:pt x="72292" y="704"/>
                </a:lnTo>
                <a:close/>
              </a:path>
            </a:pathLst>
          </a:custGeom>
        </p:spPr>
        <p:txBody>
          <a:bodyPr wrap="square" anchor="ctr">
            <a:noAutofit/>
          </a:bodyPr>
          <a:lstStyle>
            <a:lvl1pPr algn="ctr">
              <a:buNone/>
              <a:defRPr sz="2000"/>
            </a:lvl1pPr>
          </a:lstStyle>
          <a:p>
            <a:endParaRPr lang="en-US"/>
          </a:p>
        </p:txBody>
      </p:sp>
      <p:sp>
        <p:nvSpPr>
          <p:cNvPr id="26" name="Picture Placeholder 25">
            <a:extLst>
              <a:ext uri="{FF2B5EF4-FFF2-40B4-BE49-F238E27FC236}">
                <a16:creationId xmlns:a16="http://schemas.microsoft.com/office/drawing/2014/main" id="{32959C17-53EC-4A48-8276-E73A5CF1258A}"/>
              </a:ext>
            </a:extLst>
          </p:cNvPr>
          <p:cNvSpPr>
            <a:spLocks noGrp="1"/>
          </p:cNvSpPr>
          <p:nvPr>
            <p:ph type="pic" sz="quarter" idx="13"/>
          </p:nvPr>
        </p:nvSpPr>
        <p:spPr>
          <a:xfrm>
            <a:off x="648304" y="3058476"/>
            <a:ext cx="1463039" cy="1484431"/>
          </a:xfrm>
          <a:custGeom>
            <a:avLst/>
            <a:gdLst>
              <a:gd name="connsiteX0" fmla="*/ 866623 w 1463039"/>
              <a:gd name="connsiteY0" fmla="*/ 570 h 1484431"/>
              <a:gd name="connsiteX1" fmla="*/ 964707 w 1463039"/>
              <a:gd name="connsiteY1" fmla="*/ 8668 h 1484431"/>
              <a:gd name="connsiteX2" fmla="*/ 1111826 w 1463039"/>
              <a:gd name="connsiteY2" fmla="*/ 8365 h 1484431"/>
              <a:gd name="connsiteX3" fmla="*/ 1290056 w 1463039"/>
              <a:gd name="connsiteY3" fmla="*/ 8729 h 1484431"/>
              <a:gd name="connsiteX4" fmla="*/ 1417398 w 1463039"/>
              <a:gd name="connsiteY4" fmla="*/ 6607 h 1484431"/>
              <a:gd name="connsiteX5" fmla="*/ 1454474 w 1463039"/>
              <a:gd name="connsiteY5" fmla="*/ 5289 h 1484431"/>
              <a:gd name="connsiteX6" fmla="*/ 1449519 w 1463039"/>
              <a:gd name="connsiteY6" fmla="*/ 94304 h 1484431"/>
              <a:gd name="connsiteX7" fmla="*/ 1454055 w 1463039"/>
              <a:gd name="connsiteY7" fmla="*/ 198722 h 1484431"/>
              <a:gd name="connsiteX8" fmla="*/ 1456616 w 1463039"/>
              <a:gd name="connsiteY8" fmla="*/ 391198 h 1484431"/>
              <a:gd name="connsiteX9" fmla="*/ 1452608 w 1463039"/>
              <a:gd name="connsiteY9" fmla="*/ 565101 h 1484431"/>
              <a:gd name="connsiteX10" fmla="*/ 1461013 w 1463039"/>
              <a:gd name="connsiteY10" fmla="*/ 624833 h 1484431"/>
              <a:gd name="connsiteX11" fmla="*/ 1451384 w 1463039"/>
              <a:gd name="connsiteY11" fmla="*/ 907021 h 1484431"/>
              <a:gd name="connsiteX12" fmla="*/ 1452664 w 1463039"/>
              <a:gd name="connsiteY12" fmla="*/ 1009693 h 1484431"/>
              <a:gd name="connsiteX13" fmla="*/ 1456003 w 1463039"/>
              <a:gd name="connsiteY13" fmla="*/ 1096987 h 1484431"/>
              <a:gd name="connsiteX14" fmla="*/ 1453721 w 1463039"/>
              <a:gd name="connsiteY14" fmla="*/ 1174561 h 1484431"/>
              <a:gd name="connsiteX15" fmla="*/ 1461723 w 1463039"/>
              <a:gd name="connsiteY15" fmla="*/ 1280017 h 1484431"/>
              <a:gd name="connsiteX16" fmla="*/ 1463039 w 1463039"/>
              <a:gd name="connsiteY16" fmla="*/ 1330730 h 1484431"/>
              <a:gd name="connsiteX17" fmla="*/ 1463039 w 1463039"/>
              <a:gd name="connsiteY17" fmla="*/ 1433812 h 1484431"/>
              <a:gd name="connsiteX18" fmla="*/ 1458898 w 1463039"/>
              <a:gd name="connsiteY18" fmla="*/ 1471899 h 1484431"/>
              <a:gd name="connsiteX19" fmla="*/ 1458307 w 1463039"/>
              <a:gd name="connsiteY19" fmla="*/ 1476108 h 1484431"/>
              <a:gd name="connsiteX20" fmla="*/ 1456252 w 1463039"/>
              <a:gd name="connsiteY20" fmla="*/ 1476005 h 1484431"/>
              <a:gd name="connsiteX21" fmla="*/ 1358700 w 1463039"/>
              <a:gd name="connsiteY21" fmla="*/ 1478794 h 1484431"/>
              <a:gd name="connsiteX22" fmla="*/ 1178286 w 1463039"/>
              <a:gd name="connsiteY22" fmla="*/ 1478794 h 1484431"/>
              <a:gd name="connsiteX23" fmla="*/ 859951 w 1463039"/>
              <a:gd name="connsiteY23" fmla="*/ 1471897 h 1484431"/>
              <a:gd name="connsiteX24" fmla="*/ 500701 w 1463039"/>
              <a:gd name="connsiteY24" fmla="*/ 1474454 h 1484431"/>
              <a:gd name="connsiteX25" fmla="*/ 234329 w 1463039"/>
              <a:gd name="connsiteY25" fmla="*/ 1468256 h 1484431"/>
              <a:gd name="connsiteX26" fmla="*/ 133135 w 1463039"/>
              <a:gd name="connsiteY26" fmla="*/ 1483210 h 1484431"/>
              <a:gd name="connsiteX27" fmla="*/ 12645 w 1463039"/>
              <a:gd name="connsiteY27" fmla="*/ 1484431 h 1484431"/>
              <a:gd name="connsiteX28" fmla="*/ 15316 w 1463039"/>
              <a:gd name="connsiteY28" fmla="*/ 1462748 h 1484431"/>
              <a:gd name="connsiteX29" fmla="*/ 11892 w 1463039"/>
              <a:gd name="connsiteY29" fmla="*/ 1410408 h 1484431"/>
              <a:gd name="connsiteX30" fmla="*/ 6412 w 1463039"/>
              <a:gd name="connsiteY30" fmla="*/ 1244507 h 1484431"/>
              <a:gd name="connsiteX31" fmla="*/ 6850 w 1463039"/>
              <a:gd name="connsiteY31" fmla="*/ 1119454 h 1484431"/>
              <a:gd name="connsiteX32" fmla="*/ 6850 w 1463039"/>
              <a:gd name="connsiteY32" fmla="*/ 1060772 h 1484431"/>
              <a:gd name="connsiteX33" fmla="*/ 9699 w 1463039"/>
              <a:gd name="connsiteY33" fmla="*/ 982320 h 1484431"/>
              <a:gd name="connsiteX34" fmla="*/ 4220 w 1463039"/>
              <a:gd name="connsiteY34" fmla="*/ 947591 h 1484431"/>
              <a:gd name="connsiteX35" fmla="*/ 6904 w 1463039"/>
              <a:gd name="connsiteY35" fmla="*/ 858679 h 1484431"/>
              <a:gd name="connsiteX36" fmla="*/ 9809 w 1463039"/>
              <a:gd name="connsiteY36" fmla="*/ 755959 h 1484431"/>
              <a:gd name="connsiteX37" fmla="*/ 10248 w 1463039"/>
              <a:gd name="connsiteY37" fmla="*/ 673165 h 1484431"/>
              <a:gd name="connsiteX38" fmla="*/ 11453 w 1463039"/>
              <a:gd name="connsiteY38" fmla="*/ 516732 h 1484431"/>
              <a:gd name="connsiteX39" fmla="*/ 10466 w 1463039"/>
              <a:gd name="connsiteY39" fmla="*/ 425570 h 1484431"/>
              <a:gd name="connsiteX40" fmla="*/ 10466 w 1463039"/>
              <a:gd name="connsiteY40" fmla="*/ 216365 h 1484431"/>
              <a:gd name="connsiteX41" fmla="*/ 10796 w 1463039"/>
              <a:gd name="connsiteY41" fmla="*/ 104022 h 1484431"/>
              <a:gd name="connsiteX42" fmla="*/ 3535 w 1463039"/>
              <a:gd name="connsiteY42" fmla="*/ 20935 h 1484431"/>
              <a:gd name="connsiteX43" fmla="*/ 3925 w 1463039"/>
              <a:gd name="connsiteY43" fmla="*/ 8443 h 1484431"/>
              <a:gd name="connsiteX44" fmla="*/ 72292 w 1463039"/>
              <a:gd name="connsiteY44" fmla="*/ 7145 h 1484431"/>
              <a:gd name="connsiteX45" fmla="*/ 231771 w 1463039"/>
              <a:gd name="connsiteY45" fmla="*/ 4000 h 1484431"/>
              <a:gd name="connsiteX46" fmla="*/ 364603 w 1463039"/>
              <a:gd name="connsiteY46" fmla="*/ 11881 h 1484431"/>
              <a:gd name="connsiteX47" fmla="*/ 768234 w 1463039"/>
              <a:gd name="connsiteY47" fmla="*/ 2060 h 1484431"/>
              <a:gd name="connsiteX48" fmla="*/ 866623 w 1463039"/>
              <a:gd name="connsiteY48" fmla="*/ 570 h 148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463039" h="1484431">
                <a:moveTo>
                  <a:pt x="866623" y="570"/>
                </a:moveTo>
                <a:cubicBezTo>
                  <a:pt x="899406" y="1672"/>
                  <a:pt x="932137" y="4373"/>
                  <a:pt x="964707" y="8668"/>
                </a:cubicBezTo>
                <a:cubicBezTo>
                  <a:pt x="1013530" y="15822"/>
                  <a:pt x="1062767" y="11396"/>
                  <a:pt x="1111826" y="8365"/>
                </a:cubicBezTo>
                <a:cubicBezTo>
                  <a:pt x="1171217" y="4667"/>
                  <a:pt x="1230548" y="2666"/>
                  <a:pt x="1290056" y="8729"/>
                </a:cubicBezTo>
                <a:cubicBezTo>
                  <a:pt x="1332385" y="13093"/>
                  <a:pt x="1374950" y="9032"/>
                  <a:pt x="1417398" y="6607"/>
                </a:cubicBezTo>
                <a:lnTo>
                  <a:pt x="1454474" y="5289"/>
                </a:lnTo>
                <a:lnTo>
                  <a:pt x="1449519" y="94304"/>
                </a:lnTo>
                <a:cubicBezTo>
                  <a:pt x="1449060" y="129133"/>
                  <a:pt x="1450326" y="163950"/>
                  <a:pt x="1454055" y="198722"/>
                </a:cubicBezTo>
                <a:cubicBezTo>
                  <a:pt x="1460000" y="262766"/>
                  <a:pt x="1460857" y="327061"/>
                  <a:pt x="1456616" y="391198"/>
                </a:cubicBezTo>
                <a:cubicBezTo>
                  <a:pt x="1453666" y="449150"/>
                  <a:pt x="1446429" y="507011"/>
                  <a:pt x="1452608" y="565101"/>
                </a:cubicBezTo>
                <a:cubicBezTo>
                  <a:pt x="1454723" y="585088"/>
                  <a:pt x="1459844" y="604709"/>
                  <a:pt x="1461013" y="624833"/>
                </a:cubicBezTo>
                <a:cubicBezTo>
                  <a:pt x="1466579" y="719109"/>
                  <a:pt x="1458230" y="813065"/>
                  <a:pt x="1451384" y="907021"/>
                </a:cubicBezTo>
                <a:cubicBezTo>
                  <a:pt x="1448879" y="941245"/>
                  <a:pt x="1445817" y="975469"/>
                  <a:pt x="1452664" y="1009693"/>
                </a:cubicBezTo>
                <a:cubicBezTo>
                  <a:pt x="1458091" y="1038573"/>
                  <a:pt x="1459210" y="1067888"/>
                  <a:pt x="1456003" y="1096987"/>
                </a:cubicBezTo>
                <a:cubicBezTo>
                  <a:pt x="1452797" y="1122759"/>
                  <a:pt x="1452035" y="1148692"/>
                  <a:pt x="1453721" y="1174561"/>
                </a:cubicBezTo>
                <a:cubicBezTo>
                  <a:pt x="1457200" y="1209698"/>
                  <a:pt x="1459900" y="1244846"/>
                  <a:pt x="1461723" y="1280017"/>
                </a:cubicBezTo>
                <a:lnTo>
                  <a:pt x="1463039" y="1330730"/>
                </a:lnTo>
                <a:lnTo>
                  <a:pt x="1463039" y="1433812"/>
                </a:lnTo>
                <a:lnTo>
                  <a:pt x="1458898" y="1471899"/>
                </a:lnTo>
                <a:lnTo>
                  <a:pt x="1458307" y="1476108"/>
                </a:lnTo>
                <a:lnTo>
                  <a:pt x="1456252" y="1476005"/>
                </a:lnTo>
                <a:cubicBezTo>
                  <a:pt x="1423776" y="1477709"/>
                  <a:pt x="1391237" y="1478251"/>
                  <a:pt x="1358700" y="1478794"/>
                </a:cubicBezTo>
                <a:cubicBezTo>
                  <a:pt x="1298542" y="1479801"/>
                  <a:pt x="1238141" y="1489099"/>
                  <a:pt x="1178286" y="1478794"/>
                </a:cubicBezTo>
                <a:cubicBezTo>
                  <a:pt x="1072672" y="1461941"/>
                  <a:pt x="965947" y="1459624"/>
                  <a:pt x="859951" y="1471897"/>
                </a:cubicBezTo>
                <a:cubicBezTo>
                  <a:pt x="740406" y="1483830"/>
                  <a:pt x="620344" y="1484683"/>
                  <a:pt x="500701" y="1474454"/>
                </a:cubicBezTo>
                <a:cubicBezTo>
                  <a:pt x="412072" y="1467171"/>
                  <a:pt x="323262" y="1461747"/>
                  <a:pt x="234329" y="1468256"/>
                </a:cubicBezTo>
                <a:cubicBezTo>
                  <a:pt x="200275" y="1470813"/>
                  <a:pt x="167069" y="1481971"/>
                  <a:pt x="133135" y="1483210"/>
                </a:cubicBezTo>
                <a:lnTo>
                  <a:pt x="12645" y="1484431"/>
                </a:lnTo>
                <a:lnTo>
                  <a:pt x="15316" y="1462748"/>
                </a:lnTo>
                <a:cubicBezTo>
                  <a:pt x="16577" y="1445266"/>
                  <a:pt x="16193" y="1427771"/>
                  <a:pt x="11892" y="1410408"/>
                </a:cubicBezTo>
                <a:cubicBezTo>
                  <a:pt x="-1808" y="1355229"/>
                  <a:pt x="932" y="1300103"/>
                  <a:pt x="6412" y="1244507"/>
                </a:cubicBezTo>
                <a:cubicBezTo>
                  <a:pt x="10522" y="1203136"/>
                  <a:pt x="15070" y="1161295"/>
                  <a:pt x="6850" y="1119454"/>
                </a:cubicBezTo>
                <a:cubicBezTo>
                  <a:pt x="3316" y="1100040"/>
                  <a:pt x="3316" y="1080186"/>
                  <a:pt x="6850" y="1060772"/>
                </a:cubicBezTo>
                <a:cubicBezTo>
                  <a:pt x="11124" y="1034621"/>
                  <a:pt x="15179" y="1008732"/>
                  <a:pt x="9699" y="982320"/>
                </a:cubicBezTo>
                <a:cubicBezTo>
                  <a:pt x="7289" y="970814"/>
                  <a:pt x="5481" y="959203"/>
                  <a:pt x="4220" y="947591"/>
                </a:cubicBezTo>
                <a:cubicBezTo>
                  <a:pt x="1710" y="917947"/>
                  <a:pt x="2609" y="888135"/>
                  <a:pt x="6904" y="858679"/>
                </a:cubicBezTo>
                <a:cubicBezTo>
                  <a:pt x="11015" y="824474"/>
                  <a:pt x="4329" y="790060"/>
                  <a:pt x="9809" y="755959"/>
                </a:cubicBezTo>
                <a:cubicBezTo>
                  <a:pt x="13700" y="728496"/>
                  <a:pt x="13848" y="700666"/>
                  <a:pt x="10248" y="673165"/>
                </a:cubicBezTo>
                <a:cubicBezTo>
                  <a:pt x="3770" y="621178"/>
                  <a:pt x="4175" y="568620"/>
                  <a:pt x="11453" y="516732"/>
                </a:cubicBezTo>
                <a:cubicBezTo>
                  <a:pt x="15947" y="486449"/>
                  <a:pt x="18522" y="455278"/>
                  <a:pt x="10466" y="425570"/>
                </a:cubicBezTo>
                <a:cubicBezTo>
                  <a:pt x="-8494" y="355748"/>
                  <a:pt x="2576" y="285821"/>
                  <a:pt x="10466" y="216365"/>
                </a:cubicBezTo>
                <a:cubicBezTo>
                  <a:pt x="15262" y="179064"/>
                  <a:pt x="15371" y="141349"/>
                  <a:pt x="10796" y="104022"/>
                </a:cubicBezTo>
                <a:cubicBezTo>
                  <a:pt x="6735" y="76456"/>
                  <a:pt x="4313" y="48716"/>
                  <a:pt x="3535" y="20935"/>
                </a:cubicBezTo>
                <a:lnTo>
                  <a:pt x="3925" y="8443"/>
                </a:lnTo>
                <a:lnTo>
                  <a:pt x="72292" y="7145"/>
                </a:lnTo>
                <a:cubicBezTo>
                  <a:pt x="125550" y="5561"/>
                  <a:pt x="178728" y="3394"/>
                  <a:pt x="231771" y="4000"/>
                </a:cubicBezTo>
                <a:cubicBezTo>
                  <a:pt x="276049" y="4485"/>
                  <a:pt x="320208" y="13578"/>
                  <a:pt x="364603" y="11881"/>
                </a:cubicBezTo>
                <a:cubicBezTo>
                  <a:pt x="499147" y="6910"/>
                  <a:pt x="633750" y="8547"/>
                  <a:pt x="768234" y="2060"/>
                </a:cubicBezTo>
                <a:cubicBezTo>
                  <a:pt x="801008" y="-38"/>
                  <a:pt x="833841" y="-533"/>
                  <a:pt x="866623" y="570"/>
                </a:cubicBezTo>
                <a:close/>
              </a:path>
            </a:pathLst>
          </a:custGeom>
        </p:spPr>
        <p:txBody>
          <a:bodyPr wrap="square" anchor="ctr">
            <a:noAutofit/>
          </a:bodyPr>
          <a:lstStyle>
            <a:lvl1pPr algn="ctr">
              <a:buNone/>
              <a:defRPr sz="2000"/>
            </a:lvl1pPr>
          </a:lstStyle>
          <a:p>
            <a:endParaRPr lang="en-US"/>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0" y="365125"/>
            <a:ext cx="12188952" cy="1325563"/>
          </a:xfrm>
        </p:spPr>
        <p:txBody>
          <a:bodyPr/>
          <a:lstStyle>
            <a:lvl1pPr algn="ctr">
              <a:defRPr sz="7200"/>
            </a:lvl1pPr>
          </a:lstStyle>
          <a:p>
            <a:r>
              <a:rPr lang="en-US"/>
              <a:t>Click to edit Master title style</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a:t>
            </a:fld>
            <a:endParaRPr lang="en-US"/>
          </a:p>
        </p:txBody>
      </p:sp>
      <p:sp>
        <p:nvSpPr>
          <p:cNvPr id="19" name="Rectangle 18" descr="Tag=AccentColor&#10;Flavor=Light&#10;Target=FillAndLine">
            <a:extLst>
              <a:ext uri="{FF2B5EF4-FFF2-40B4-BE49-F238E27FC236}">
                <a16:creationId xmlns:a16="http://schemas.microsoft.com/office/drawing/2014/main" id="{2D7984C8-AF4A-4D59-BB2D-72D92F873C0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 Placeholder 32">
            <a:extLst>
              <a:ext uri="{FF2B5EF4-FFF2-40B4-BE49-F238E27FC236}">
                <a16:creationId xmlns:a16="http://schemas.microsoft.com/office/drawing/2014/main" id="{EC125114-9BE9-4C21-BEC1-81B685162210}"/>
              </a:ext>
            </a:extLst>
          </p:cNvPr>
          <p:cNvSpPr>
            <a:spLocks noGrp="1"/>
          </p:cNvSpPr>
          <p:nvPr>
            <p:ph type="body" sz="quarter" idx="18" hasCustomPrompt="1"/>
          </p:nvPr>
        </p:nvSpPr>
        <p:spPr>
          <a:xfrm>
            <a:off x="6309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a:t>Name</a:t>
            </a:r>
          </a:p>
          <a:p>
            <a:pPr lvl="1"/>
            <a:r>
              <a:rPr lang="en-US"/>
              <a:t>Title</a:t>
            </a:r>
          </a:p>
        </p:txBody>
      </p:sp>
      <p:sp>
        <p:nvSpPr>
          <p:cNvPr id="34" name="Text Placeholder 32">
            <a:extLst>
              <a:ext uri="{FF2B5EF4-FFF2-40B4-BE49-F238E27FC236}">
                <a16:creationId xmlns:a16="http://schemas.microsoft.com/office/drawing/2014/main" id="{2AB98BFD-4068-4EDA-8DE5-E5D978EDDF2E}"/>
              </a:ext>
            </a:extLst>
          </p:cNvPr>
          <p:cNvSpPr>
            <a:spLocks noGrp="1"/>
          </p:cNvSpPr>
          <p:nvPr>
            <p:ph type="body" sz="quarter" idx="19" hasCustomPrompt="1"/>
          </p:nvPr>
        </p:nvSpPr>
        <p:spPr>
          <a:xfrm>
            <a:off x="29931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a:t>Name</a:t>
            </a:r>
          </a:p>
          <a:p>
            <a:pPr lvl="1"/>
            <a:r>
              <a:rPr lang="en-US"/>
              <a:t>Title</a:t>
            </a:r>
          </a:p>
        </p:txBody>
      </p:sp>
      <p:sp>
        <p:nvSpPr>
          <p:cNvPr id="35" name="Text Placeholder 32">
            <a:extLst>
              <a:ext uri="{FF2B5EF4-FFF2-40B4-BE49-F238E27FC236}">
                <a16:creationId xmlns:a16="http://schemas.microsoft.com/office/drawing/2014/main" id="{937737FC-57C8-4243-BE91-4E9684B83613}"/>
              </a:ext>
            </a:extLst>
          </p:cNvPr>
          <p:cNvSpPr>
            <a:spLocks noGrp="1"/>
          </p:cNvSpPr>
          <p:nvPr>
            <p:ph type="body" sz="quarter" idx="20" hasCustomPrompt="1"/>
          </p:nvPr>
        </p:nvSpPr>
        <p:spPr>
          <a:xfrm>
            <a:off x="53553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a:t>Name</a:t>
            </a:r>
          </a:p>
          <a:p>
            <a:pPr lvl="1"/>
            <a:r>
              <a:rPr lang="en-US"/>
              <a:t>Title</a:t>
            </a:r>
          </a:p>
        </p:txBody>
      </p:sp>
      <p:sp>
        <p:nvSpPr>
          <p:cNvPr id="36" name="Text Placeholder 32">
            <a:extLst>
              <a:ext uri="{FF2B5EF4-FFF2-40B4-BE49-F238E27FC236}">
                <a16:creationId xmlns:a16="http://schemas.microsoft.com/office/drawing/2014/main" id="{CA78FA67-D083-4763-B647-4554C3C50977}"/>
              </a:ext>
            </a:extLst>
          </p:cNvPr>
          <p:cNvSpPr>
            <a:spLocks noGrp="1"/>
          </p:cNvSpPr>
          <p:nvPr>
            <p:ph type="body" sz="quarter" idx="21" hasCustomPrompt="1"/>
          </p:nvPr>
        </p:nvSpPr>
        <p:spPr>
          <a:xfrm>
            <a:off x="77175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a:t>Name</a:t>
            </a:r>
          </a:p>
          <a:p>
            <a:pPr lvl="1"/>
            <a:r>
              <a:rPr lang="en-US"/>
              <a:t>Title</a:t>
            </a:r>
          </a:p>
        </p:txBody>
      </p:sp>
      <p:sp>
        <p:nvSpPr>
          <p:cNvPr id="37" name="Text Placeholder 32">
            <a:extLst>
              <a:ext uri="{FF2B5EF4-FFF2-40B4-BE49-F238E27FC236}">
                <a16:creationId xmlns:a16="http://schemas.microsoft.com/office/drawing/2014/main" id="{F1892FE5-DAA3-4902-93EF-46D6565FFB48}"/>
              </a:ext>
            </a:extLst>
          </p:cNvPr>
          <p:cNvSpPr>
            <a:spLocks noGrp="1"/>
          </p:cNvSpPr>
          <p:nvPr>
            <p:ph type="body" sz="quarter" idx="22" hasCustomPrompt="1"/>
          </p:nvPr>
        </p:nvSpPr>
        <p:spPr>
          <a:xfrm>
            <a:off x="100797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a:t>Name</a:t>
            </a:r>
          </a:p>
          <a:p>
            <a:pPr lvl="1"/>
            <a:r>
              <a:rPr lang="en-US"/>
              <a:t>Title</a:t>
            </a:r>
          </a:p>
        </p:txBody>
      </p:sp>
    </p:spTree>
    <p:extLst>
      <p:ext uri="{BB962C8B-B14F-4D97-AF65-F5344CB8AC3E}">
        <p14:creationId xmlns:p14="http://schemas.microsoft.com/office/powerpoint/2010/main" val="2183427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Center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38200" y="365124"/>
            <a:ext cx="10515600" cy="1325880"/>
          </a:xfrm>
        </p:spPr>
        <p:txBody>
          <a:bodyPr/>
          <a:lstStyle>
            <a:lvl1pPr algn="ctr">
              <a:defRPr sz="7200"/>
            </a:lvl1p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41248" y="2304288"/>
            <a:ext cx="10515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a:p>
        </p:txBody>
      </p:sp>
      <p:sp>
        <p:nvSpPr>
          <p:cNvPr id="7" name="Rectangle 6" descr="Tag=AccentColor&#10;Flavor=Light&#10;Target=FillAndLine">
            <a:extLst>
              <a:ext uri="{FF2B5EF4-FFF2-40B4-BE49-F238E27FC236}">
                <a16:creationId xmlns:a16="http://schemas.microsoft.com/office/drawing/2014/main" id="{83465705-093A-460D-83A5-4A4F3275ADB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829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lvl1pPr algn="ctr">
              <a:defRPr/>
            </a:lvl1p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2C18C1E5-FB55-42F5-BD6D-9CC153FCDBE6}"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23FEB8C5-87FB-41BA-B300-D935D5EEAEC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3232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solidFill>
              </a:defRPr>
            </a:lvl1pPr>
          </a:lstStyle>
          <a:p>
            <a:r>
              <a:rPr lang="en-US"/>
              <a:t>9/3/20XX</a:t>
            </a:r>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solidFill>
              </a:defRPr>
            </a:lvl1pPr>
          </a:lstStyle>
          <a:p>
            <a:r>
              <a:rPr lang="en-US">
                <a:solidFill>
                  <a:schemeClr val="tx1"/>
                </a:solidFill>
              </a:rPr>
              <a:t>Presentation Title</a:t>
            </a:r>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solidFill>
              </a:defRPr>
            </a:lvl1pPr>
          </a:lstStyle>
          <a:p>
            <a:fld id="{2C18C1E5-FB55-42F5-BD6D-9CC153FCDBE6}" type="slidenum">
              <a:rPr lang="en-US" smtClean="0"/>
              <a:pPr/>
              <a:t>‹#›</a:t>
            </a:fld>
            <a:endParaRPr lang="en-US"/>
          </a:p>
        </p:txBody>
      </p:sp>
    </p:spTree>
    <p:extLst>
      <p:ext uri="{BB962C8B-B14F-4D97-AF65-F5344CB8AC3E}">
        <p14:creationId xmlns:p14="http://schemas.microsoft.com/office/powerpoint/2010/main" val="289588331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4" r:id="rId5"/>
    <p:sldLayoutId id="2147483751" r:id="rId6"/>
    <p:sldLayoutId id="2147483752" r:id="rId7"/>
    <p:sldLayoutId id="2147483753" r:id="rId8"/>
    <p:sldLayoutId id="2147483724" r:id="rId9"/>
    <p:sldLayoutId id="2147483737" r:id="rId10"/>
    <p:sldLayoutId id="2147483755" r:id="rId11"/>
    <p:sldLayoutId id="2147483754" r:id="rId12"/>
    <p:sldLayoutId id="2147483756" r:id="rId13"/>
    <p:sldLayoutId id="2147483739" r:id="rId14"/>
    <p:sldLayoutId id="2147483740" r:id="rId15"/>
    <p:sldLayoutId id="2147483741" r:id="rId16"/>
  </p:sldLayoutIdLst>
  <p:hf hdr="0"/>
  <p:txStyles>
    <p:titleStyle>
      <a:lvl1pPr algn="l" defTabSz="914400" rtl="0" eaLnBrk="1" latinLnBrk="0" hangingPunct="1">
        <a:lnSpc>
          <a:spcPct val="100000"/>
        </a:lnSpc>
        <a:spcBef>
          <a:spcPct val="0"/>
        </a:spcBef>
        <a:buNone/>
        <a:defRPr sz="72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customXml" Target="../ink/ink2.xml"/><Relationship Id="rId1" Type="http://schemas.openxmlformats.org/officeDocument/2006/relationships/slideLayout" Target="../slideLayouts/slideLayout2.xml"/><Relationship Id="rId5" Type="http://schemas.openxmlformats.org/officeDocument/2006/relationships/image" Target="../media/image24.sv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1"/>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B531B3DD-35BD-42F7-9AD7-7F3402B2623E}"/>
              </a:ext>
            </a:extLst>
          </p:cNvPr>
          <p:cNvSpPr>
            <a:spLocks noGrp="1"/>
          </p:cNvSpPr>
          <p:nvPr>
            <p:ph type="ctrTitle"/>
          </p:nvPr>
        </p:nvSpPr>
        <p:spPr>
          <a:xfrm>
            <a:off x="5622061" y="762538"/>
            <a:ext cx="5649349" cy="3199862"/>
          </a:xfrm>
        </p:spPr>
        <p:txBody>
          <a:bodyPr anchor="b">
            <a:normAutofit/>
          </a:bodyPr>
          <a:lstStyle/>
          <a:p>
            <a:pPr algn="l"/>
            <a:r>
              <a:rPr lang="en-US" sz="8000">
                <a:solidFill>
                  <a:srgbClr val="FBF9F6"/>
                </a:solidFill>
              </a:rPr>
              <a:t>Health and Fitness monitoring system</a:t>
            </a:r>
          </a:p>
        </p:txBody>
      </p:sp>
      <p:sp>
        <p:nvSpPr>
          <p:cNvPr id="3" name="Subtitle 2">
            <a:extLst>
              <a:ext uri="{FF2B5EF4-FFF2-40B4-BE49-F238E27FC236}">
                <a16:creationId xmlns:a16="http://schemas.microsoft.com/office/drawing/2014/main" id="{AF5A2D86-784C-417D-9AD4-AF18311FBC6D}"/>
              </a:ext>
            </a:extLst>
          </p:cNvPr>
          <p:cNvSpPr>
            <a:spLocks noGrp="1"/>
          </p:cNvSpPr>
          <p:nvPr>
            <p:ph type="subTitle" idx="1"/>
          </p:nvPr>
        </p:nvSpPr>
        <p:spPr>
          <a:xfrm>
            <a:off x="5622061" y="4312561"/>
            <a:ext cx="5649349" cy="1687815"/>
          </a:xfrm>
        </p:spPr>
        <p:txBody>
          <a:bodyPr vert="horz" lIns="91440" tIns="45720" rIns="91440" bIns="45720" rtlCol="0" anchor="t">
            <a:normAutofit/>
          </a:bodyPr>
          <a:lstStyle/>
          <a:p>
            <a:pPr algn="l"/>
            <a:r>
              <a:rPr lang="en-US" sz="3600" b="1">
                <a:solidFill>
                  <a:srgbClr val="FBF9F6"/>
                </a:solidFill>
              </a:rPr>
              <a:t>CS 2043 Project 1</a:t>
            </a:r>
          </a:p>
        </p:txBody>
      </p:sp>
      <p:pic>
        <p:nvPicPr>
          <p:cNvPr id="7" name="Graphic 6" descr="Run">
            <a:extLst>
              <a:ext uri="{FF2B5EF4-FFF2-40B4-BE49-F238E27FC236}">
                <a16:creationId xmlns:a16="http://schemas.microsoft.com/office/drawing/2014/main" id="{91A4FE1B-D3CE-4B83-9810-8D3ED9C4E5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14" name="Rectangle 6">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7682" y="4043302"/>
            <a:ext cx="5303520" cy="27432"/>
          </a:xfrm>
          <a:custGeom>
            <a:avLst/>
            <a:gdLst>
              <a:gd name="connsiteX0" fmla="*/ 0 w 5303520"/>
              <a:gd name="connsiteY0" fmla="*/ 0 h 27432"/>
              <a:gd name="connsiteX1" fmla="*/ 556870 w 5303520"/>
              <a:gd name="connsiteY1" fmla="*/ 0 h 27432"/>
              <a:gd name="connsiteX2" fmla="*/ 1272845 w 5303520"/>
              <a:gd name="connsiteY2" fmla="*/ 0 h 27432"/>
              <a:gd name="connsiteX3" fmla="*/ 1882750 w 5303520"/>
              <a:gd name="connsiteY3" fmla="*/ 0 h 27432"/>
              <a:gd name="connsiteX4" fmla="*/ 2439619 w 5303520"/>
              <a:gd name="connsiteY4" fmla="*/ 0 h 27432"/>
              <a:gd name="connsiteX5" fmla="*/ 3155594 w 5303520"/>
              <a:gd name="connsiteY5" fmla="*/ 0 h 27432"/>
              <a:gd name="connsiteX6" fmla="*/ 3818534 w 5303520"/>
              <a:gd name="connsiteY6" fmla="*/ 0 h 27432"/>
              <a:gd name="connsiteX7" fmla="*/ 4481474 w 5303520"/>
              <a:gd name="connsiteY7" fmla="*/ 0 h 27432"/>
              <a:gd name="connsiteX8" fmla="*/ 5303520 w 5303520"/>
              <a:gd name="connsiteY8" fmla="*/ 0 h 27432"/>
              <a:gd name="connsiteX9" fmla="*/ 5303520 w 5303520"/>
              <a:gd name="connsiteY9" fmla="*/ 27432 h 27432"/>
              <a:gd name="connsiteX10" fmla="*/ 4746650 w 5303520"/>
              <a:gd name="connsiteY10" fmla="*/ 27432 h 27432"/>
              <a:gd name="connsiteX11" fmla="*/ 4242816 w 5303520"/>
              <a:gd name="connsiteY11" fmla="*/ 27432 h 27432"/>
              <a:gd name="connsiteX12" fmla="*/ 3526841 w 5303520"/>
              <a:gd name="connsiteY12" fmla="*/ 27432 h 27432"/>
              <a:gd name="connsiteX13" fmla="*/ 2969971 w 5303520"/>
              <a:gd name="connsiteY13" fmla="*/ 27432 h 27432"/>
              <a:gd name="connsiteX14" fmla="*/ 2253996 w 5303520"/>
              <a:gd name="connsiteY14" fmla="*/ 27432 h 27432"/>
              <a:gd name="connsiteX15" fmla="*/ 1484986 w 5303520"/>
              <a:gd name="connsiteY15" fmla="*/ 27432 h 27432"/>
              <a:gd name="connsiteX16" fmla="*/ 875081 w 5303520"/>
              <a:gd name="connsiteY16" fmla="*/ 27432 h 27432"/>
              <a:gd name="connsiteX17" fmla="*/ 0 w 5303520"/>
              <a:gd name="connsiteY17" fmla="*/ 27432 h 27432"/>
              <a:gd name="connsiteX18" fmla="*/ 0 w 5303520"/>
              <a:gd name="connsiteY1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27432"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3593" y="13343"/>
                  <a:pt x="5303797" y="14402"/>
                  <a:pt x="5303520" y="27432"/>
                </a:cubicBezTo>
                <a:cubicBezTo>
                  <a:pt x="5132450" y="9645"/>
                  <a:pt x="4953391" y="27858"/>
                  <a:pt x="4746650" y="27432"/>
                </a:cubicBezTo>
                <a:cubicBezTo>
                  <a:pt x="4539909" y="27007"/>
                  <a:pt x="4361261" y="16312"/>
                  <a:pt x="4242816" y="27432"/>
                </a:cubicBezTo>
                <a:cubicBezTo>
                  <a:pt x="4124371" y="38552"/>
                  <a:pt x="3754907" y="30170"/>
                  <a:pt x="3526841" y="27432"/>
                </a:cubicBezTo>
                <a:cubicBezTo>
                  <a:pt x="3298775" y="24694"/>
                  <a:pt x="3164473" y="13057"/>
                  <a:pt x="2969971" y="27432"/>
                </a:cubicBezTo>
                <a:cubicBezTo>
                  <a:pt x="2775469" y="41808"/>
                  <a:pt x="2608536" y="11194"/>
                  <a:pt x="2253996" y="27432"/>
                </a:cubicBezTo>
                <a:cubicBezTo>
                  <a:pt x="1899456" y="43670"/>
                  <a:pt x="1752044" y="37933"/>
                  <a:pt x="1484986" y="27432"/>
                </a:cubicBezTo>
                <a:cubicBezTo>
                  <a:pt x="1217928" y="16932"/>
                  <a:pt x="1060609" y="4360"/>
                  <a:pt x="875081" y="27432"/>
                </a:cubicBezTo>
                <a:cubicBezTo>
                  <a:pt x="689553" y="50504"/>
                  <a:pt x="188846" y="34372"/>
                  <a:pt x="0" y="27432"/>
                </a:cubicBezTo>
                <a:cubicBezTo>
                  <a:pt x="-1027" y="16774"/>
                  <a:pt x="589" y="8401"/>
                  <a:pt x="0" y="0"/>
                </a:cubicBezTo>
                <a:close/>
              </a:path>
              <a:path w="5303520" h="27432"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3295" y="13080"/>
                  <a:pt x="5304172" y="14823"/>
                  <a:pt x="5303520" y="27432"/>
                </a:cubicBezTo>
                <a:cubicBezTo>
                  <a:pt x="5082751" y="27600"/>
                  <a:pt x="4993374" y="33244"/>
                  <a:pt x="4746650" y="27432"/>
                </a:cubicBezTo>
                <a:cubicBezTo>
                  <a:pt x="4499926" y="21621"/>
                  <a:pt x="4368648" y="1957"/>
                  <a:pt x="4083710" y="27432"/>
                </a:cubicBezTo>
                <a:cubicBezTo>
                  <a:pt x="3798772" y="52907"/>
                  <a:pt x="3729434" y="14645"/>
                  <a:pt x="3473806" y="27432"/>
                </a:cubicBezTo>
                <a:cubicBezTo>
                  <a:pt x="3218178" y="40219"/>
                  <a:pt x="3056855" y="39147"/>
                  <a:pt x="2704795" y="27432"/>
                </a:cubicBezTo>
                <a:cubicBezTo>
                  <a:pt x="2352735" y="15717"/>
                  <a:pt x="2319447" y="38401"/>
                  <a:pt x="1935785" y="27432"/>
                </a:cubicBezTo>
                <a:cubicBezTo>
                  <a:pt x="1552123" y="16464"/>
                  <a:pt x="1532619" y="8678"/>
                  <a:pt x="1378915" y="27432"/>
                </a:cubicBezTo>
                <a:cubicBezTo>
                  <a:pt x="1225211" y="46187"/>
                  <a:pt x="1038692" y="43452"/>
                  <a:pt x="715975" y="27432"/>
                </a:cubicBezTo>
                <a:cubicBezTo>
                  <a:pt x="393258" y="11412"/>
                  <a:pt x="303768" y="36088"/>
                  <a:pt x="0" y="27432"/>
                </a:cubicBezTo>
                <a:cubicBezTo>
                  <a:pt x="151" y="17585"/>
                  <a:pt x="-198" y="13251"/>
                  <a:pt x="0" y="0"/>
                </a:cubicBezTo>
                <a:close/>
              </a:path>
            </a:pathLst>
          </a:custGeom>
          <a:solidFill>
            <a:srgbClr val="FBF9F6"/>
          </a:solidFill>
          <a:ln w="41275" cap="rnd">
            <a:solidFill>
              <a:srgbClr val="FBF9F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5773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DFA6A26-3DCA-4AE8-A5EB-40FF5E9D68F8}"/>
              </a:ext>
            </a:extLst>
          </p:cNvPr>
          <p:cNvSpPr txBox="1"/>
          <p:nvPr/>
        </p:nvSpPr>
        <p:spPr>
          <a:xfrm>
            <a:off x="630936" y="639520"/>
            <a:ext cx="3429000" cy="171907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400">
                <a:latin typeface="+mj-lt"/>
                <a:ea typeface="+mj-ea"/>
                <a:cs typeface="+mj-cs"/>
              </a:rPr>
              <a:t>Communication between users</a:t>
            </a:r>
          </a:p>
        </p:txBody>
      </p:sp>
      <p:sp>
        <p:nvSpPr>
          <p:cNvPr id="1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DE8C482-B4A9-4FEF-913E-6F1D48A3D42B}"/>
              </a:ext>
            </a:extLst>
          </p:cNvPr>
          <p:cNvSpPr txBox="1"/>
          <p:nvPr/>
        </p:nvSpPr>
        <p:spPr>
          <a:xfrm>
            <a:off x="630936" y="2807208"/>
            <a:ext cx="3466170" cy="361515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a:spcAft>
                <a:spcPts val="600"/>
              </a:spcAft>
              <a:buFont typeface="Arial" panose="020B0604020202020204" pitchFamily="34" charset="0"/>
              <a:buChar char="•"/>
            </a:pPr>
            <a:r>
              <a:rPr lang="en-US" dirty="0"/>
              <a:t>A socket represents a connection for communication between two users . Multiple individuals in client/server or distributed systems can simultaneously communicate with a single Web server.  Multiple sockets are required to do this. The socket's flow of events starts with a connection-oriented client-to-server model, the socket on the server process waits for requests from a client. To do this, the server first establishes (binds) an address that clients can use to find the server. When the address is established, the server waits for clients to request a service. The client-to-server data exchange takes place when a client connects to the server through a socket. The server performs the client's request and sends the reply back to the client.</a:t>
            </a:r>
          </a:p>
        </p:txBody>
      </p:sp>
      <p:sp>
        <p:nvSpPr>
          <p:cNvPr id="3" name="Slide Number Placeholder 2">
            <a:extLst>
              <a:ext uri="{FF2B5EF4-FFF2-40B4-BE49-F238E27FC236}">
                <a16:creationId xmlns:a16="http://schemas.microsoft.com/office/drawing/2014/main" id="{6E7966F5-83E8-44F0-BD2F-A2B22A3A6109}"/>
              </a:ext>
            </a:extLst>
          </p:cNvPr>
          <p:cNvSpPr>
            <a:spLocks noGrp="1"/>
          </p:cNvSpPr>
          <p:nvPr>
            <p:ph type="sldNum" sz="quarter" idx="12"/>
          </p:nvPr>
        </p:nvSpPr>
        <p:spPr>
          <a:xfrm>
            <a:off x="9729216" y="6356350"/>
            <a:ext cx="1828800" cy="365125"/>
          </a:xfrm>
        </p:spPr>
        <p:txBody>
          <a:bodyPr vert="horz" lIns="91440" tIns="45720" rIns="91440" bIns="45720" rtlCol="0" anchor="ctr">
            <a:normAutofit/>
          </a:bodyPr>
          <a:lstStyle/>
          <a:p>
            <a:pPr>
              <a:spcAft>
                <a:spcPts val="600"/>
              </a:spcAft>
            </a:pPr>
            <a:fld id="{2C18C1E5-FB55-42F5-BD6D-9CC153FCDBE6}" type="slidenum">
              <a:rPr lang="en-US" smtClean="0"/>
              <a:pPr>
                <a:spcAft>
                  <a:spcPts val="600"/>
                </a:spcAft>
              </a:pPr>
              <a:t>10</a:t>
            </a:fld>
            <a:endParaRPr lang="en-US"/>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Picture 4" descr="Diagram&#10;&#10;Description automatically generated">
            <a:extLst>
              <a:ext uri="{FF2B5EF4-FFF2-40B4-BE49-F238E27FC236}">
                <a16:creationId xmlns:a16="http://schemas.microsoft.com/office/drawing/2014/main" id="{29FD0F4E-42C8-4735-AB78-E40DD4A79EAB}"/>
              </a:ext>
            </a:extLst>
          </p:cNvPr>
          <p:cNvPicPr>
            <a:picLocks noChangeAspect="1"/>
          </p:cNvPicPr>
          <p:nvPr/>
        </p:nvPicPr>
        <p:blipFill>
          <a:blip r:embed="rId4"/>
          <a:stretch>
            <a:fillRect/>
          </a:stretch>
        </p:blipFill>
        <p:spPr>
          <a:xfrm>
            <a:off x="4654296" y="1133513"/>
            <a:ext cx="6903720" cy="4590974"/>
          </a:xfrm>
          <a:prstGeom prst="rect">
            <a:avLst/>
          </a:prstGeom>
        </p:spPr>
      </p:pic>
      <p:sp>
        <p:nvSpPr>
          <p:cNvPr id="6" name="TextBox 5">
            <a:extLst>
              <a:ext uri="{FF2B5EF4-FFF2-40B4-BE49-F238E27FC236}">
                <a16:creationId xmlns:a16="http://schemas.microsoft.com/office/drawing/2014/main" id="{0BAD2000-9E01-40C5-8F8A-E82099AD7DCD}"/>
              </a:ext>
            </a:extLst>
          </p:cNvPr>
          <p:cNvSpPr txBox="1"/>
          <p:nvPr/>
        </p:nvSpPr>
        <p:spPr>
          <a:xfrm>
            <a:off x="7357715" y="6214714"/>
            <a:ext cx="442517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Image: </a:t>
            </a:r>
            <a:r>
              <a:rPr lang="en-US" sz="1000" dirty="0">
                <a:ea typeface="+mn-lt"/>
                <a:cs typeface="+mn-lt"/>
              </a:rPr>
              <a:t>https://world4java.wordpress.com/2014/02/28/socket-programming/</a:t>
            </a:r>
            <a:endParaRPr lang="en-US" sz="1000" dirty="0"/>
          </a:p>
        </p:txBody>
      </p:sp>
    </p:spTree>
    <p:extLst>
      <p:ext uri="{BB962C8B-B14F-4D97-AF65-F5344CB8AC3E}">
        <p14:creationId xmlns:p14="http://schemas.microsoft.com/office/powerpoint/2010/main" val="3526523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4" name="Rectangle 33">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a:xfrm>
            <a:off x="638881" y="323255"/>
            <a:ext cx="10909640" cy="904970"/>
          </a:xfrm>
        </p:spPr>
        <p:txBody>
          <a:bodyPr vert="horz" lIns="91440" tIns="45720" rIns="91440" bIns="45720" rtlCol="0" anchor="ctr">
            <a:normAutofit/>
          </a:bodyPr>
          <a:lstStyle/>
          <a:p>
            <a:pPr algn="ctr">
              <a:lnSpc>
                <a:spcPct val="90000"/>
              </a:lnSpc>
            </a:pPr>
            <a:r>
              <a:rPr lang="en-US" sz="5600">
                <a:solidFill>
                  <a:schemeClr val="accent4"/>
                </a:solidFill>
              </a:rPr>
              <a:t>General Use Case Diagram</a:t>
            </a:r>
          </a:p>
        </p:txBody>
      </p:sp>
      <p:sp>
        <p:nvSpPr>
          <p:cNvPr id="6" name="Slide Number Placeholder 5">
            <a:extLst>
              <a:ext uri="{FF2B5EF4-FFF2-40B4-BE49-F238E27FC236}">
                <a16:creationId xmlns:a16="http://schemas.microsoft.com/office/drawing/2014/main" id="{D9E1B180-F4BB-46B9-937E-3469FC6819B6}"/>
              </a:ext>
            </a:extLst>
          </p:cNvPr>
          <p:cNvSpPr>
            <a:spLocks noGrp="1"/>
          </p:cNvSpPr>
          <p:nvPr>
            <p:ph type="sldNum" sz="quarter" idx="12"/>
          </p:nvPr>
        </p:nvSpPr>
        <p:spPr>
          <a:xfrm>
            <a:off x="8610600" y="136525"/>
            <a:ext cx="2743200" cy="365125"/>
          </a:xfrm>
        </p:spPr>
        <p:txBody>
          <a:bodyPr vert="horz" lIns="91440" tIns="45720" rIns="91440" bIns="45720" rtlCol="0" anchor="ctr">
            <a:normAutofit/>
          </a:bodyPr>
          <a:lstStyle/>
          <a:p>
            <a:pPr>
              <a:spcAft>
                <a:spcPts val="600"/>
              </a:spcAft>
            </a:pPr>
            <a:fld id="{2C18C1E5-FB55-42F5-BD6D-9CC153FCDBE6}" type="slidenum">
              <a:rPr lang="en-US"/>
              <a:pPr>
                <a:spcAft>
                  <a:spcPts val="600"/>
                </a:spcAft>
              </a:pPr>
              <a:t>11</a:t>
            </a:fld>
            <a:endParaRPr lang="en-US"/>
          </a:p>
        </p:txBody>
      </p:sp>
      <p:pic>
        <p:nvPicPr>
          <p:cNvPr id="11" name="Picture 19" descr="Diagram, schematic&#10;&#10;Description automatically generated">
            <a:extLst>
              <a:ext uri="{FF2B5EF4-FFF2-40B4-BE49-F238E27FC236}">
                <a16:creationId xmlns:a16="http://schemas.microsoft.com/office/drawing/2014/main" id="{AE785C19-4ABB-4C42-A7EF-8197C1F45AC2}"/>
              </a:ext>
            </a:extLst>
          </p:cNvPr>
          <p:cNvPicPr>
            <a:picLocks noChangeAspect="1"/>
          </p:cNvPicPr>
          <p:nvPr/>
        </p:nvPicPr>
        <p:blipFill rotWithShape="1">
          <a:blip r:embed="rId2"/>
          <a:srcRect l="-100" t="4494" r="24200" b="25655"/>
          <a:stretch/>
        </p:blipFill>
        <p:spPr>
          <a:xfrm>
            <a:off x="694841" y="1226144"/>
            <a:ext cx="10662144" cy="52357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95373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4" name="Rectangle 33">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a:xfrm>
            <a:off x="638881" y="323255"/>
            <a:ext cx="10909640" cy="904970"/>
          </a:xfrm>
        </p:spPr>
        <p:txBody>
          <a:bodyPr vert="horz" lIns="91440" tIns="45720" rIns="91440" bIns="45720" rtlCol="0" anchor="ctr">
            <a:normAutofit/>
          </a:bodyPr>
          <a:lstStyle/>
          <a:p>
            <a:pPr algn="ctr">
              <a:lnSpc>
                <a:spcPct val="90000"/>
              </a:lnSpc>
            </a:pPr>
            <a:r>
              <a:rPr lang="en-US" sz="5600">
                <a:solidFill>
                  <a:schemeClr val="accent4"/>
                </a:solidFill>
              </a:rPr>
              <a:t>User Use Case Diagram</a:t>
            </a:r>
          </a:p>
        </p:txBody>
      </p:sp>
      <p:sp>
        <p:nvSpPr>
          <p:cNvPr id="6" name="Slide Number Placeholder 5">
            <a:extLst>
              <a:ext uri="{FF2B5EF4-FFF2-40B4-BE49-F238E27FC236}">
                <a16:creationId xmlns:a16="http://schemas.microsoft.com/office/drawing/2014/main" id="{D9E1B180-F4BB-46B9-937E-3469FC6819B6}"/>
              </a:ext>
            </a:extLst>
          </p:cNvPr>
          <p:cNvSpPr>
            <a:spLocks noGrp="1"/>
          </p:cNvSpPr>
          <p:nvPr>
            <p:ph type="sldNum" sz="quarter" idx="12"/>
          </p:nvPr>
        </p:nvSpPr>
        <p:spPr>
          <a:xfrm>
            <a:off x="8610600" y="136525"/>
            <a:ext cx="2743200" cy="365125"/>
          </a:xfrm>
        </p:spPr>
        <p:txBody>
          <a:bodyPr vert="horz" lIns="91440" tIns="45720" rIns="91440" bIns="45720" rtlCol="0" anchor="ctr">
            <a:normAutofit/>
          </a:bodyPr>
          <a:lstStyle/>
          <a:p>
            <a:pPr>
              <a:spcAft>
                <a:spcPts val="600"/>
              </a:spcAft>
            </a:pPr>
            <a:fld id="{2C18C1E5-FB55-42F5-BD6D-9CC153FCDBE6}" type="slidenum">
              <a:rPr lang="en-US"/>
              <a:pPr>
                <a:spcAft>
                  <a:spcPts val="600"/>
                </a:spcAft>
              </a:pPr>
              <a:t>12</a:t>
            </a:fld>
            <a:endParaRPr lang="en-US"/>
          </a:p>
        </p:txBody>
      </p:sp>
      <p:pic>
        <p:nvPicPr>
          <p:cNvPr id="2" name="Picture 2" descr="Diagram&#10;&#10;Description automatically generated">
            <a:extLst>
              <a:ext uri="{FF2B5EF4-FFF2-40B4-BE49-F238E27FC236}">
                <a16:creationId xmlns:a16="http://schemas.microsoft.com/office/drawing/2014/main" id="{61193F8D-D36F-4C3E-BC4D-5742C76E6602}"/>
              </a:ext>
            </a:extLst>
          </p:cNvPr>
          <p:cNvPicPr>
            <a:picLocks noChangeAspect="1"/>
          </p:cNvPicPr>
          <p:nvPr/>
        </p:nvPicPr>
        <p:blipFill>
          <a:blip r:embed="rId2"/>
          <a:stretch>
            <a:fillRect/>
          </a:stretch>
        </p:blipFill>
        <p:spPr>
          <a:xfrm>
            <a:off x="229891" y="1576844"/>
            <a:ext cx="11732216" cy="5060412"/>
          </a:xfrm>
          <a:prstGeom prst="rect">
            <a:avLst/>
          </a:prstGeom>
          <a:ln w="57150">
            <a:solidFill>
              <a:schemeClr val="tx1"/>
            </a:solidFill>
          </a:ln>
        </p:spPr>
      </p:pic>
    </p:spTree>
    <p:extLst>
      <p:ext uri="{BB962C8B-B14F-4D97-AF65-F5344CB8AC3E}">
        <p14:creationId xmlns:p14="http://schemas.microsoft.com/office/powerpoint/2010/main" val="700553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7ABA4-0CF8-42B9-9CD7-F62D54C4D634}"/>
              </a:ext>
            </a:extLst>
          </p:cNvPr>
          <p:cNvSpPr>
            <a:spLocks noGrp="1"/>
          </p:cNvSpPr>
          <p:nvPr>
            <p:ph type="title"/>
          </p:nvPr>
        </p:nvSpPr>
        <p:spPr/>
        <p:txBody>
          <a:bodyPr/>
          <a:lstStyle/>
          <a:p>
            <a:r>
              <a:rPr lang="en-US"/>
              <a:t>          </a:t>
            </a:r>
            <a:r>
              <a:rPr lang="en-US">
                <a:solidFill>
                  <a:srgbClr val="000000"/>
                </a:solidFill>
              </a:rPr>
              <a:t>      </a:t>
            </a:r>
            <a:r>
              <a:rPr lang="en-US">
                <a:solidFill>
                  <a:schemeClr val="accent1"/>
                </a:solidFill>
              </a:rPr>
              <a:t>DATABASE USE CASE DIAGRAM </a:t>
            </a:r>
          </a:p>
        </p:txBody>
      </p:sp>
      <p:pic>
        <p:nvPicPr>
          <p:cNvPr id="6" name="Picture 6" descr="Diagram&#10;&#10;Description automatically generated">
            <a:extLst>
              <a:ext uri="{FF2B5EF4-FFF2-40B4-BE49-F238E27FC236}">
                <a16:creationId xmlns:a16="http://schemas.microsoft.com/office/drawing/2014/main" id="{4218E59D-97AC-4D99-8C21-FC2C8CA720AD}"/>
              </a:ext>
            </a:extLst>
          </p:cNvPr>
          <p:cNvPicPr>
            <a:picLocks noGrp="1" noChangeAspect="1"/>
          </p:cNvPicPr>
          <p:nvPr>
            <p:ph idx="1"/>
          </p:nvPr>
        </p:nvPicPr>
        <p:blipFill>
          <a:blip r:embed="rId2"/>
          <a:stretch>
            <a:fillRect/>
          </a:stretch>
        </p:blipFill>
        <p:spPr>
          <a:xfrm>
            <a:off x="1186910" y="2075688"/>
            <a:ext cx="9818181" cy="4105656"/>
          </a:xfrm>
        </p:spPr>
      </p:pic>
      <p:sp>
        <p:nvSpPr>
          <p:cNvPr id="4" name="Footer Placeholder 3">
            <a:extLst>
              <a:ext uri="{FF2B5EF4-FFF2-40B4-BE49-F238E27FC236}">
                <a16:creationId xmlns:a16="http://schemas.microsoft.com/office/drawing/2014/main" id="{BE3C9C8A-D0C8-4993-B6DE-2553A29082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C01471-B6AB-4FF0-A769-7564361EE51E}"/>
              </a:ext>
            </a:extLst>
          </p:cNvPr>
          <p:cNvSpPr>
            <a:spLocks noGrp="1"/>
          </p:cNvSpPr>
          <p:nvPr>
            <p:ph type="sldNum" sz="quarter" idx="12"/>
          </p:nvPr>
        </p:nvSpPr>
        <p:spPr/>
        <p:txBody>
          <a:bodyPr/>
          <a:lstStyle/>
          <a:p>
            <a:fld id="{2C18C1E5-FB55-42F5-BD6D-9CC153FCDBE6}" type="slidenum">
              <a:rPr lang="en-US" smtClean="0"/>
              <a:t>13</a:t>
            </a:fld>
            <a:endParaRPr lang="en-US"/>
          </a:p>
        </p:txBody>
      </p:sp>
    </p:spTree>
    <p:extLst>
      <p:ext uri="{BB962C8B-B14F-4D97-AF65-F5344CB8AC3E}">
        <p14:creationId xmlns:p14="http://schemas.microsoft.com/office/powerpoint/2010/main" val="1740548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rgbClr val="D9D86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40902A3B-0950-47CA-A2A9-18F2DEF4E651}"/>
              </a:ext>
            </a:extLst>
          </p:cNvPr>
          <p:cNvSpPr txBox="1"/>
          <p:nvPr/>
        </p:nvSpPr>
        <p:spPr>
          <a:xfrm>
            <a:off x="638881" y="390525"/>
            <a:ext cx="10909640" cy="151030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spcBef>
                <a:spcPct val="0"/>
              </a:spcBef>
              <a:spcAft>
                <a:spcPts val="600"/>
              </a:spcAft>
            </a:pPr>
            <a:r>
              <a:rPr lang="en-US" sz="6600">
                <a:solidFill>
                  <a:srgbClr val="FFFFFF"/>
                </a:solidFill>
                <a:latin typeface="+mj-lt"/>
                <a:ea typeface="+mj-ea"/>
                <a:cs typeface="+mj-cs"/>
              </a:rPr>
              <a:t>Gantt Chart to illustrate  project schedule</a:t>
            </a:r>
          </a:p>
        </p:txBody>
      </p:sp>
      <p:sp>
        <p:nvSpPr>
          <p:cNvPr id="3" name="Slide Number Placeholder 2">
            <a:extLst>
              <a:ext uri="{FF2B5EF4-FFF2-40B4-BE49-F238E27FC236}">
                <a16:creationId xmlns:a16="http://schemas.microsoft.com/office/drawing/2014/main" id="{F902FF1C-6A2A-4ED0-955C-3EDAF4228F5D}"/>
              </a:ext>
            </a:extLst>
          </p:cNvPr>
          <p:cNvSpPr>
            <a:spLocks noGrp="1"/>
          </p:cNvSpPr>
          <p:nvPr>
            <p:ph type="sldNum" sz="quarter" idx="12"/>
          </p:nvPr>
        </p:nvSpPr>
        <p:spPr>
          <a:xfrm>
            <a:off x="8610600" y="6322910"/>
            <a:ext cx="2743200" cy="365125"/>
          </a:xfrm>
        </p:spPr>
        <p:txBody>
          <a:bodyPr vert="horz" lIns="91440" tIns="45720" rIns="91440" bIns="45720" rtlCol="0" anchor="ctr">
            <a:normAutofit/>
          </a:bodyPr>
          <a:lstStyle/>
          <a:p>
            <a:pPr>
              <a:spcAft>
                <a:spcPts val="600"/>
              </a:spcAft>
            </a:pPr>
            <a:fld id="{2C18C1E5-FB55-42F5-BD6D-9CC153FCDBE6}" type="slidenum">
              <a:rPr lang="en-US" smtClean="0"/>
              <a:pPr>
                <a:spcAft>
                  <a:spcPts val="600"/>
                </a:spcAft>
              </a:pPr>
              <a:t>14</a:t>
            </a:fld>
            <a:endParaRPr lang="en-US"/>
          </a:p>
        </p:txBody>
      </p:sp>
      <p:sp>
        <p:nvSpPr>
          <p:cNvPr id="16" name="Rectangle 7">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5" descr="A picture containing graphical user interface&#10;&#10;Description automatically generated">
            <a:extLst>
              <a:ext uri="{FF2B5EF4-FFF2-40B4-BE49-F238E27FC236}">
                <a16:creationId xmlns:a16="http://schemas.microsoft.com/office/drawing/2014/main" id="{76553AD4-97A5-42CA-8DB1-493B2D9E382E}"/>
              </a:ext>
            </a:extLst>
          </p:cNvPr>
          <p:cNvPicPr>
            <a:picLocks noChangeAspect="1"/>
          </p:cNvPicPr>
          <p:nvPr/>
        </p:nvPicPr>
        <p:blipFill>
          <a:blip r:embed="rId2"/>
          <a:stretch>
            <a:fillRect/>
          </a:stretch>
        </p:blipFill>
        <p:spPr>
          <a:xfrm>
            <a:off x="1685693" y="2905525"/>
            <a:ext cx="8820614" cy="3825463"/>
          </a:xfrm>
          <a:prstGeom prst="rect">
            <a:avLst/>
          </a:prstGeom>
        </p:spPr>
      </p:pic>
    </p:spTree>
    <p:extLst>
      <p:ext uri="{BB962C8B-B14F-4D97-AF65-F5344CB8AC3E}">
        <p14:creationId xmlns:p14="http://schemas.microsoft.com/office/powerpoint/2010/main" val="1469932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0" name="Rectangle 13">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1645E07-76E1-4F43-B569-D10975C4A3CD}"/>
              </a:ext>
            </a:extLst>
          </p:cNvPr>
          <p:cNvSpPr txBox="1"/>
          <p:nvPr/>
        </p:nvSpPr>
        <p:spPr>
          <a:xfrm>
            <a:off x="635000" y="640823"/>
            <a:ext cx="3418659" cy="558314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spcBef>
                <a:spcPct val="0"/>
              </a:spcBef>
              <a:spcAft>
                <a:spcPts val="600"/>
              </a:spcAft>
            </a:pPr>
            <a:r>
              <a:rPr lang="en-US" sz="6000">
                <a:latin typeface="+mj-lt"/>
                <a:ea typeface="+mj-ea"/>
                <a:cs typeface="+mj-cs"/>
              </a:rPr>
              <a:t>Testing scenarios</a:t>
            </a:r>
            <a:endParaRPr lang="en-US">
              <a:ea typeface="+mj-ea"/>
              <a:cs typeface="+mj-cs"/>
            </a:endParaRPr>
          </a:p>
        </p:txBody>
      </p:sp>
      <p:sp>
        <p:nvSpPr>
          <p:cNvPr id="11"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CBEF1D4C-89A0-4F2A-9F18-903B2860A58F}"/>
              </a:ext>
            </a:extLst>
          </p:cNvPr>
          <p:cNvSpPr>
            <a:spLocks noGrp="1"/>
          </p:cNvSpPr>
          <p:nvPr>
            <p:ph type="sldNum" sz="quarter" idx="12"/>
          </p:nvPr>
        </p:nvSpPr>
        <p:spPr>
          <a:xfrm>
            <a:off x="9728200" y="6356350"/>
            <a:ext cx="1828800" cy="365125"/>
          </a:xfrm>
        </p:spPr>
        <p:txBody>
          <a:bodyPr vert="horz" lIns="91440" tIns="45720" rIns="91440" bIns="45720" rtlCol="0" anchor="ctr">
            <a:normAutofit/>
          </a:bodyPr>
          <a:lstStyle/>
          <a:p>
            <a:pPr>
              <a:spcAft>
                <a:spcPts val="600"/>
              </a:spcAft>
            </a:pPr>
            <a:fld id="{2C18C1E5-FB55-42F5-BD6D-9CC153FCDBE6}" type="slidenum">
              <a:rPr lang="en-US" smtClean="0"/>
              <a:pPr>
                <a:spcAft>
                  <a:spcPts val="600"/>
                </a:spcAft>
              </a:pPr>
              <a:t>15</a:t>
            </a:fld>
            <a:endParaRPr lang="en-US"/>
          </a:p>
        </p:txBody>
      </p:sp>
      <p:graphicFrame>
        <p:nvGraphicFramePr>
          <p:cNvPr id="13" name="TextBox 4">
            <a:extLst>
              <a:ext uri="{FF2B5EF4-FFF2-40B4-BE49-F238E27FC236}">
                <a16:creationId xmlns:a16="http://schemas.microsoft.com/office/drawing/2014/main" id="{9F7B1463-EE38-46F1-B961-DE66FCDEEEBB}"/>
              </a:ext>
            </a:extLst>
          </p:cNvPr>
          <p:cNvGraphicFramePr/>
          <p:nvPr>
            <p:extLst>
              <p:ext uri="{D42A27DB-BD31-4B8C-83A1-F6EECF244321}">
                <p14:modId xmlns:p14="http://schemas.microsoft.com/office/powerpoint/2010/main" val="30985496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9850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2">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AB3A10-6075-41A7-B15A-44F26A4ACE6D}"/>
              </a:ext>
            </a:extLst>
          </p:cNvPr>
          <p:cNvSpPr>
            <a:spLocks noGrp="1"/>
          </p:cNvSpPr>
          <p:nvPr>
            <p:ph type="title"/>
          </p:nvPr>
        </p:nvSpPr>
        <p:spPr>
          <a:xfrm>
            <a:off x="6739128" y="638089"/>
            <a:ext cx="4818888" cy="1476801"/>
          </a:xfrm>
        </p:spPr>
        <p:txBody>
          <a:bodyPr vert="horz" lIns="91440" tIns="45720" rIns="91440" bIns="45720" rtlCol="0" anchor="b">
            <a:normAutofit/>
          </a:bodyPr>
          <a:lstStyle/>
          <a:p>
            <a:r>
              <a:rPr lang="en-US" sz="5600"/>
              <a:t>Risks</a:t>
            </a:r>
          </a:p>
        </p:txBody>
      </p:sp>
      <p:sp>
        <p:nvSpPr>
          <p:cNvPr id="26"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81825"/>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B6B4A53-6B39-426E-9784-A7CB4B387742}"/>
              </a:ext>
            </a:extLst>
          </p:cNvPr>
          <p:cNvSpPr txBox="1"/>
          <p:nvPr/>
        </p:nvSpPr>
        <p:spPr>
          <a:xfrm>
            <a:off x="6739128" y="2664886"/>
            <a:ext cx="4818888" cy="355078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28600">
              <a:lnSpc>
                <a:spcPct val="110000"/>
              </a:lnSpc>
              <a:spcAft>
                <a:spcPts val="600"/>
              </a:spcAft>
              <a:buFont typeface="Arial" panose="020B0604020202020204" pitchFamily="34" charset="0"/>
              <a:buChar char="•"/>
            </a:pPr>
            <a:r>
              <a:rPr lang="en-US" sz="2000"/>
              <a:t>Bugs providing inaccurate results</a:t>
            </a:r>
          </a:p>
          <a:p>
            <a:pPr marL="285750" indent="-228600">
              <a:lnSpc>
                <a:spcPct val="110000"/>
              </a:lnSpc>
              <a:spcAft>
                <a:spcPts val="600"/>
              </a:spcAft>
              <a:buFont typeface="Arial" panose="020B0604020202020204" pitchFamily="34" charset="0"/>
              <a:buChar char="•"/>
            </a:pPr>
            <a:r>
              <a:rPr lang="en-US" sz="2000"/>
              <a:t>Security breach affecting client privacy</a:t>
            </a:r>
          </a:p>
          <a:p>
            <a:pPr marL="285750" indent="-228600">
              <a:lnSpc>
                <a:spcPct val="110000"/>
              </a:lnSpc>
              <a:spcAft>
                <a:spcPts val="600"/>
              </a:spcAft>
              <a:buFont typeface="Arial" panose="020B0604020202020204" pitchFamily="34" charset="0"/>
              <a:buChar char="•"/>
            </a:pPr>
            <a:r>
              <a:rPr lang="en-US" sz="2000"/>
              <a:t>Trainability of health care professionals required to operate the system</a:t>
            </a:r>
          </a:p>
          <a:p>
            <a:pPr marL="285750" indent="-228600">
              <a:lnSpc>
                <a:spcPct val="110000"/>
              </a:lnSpc>
              <a:spcAft>
                <a:spcPts val="600"/>
              </a:spcAft>
              <a:buFont typeface="Arial" panose="020B0604020202020204" pitchFamily="34" charset="0"/>
              <a:buChar char="•"/>
            </a:pPr>
            <a:r>
              <a:rPr lang="en-US" sz="2000"/>
              <a:t>Relying on other technology (wearable device, Dexcom) to connect properly to our software</a:t>
            </a:r>
          </a:p>
        </p:txBody>
      </p:sp>
      <p:sp>
        <p:nvSpPr>
          <p:cNvPr id="5" name="Slide Number Placeholder 4">
            <a:extLst>
              <a:ext uri="{FF2B5EF4-FFF2-40B4-BE49-F238E27FC236}">
                <a16:creationId xmlns:a16="http://schemas.microsoft.com/office/drawing/2014/main" id="{CB1E4927-9E51-4B6B-9CEE-D4DDDCD50779}"/>
              </a:ext>
            </a:extLst>
          </p:cNvPr>
          <p:cNvSpPr>
            <a:spLocks noGrp="1"/>
          </p:cNvSpPr>
          <p:nvPr>
            <p:ph type="sldNum" sz="quarter" idx="12"/>
          </p:nvPr>
        </p:nvSpPr>
        <p:spPr>
          <a:xfrm>
            <a:off x="9528048" y="6356350"/>
            <a:ext cx="1828800" cy="365125"/>
          </a:xfrm>
        </p:spPr>
        <p:txBody>
          <a:bodyPr vert="horz" lIns="91440" tIns="45720" rIns="91440" bIns="45720" rtlCol="0" anchor="ctr">
            <a:normAutofit/>
          </a:bodyPr>
          <a:lstStyle/>
          <a:p>
            <a:pPr>
              <a:spcAft>
                <a:spcPts val="600"/>
              </a:spcAft>
            </a:pPr>
            <a:fld id="{2C18C1E5-FB55-42F5-BD6D-9CC153FCDBE6}" type="slidenum">
              <a:rPr lang="en-US">
                <a:solidFill>
                  <a:schemeClr val="tx1"/>
                </a:solidFill>
              </a:rPr>
              <a:pPr>
                <a:spcAft>
                  <a:spcPts val="600"/>
                </a:spcAft>
              </a:pPr>
              <a:t>16</a:t>
            </a:fld>
            <a:endParaRPr lang="en-US">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28" name="Ink 2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xmlns="">
          <p:pic>
            <p:nvPicPr>
              <p:cNvPr id="28" name="Ink 2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6418237" y="1956150"/>
                <a:ext cx="36000" cy="32709"/>
              </a:xfrm>
              <a:prstGeom prst="rect">
                <a:avLst/>
              </a:prstGeom>
            </p:spPr>
          </p:pic>
        </mc:Fallback>
      </mc:AlternateContent>
      <p:pic>
        <p:nvPicPr>
          <p:cNvPr id="9" name="Graphic 8" descr="Warning">
            <a:extLst>
              <a:ext uri="{FF2B5EF4-FFF2-40B4-BE49-F238E27FC236}">
                <a16:creationId xmlns:a16="http://schemas.microsoft.com/office/drawing/2014/main" id="{B8D273A7-9F48-4CBB-B068-3D0030F179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0936" y="699516"/>
            <a:ext cx="5458968" cy="5458968"/>
          </a:xfrm>
          <a:prstGeom prst="rect">
            <a:avLst/>
          </a:prstGeom>
        </p:spPr>
      </p:pic>
    </p:spTree>
    <p:extLst>
      <p:ext uri="{BB962C8B-B14F-4D97-AF65-F5344CB8AC3E}">
        <p14:creationId xmlns:p14="http://schemas.microsoft.com/office/powerpoint/2010/main" val="3193816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78" name="Rectangle 117">
            <a:extLst>
              <a:ext uri="{FF2B5EF4-FFF2-40B4-BE49-F238E27FC236}">
                <a16:creationId xmlns:a16="http://schemas.microsoft.com/office/drawing/2014/main" id="{4C10CBC8-7837-4750-8EE9-B4C3D5048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Freeform: Shape 119">
            <a:extLst>
              <a:ext uri="{FF2B5EF4-FFF2-40B4-BE49-F238E27FC236}">
                <a16:creationId xmlns:a16="http://schemas.microsoft.com/office/drawing/2014/main" id="{69014793-11D4-4A17-9261-1A2E683AD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104482" y="-5104482"/>
            <a:ext cx="1983037" cy="12192001"/>
          </a:xfrm>
          <a:custGeom>
            <a:avLst/>
            <a:gdLst>
              <a:gd name="connsiteX0" fmla="*/ 0 w 1983037"/>
              <a:gd name="connsiteY0" fmla="*/ 0 h 12192001"/>
              <a:gd name="connsiteX1" fmla="*/ 0 w 1983037"/>
              <a:gd name="connsiteY1" fmla="*/ 12192001 h 12192001"/>
              <a:gd name="connsiteX2" fmla="*/ 1945626 w 1983037"/>
              <a:gd name="connsiteY2" fmla="*/ 12192001 h 12192001"/>
              <a:gd name="connsiteX3" fmla="*/ 1914883 w 1983037"/>
              <a:gd name="connsiteY3" fmla="*/ 11926947 h 12192001"/>
              <a:gd name="connsiteX4" fmla="*/ 1887405 w 1983037"/>
              <a:gd name="connsiteY4" fmla="*/ 10882179 h 12192001"/>
              <a:gd name="connsiteX5" fmla="*/ 1955094 w 1983037"/>
              <a:gd name="connsiteY5" fmla="*/ 9717835 h 12192001"/>
              <a:gd name="connsiteX6" fmla="*/ 1955094 w 1983037"/>
              <a:gd name="connsiteY6" fmla="*/ 9338013 h 12192001"/>
              <a:gd name="connsiteX7" fmla="*/ 1947423 w 1983037"/>
              <a:gd name="connsiteY7" fmla="*/ 8936699 h 12192001"/>
              <a:gd name="connsiteX8" fmla="*/ 1949002 w 1983037"/>
              <a:gd name="connsiteY8" fmla="*/ 7709920 h 12192001"/>
              <a:gd name="connsiteX9" fmla="*/ 1930276 w 1983037"/>
              <a:gd name="connsiteY9" fmla="*/ 6277504 h 12192001"/>
              <a:gd name="connsiteX10" fmla="*/ 1954643 w 1983037"/>
              <a:gd name="connsiteY10" fmla="*/ 5307481 h 12192001"/>
              <a:gd name="connsiteX11" fmla="*/ 1944941 w 1983037"/>
              <a:gd name="connsiteY11" fmla="*/ 4949831 h 12192001"/>
              <a:gd name="connsiteX12" fmla="*/ 1961187 w 1983037"/>
              <a:gd name="connsiteY12" fmla="*/ 4137481 h 12192001"/>
              <a:gd name="connsiteX13" fmla="*/ 1964118 w 1983037"/>
              <a:gd name="connsiteY13" fmla="*/ 3194148 h 12192001"/>
              <a:gd name="connsiteX14" fmla="*/ 1914708 w 1983037"/>
              <a:gd name="connsiteY14" fmla="*/ 1979808 h 12192001"/>
              <a:gd name="connsiteX15" fmla="*/ 1949679 w 1983037"/>
              <a:gd name="connsiteY15" fmla="*/ 1443897 h 12192001"/>
              <a:gd name="connsiteX16" fmla="*/ 1942685 w 1983037"/>
              <a:gd name="connsiteY16" fmla="*/ 749860 h 12192001"/>
              <a:gd name="connsiteX17" fmla="*/ 1933706 w 1983037"/>
              <a:gd name="connsiteY17" fmla="*/ 168558 h 12192001"/>
              <a:gd name="connsiteX18" fmla="*/ 1950785 w 1983037"/>
              <a:gd name="connsiteY18" fmla="*/ 0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3037" h="12192001">
                <a:moveTo>
                  <a:pt x="0" y="0"/>
                </a:moveTo>
                <a:lnTo>
                  <a:pt x="0" y="12192001"/>
                </a:lnTo>
                <a:lnTo>
                  <a:pt x="1945626" y="12192001"/>
                </a:lnTo>
                <a:lnTo>
                  <a:pt x="1914883" y="11926947"/>
                </a:lnTo>
                <a:cubicBezTo>
                  <a:pt x="1884529" y="11579709"/>
                  <a:pt x="1881652" y="11231009"/>
                  <a:pt x="1887405" y="10882179"/>
                </a:cubicBezTo>
                <a:cubicBezTo>
                  <a:pt x="1893725" y="10493309"/>
                  <a:pt x="1911547" y="10104667"/>
                  <a:pt x="1955094" y="9717835"/>
                </a:cubicBezTo>
                <a:cubicBezTo>
                  <a:pt x="1966715" y="9591491"/>
                  <a:pt x="1966715" y="9464357"/>
                  <a:pt x="1955094" y="9338013"/>
                </a:cubicBezTo>
                <a:cubicBezTo>
                  <a:pt x="1945663" y="9204453"/>
                  <a:pt x="1943091" y="9070511"/>
                  <a:pt x="1947423" y="8936699"/>
                </a:cubicBezTo>
                <a:cubicBezTo>
                  <a:pt x="1960283" y="8527701"/>
                  <a:pt x="1930726" y="8118470"/>
                  <a:pt x="1949002" y="7709920"/>
                </a:cubicBezTo>
                <a:cubicBezTo>
                  <a:pt x="1970436" y="7231918"/>
                  <a:pt x="1945393" y="6755049"/>
                  <a:pt x="1930276" y="6277504"/>
                </a:cubicBezTo>
                <a:cubicBezTo>
                  <a:pt x="1920123" y="5954014"/>
                  <a:pt x="1913803" y="5630292"/>
                  <a:pt x="1954643" y="5307481"/>
                </a:cubicBezTo>
                <a:cubicBezTo>
                  <a:pt x="1969761" y="5188718"/>
                  <a:pt x="1956899" y="5068596"/>
                  <a:pt x="1944941" y="4949831"/>
                </a:cubicBezTo>
                <a:cubicBezTo>
                  <a:pt x="1917866" y="4678139"/>
                  <a:pt x="1932758" y="4407584"/>
                  <a:pt x="1961187" y="4137481"/>
                </a:cubicBezTo>
                <a:cubicBezTo>
                  <a:pt x="1994579" y="3823035"/>
                  <a:pt x="1984877" y="3508818"/>
                  <a:pt x="1964118" y="3194148"/>
                </a:cubicBezTo>
                <a:cubicBezTo>
                  <a:pt x="1937270" y="2789895"/>
                  <a:pt x="1903424" y="2387003"/>
                  <a:pt x="1914708" y="1979808"/>
                </a:cubicBezTo>
                <a:cubicBezTo>
                  <a:pt x="1919446" y="1800868"/>
                  <a:pt x="1935466" y="1622384"/>
                  <a:pt x="1949679" y="1443897"/>
                </a:cubicBezTo>
                <a:cubicBezTo>
                  <a:pt x="1964278" y="1212701"/>
                  <a:pt x="1961931" y="980722"/>
                  <a:pt x="1942685" y="749860"/>
                </a:cubicBezTo>
                <a:cubicBezTo>
                  <a:pt x="1929825" y="555933"/>
                  <a:pt x="1921533" y="362007"/>
                  <a:pt x="1933706" y="168558"/>
                </a:cubicBezTo>
                <a:lnTo>
                  <a:pt x="1950785"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5" name="Title 174">
            <a:extLst>
              <a:ext uri="{FF2B5EF4-FFF2-40B4-BE49-F238E27FC236}">
                <a16:creationId xmlns:a16="http://schemas.microsoft.com/office/drawing/2014/main" id="{EC699968-98F6-41D4-A014-41DBD0AF7A24}"/>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l"/>
            <a:r>
              <a:rPr lang="en-US" sz="3600"/>
              <a:t>Evolution of Health and Fitness monitoring system</a:t>
            </a:r>
          </a:p>
        </p:txBody>
      </p:sp>
      <p:sp>
        <p:nvSpPr>
          <p:cNvPr id="4" name="Slide Number Placeholder 3">
            <a:extLst>
              <a:ext uri="{FF2B5EF4-FFF2-40B4-BE49-F238E27FC236}">
                <a16:creationId xmlns:a16="http://schemas.microsoft.com/office/drawing/2014/main" id="{68899EF0-BD55-4782-9DB7-9A8CD206F52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C18C1E5-FB55-42F5-BD6D-9CC153FCDBE6}" type="slidenum">
              <a:rPr lang="en-US" smtClean="0"/>
              <a:pPr>
                <a:spcAft>
                  <a:spcPts val="600"/>
                </a:spcAft>
              </a:pPr>
              <a:t>17</a:t>
            </a:fld>
            <a:endParaRPr lang="en-US"/>
          </a:p>
        </p:txBody>
      </p:sp>
      <p:graphicFrame>
        <p:nvGraphicFramePr>
          <p:cNvPr id="12" name="Content Placeholder 8">
            <a:extLst>
              <a:ext uri="{FF2B5EF4-FFF2-40B4-BE49-F238E27FC236}">
                <a16:creationId xmlns:a16="http://schemas.microsoft.com/office/drawing/2014/main" id="{71BDBD57-A85F-422C-893D-0999F7AC9605}"/>
              </a:ext>
            </a:extLst>
          </p:cNvPr>
          <p:cNvGraphicFramePr>
            <a:graphicFrameLocks/>
          </p:cNvGraphicFramePr>
          <p:nvPr>
            <p:extLst>
              <p:ext uri="{D42A27DB-BD31-4B8C-83A1-F6EECF244321}">
                <p14:modId xmlns:p14="http://schemas.microsoft.com/office/powerpoint/2010/main" val="2991735793"/>
              </p:ext>
            </p:extLst>
          </p:nvPr>
        </p:nvGraphicFramePr>
        <p:xfrm>
          <a:off x="838200" y="2223655"/>
          <a:ext cx="10515600" cy="39533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4094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2204681-1AB5-4B24-9898-934D428C6357}"/>
              </a:ext>
            </a:extLst>
          </p:cNvPr>
          <p:cNvSpPr>
            <a:spLocks noGrp="1"/>
          </p:cNvSpPr>
          <p:nvPr>
            <p:ph type="sldNum" sz="quarter" idx="12"/>
          </p:nvPr>
        </p:nvSpPr>
        <p:spPr/>
        <p:txBody>
          <a:bodyPr/>
          <a:lstStyle/>
          <a:p>
            <a:fld id="{2C18C1E5-FB55-42F5-BD6D-9CC153FCDBE6}" type="slidenum">
              <a:rPr lang="en-US" smtClean="0"/>
              <a:t>18</a:t>
            </a:fld>
            <a:endParaRPr lang="en-US"/>
          </a:p>
        </p:txBody>
      </p:sp>
      <p:pic>
        <p:nvPicPr>
          <p:cNvPr id="4" name="Picture 4" descr="Diagram&#10;&#10;Description automatically generated">
            <a:extLst>
              <a:ext uri="{FF2B5EF4-FFF2-40B4-BE49-F238E27FC236}">
                <a16:creationId xmlns:a16="http://schemas.microsoft.com/office/drawing/2014/main" id="{3513DF87-DE2F-40ED-9693-4E7C1B97B6A6}"/>
              </a:ext>
            </a:extLst>
          </p:cNvPr>
          <p:cNvPicPr>
            <a:picLocks noChangeAspect="1"/>
          </p:cNvPicPr>
          <p:nvPr/>
        </p:nvPicPr>
        <p:blipFill>
          <a:blip r:embed="rId2"/>
          <a:stretch>
            <a:fillRect/>
          </a:stretch>
        </p:blipFill>
        <p:spPr>
          <a:xfrm>
            <a:off x="2986668" y="400789"/>
            <a:ext cx="5614639" cy="4671813"/>
          </a:xfrm>
          <a:prstGeom prst="rect">
            <a:avLst/>
          </a:prstGeom>
        </p:spPr>
      </p:pic>
      <p:sp>
        <p:nvSpPr>
          <p:cNvPr id="5" name="TextBox 4">
            <a:extLst>
              <a:ext uri="{FF2B5EF4-FFF2-40B4-BE49-F238E27FC236}">
                <a16:creationId xmlns:a16="http://schemas.microsoft.com/office/drawing/2014/main" id="{DB898F04-AFB5-447B-8658-AD213E862AC2}"/>
              </a:ext>
            </a:extLst>
          </p:cNvPr>
          <p:cNvSpPr txBox="1"/>
          <p:nvPr/>
        </p:nvSpPr>
        <p:spPr>
          <a:xfrm>
            <a:off x="4287645" y="6415669"/>
            <a:ext cx="6293004"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ea typeface="+mn-lt"/>
                <a:cs typeface="+mn-lt"/>
              </a:rPr>
              <a:t>Image: https://medium.com/@jilvanpinheiro/software-development-life-cycle-sdlc-phases-40d46afbe384</a:t>
            </a:r>
            <a:endParaRPr lang="en-US" sz="1000"/>
          </a:p>
        </p:txBody>
      </p:sp>
      <p:sp>
        <p:nvSpPr>
          <p:cNvPr id="2" name="TextBox 1">
            <a:extLst>
              <a:ext uri="{FF2B5EF4-FFF2-40B4-BE49-F238E27FC236}">
                <a16:creationId xmlns:a16="http://schemas.microsoft.com/office/drawing/2014/main" id="{13614D51-E929-42A4-8957-EDFD8FD3E264}"/>
              </a:ext>
            </a:extLst>
          </p:cNvPr>
          <p:cNvSpPr txBox="1"/>
          <p:nvPr/>
        </p:nvSpPr>
        <p:spPr>
          <a:xfrm>
            <a:off x="8404303" y="4231888"/>
            <a:ext cx="314278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"Defining the scope of the project at early stage is very important, organization between team members is very crucial to the continual development of the project, finding adaptive solutions to the problems encountered is the key" -Mohamed</a:t>
            </a:r>
          </a:p>
          <a:p>
            <a:endParaRPr lang="en-US" dirty="0"/>
          </a:p>
          <a:p>
            <a:pPr algn="l"/>
            <a:endParaRPr lang="en-US" dirty="0"/>
          </a:p>
        </p:txBody>
      </p:sp>
      <p:sp>
        <p:nvSpPr>
          <p:cNvPr id="6" name="TextBox 5">
            <a:extLst>
              <a:ext uri="{FF2B5EF4-FFF2-40B4-BE49-F238E27FC236}">
                <a16:creationId xmlns:a16="http://schemas.microsoft.com/office/drawing/2014/main" id="{1C262437-8739-426B-89F3-4E2513259C6E}"/>
              </a:ext>
            </a:extLst>
          </p:cNvPr>
          <p:cNvSpPr txBox="1"/>
          <p:nvPr/>
        </p:nvSpPr>
        <p:spPr>
          <a:xfrm>
            <a:off x="490421" y="2497640"/>
            <a:ext cx="291976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"As the design progressed, it was interesting to learn new programming ideas." -Lindsay</a:t>
            </a:r>
          </a:p>
        </p:txBody>
      </p:sp>
    </p:spTree>
    <p:extLst>
      <p:ext uri="{BB962C8B-B14F-4D97-AF65-F5344CB8AC3E}">
        <p14:creationId xmlns:p14="http://schemas.microsoft.com/office/powerpoint/2010/main" val="1744155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7" name="Rectangle 3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F5BB92-813C-4042-B316-05BBE4D46BC7}"/>
              </a:ext>
            </a:extLst>
          </p:cNvPr>
          <p:cNvSpPr>
            <a:spLocks noGrp="1"/>
          </p:cNvSpPr>
          <p:nvPr>
            <p:ph type="title"/>
          </p:nvPr>
        </p:nvSpPr>
        <p:spPr>
          <a:xfrm>
            <a:off x="838200" y="451381"/>
            <a:ext cx="10512552" cy="4066540"/>
          </a:xfrm>
        </p:spPr>
        <p:txBody>
          <a:bodyPr vert="horz" lIns="91440" tIns="45720" rIns="91440" bIns="45720" rtlCol="0" anchor="b">
            <a:normAutofit/>
          </a:bodyPr>
          <a:lstStyle/>
          <a:p>
            <a:pPr algn="l"/>
            <a:r>
              <a:rPr lang="en-US" sz="9600">
                <a:solidFill>
                  <a:schemeClr val="accent1"/>
                </a:solidFill>
              </a:rPr>
              <a:t>Thank you</a:t>
            </a:r>
          </a:p>
        </p:txBody>
      </p:sp>
      <p:sp>
        <p:nvSpPr>
          <p:cNvPr id="39" name="Rectangle 6">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763B58A6-180C-4F65-9C7E-460497F3430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C18C1E5-FB55-42F5-BD6D-9CC153FCDBE6}" type="slidenum">
              <a:rPr lang="en-US" smtClean="0"/>
              <a:pPr>
                <a:spcAft>
                  <a:spcPts val="600"/>
                </a:spcAft>
              </a:pPr>
              <a:t>19</a:t>
            </a:fld>
            <a:endParaRPr lang="en-US"/>
          </a:p>
        </p:txBody>
      </p:sp>
    </p:spTree>
    <p:extLst>
      <p:ext uri="{BB962C8B-B14F-4D97-AF65-F5344CB8AC3E}">
        <p14:creationId xmlns:p14="http://schemas.microsoft.com/office/powerpoint/2010/main" val="2151942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374F4650-42B0-4647-B817-730B9BE72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Shape 94">
            <a:extLst>
              <a:ext uri="{FF2B5EF4-FFF2-40B4-BE49-F238E27FC236}">
                <a16:creationId xmlns:a16="http://schemas.microsoft.com/office/drawing/2014/main" id="{EF80D4DD-EE29-450D-A187-E8892B853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6066063" cy="6858000"/>
          </a:xfrm>
          <a:custGeom>
            <a:avLst/>
            <a:gdLst>
              <a:gd name="connsiteX0" fmla="*/ 6066063 w 6066063"/>
              <a:gd name="connsiteY0" fmla="*/ 0 h 6858000"/>
              <a:gd name="connsiteX1" fmla="*/ 1229608 w 6066063"/>
              <a:gd name="connsiteY1" fmla="*/ 0 h 6858000"/>
              <a:gd name="connsiteX2" fmla="*/ 1128285 w 6066063"/>
              <a:gd name="connsiteY2" fmla="*/ 156518 h 6858000"/>
              <a:gd name="connsiteX3" fmla="*/ 768782 w 6066063"/>
              <a:gd name="connsiteY3" fmla="*/ 825746 h 6858000"/>
              <a:gd name="connsiteX4" fmla="*/ 743290 w 6066063"/>
              <a:gd name="connsiteY4" fmla="*/ 860183 h 6858000"/>
              <a:gd name="connsiteX5" fmla="*/ 787138 w 6066063"/>
              <a:gd name="connsiteY5" fmla="*/ 756243 h 6858000"/>
              <a:gd name="connsiteX6" fmla="*/ 980544 w 6066063"/>
              <a:gd name="connsiteY6" fmla="*/ 339016 h 6858000"/>
              <a:gd name="connsiteX7" fmla="*/ 1161966 w 6066063"/>
              <a:gd name="connsiteY7" fmla="*/ 0 h 6858000"/>
              <a:gd name="connsiteX8" fmla="*/ 1104491 w 6066063"/>
              <a:gd name="connsiteY8" fmla="*/ 0 h 6858000"/>
              <a:gd name="connsiteX9" fmla="*/ 993044 w 6066063"/>
              <a:gd name="connsiteY9" fmla="*/ 204247 h 6858000"/>
              <a:gd name="connsiteX10" fmla="*/ 494731 w 6066063"/>
              <a:gd name="connsiteY10" fmla="*/ 1375322 h 6858000"/>
              <a:gd name="connsiteX11" fmla="*/ 46559 w 6066063"/>
              <a:gd name="connsiteY11" fmla="*/ 3329787 h 6858000"/>
              <a:gd name="connsiteX12" fmla="*/ 12272 w 6066063"/>
              <a:gd name="connsiteY12" fmla="*/ 4352595 h 6858000"/>
              <a:gd name="connsiteX13" fmla="*/ 171094 w 6066063"/>
              <a:gd name="connsiteY13" fmla="*/ 5544543 h 6858000"/>
              <a:gd name="connsiteX14" fmla="*/ 538125 w 6066063"/>
              <a:gd name="connsiteY14" fmla="*/ 6816123 h 6858000"/>
              <a:gd name="connsiteX15" fmla="*/ 555724 w 6066063"/>
              <a:gd name="connsiteY15" fmla="*/ 6858000 h 6858000"/>
              <a:gd name="connsiteX16" fmla="*/ 608303 w 6066063"/>
              <a:gd name="connsiteY16" fmla="*/ 6858000 h 6858000"/>
              <a:gd name="connsiteX17" fmla="*/ 596366 w 6066063"/>
              <a:gd name="connsiteY17" fmla="*/ 6829337 h 6858000"/>
              <a:gd name="connsiteX18" fmla="*/ 364843 w 6066063"/>
              <a:gd name="connsiteY18" fmla="*/ 6132604 h 6858000"/>
              <a:gd name="connsiteX19" fmla="*/ 213412 w 6066063"/>
              <a:gd name="connsiteY19" fmla="*/ 5505676 h 6858000"/>
              <a:gd name="connsiteX20" fmla="*/ 211628 w 6066063"/>
              <a:gd name="connsiteY20" fmla="*/ 5472254 h 6858000"/>
              <a:gd name="connsiteX21" fmla="*/ 311945 w 6066063"/>
              <a:gd name="connsiteY21" fmla="*/ 5821167 h 6858000"/>
              <a:gd name="connsiteX22" fmla="*/ 623960 w 6066063"/>
              <a:gd name="connsiteY22" fmla="*/ 6658826 h 6858000"/>
              <a:gd name="connsiteX23" fmla="*/ 717350 w 6066063"/>
              <a:gd name="connsiteY23" fmla="*/ 6858000 h 6858000"/>
              <a:gd name="connsiteX24" fmla="*/ 6066063 w 606606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066063" h="6858000">
                <a:moveTo>
                  <a:pt x="6066063"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6066063" y="6858000"/>
                </a:lnTo>
                <a:close/>
              </a:path>
            </a:pathLst>
          </a:custGeom>
          <a:solidFill>
            <a:schemeClr val="accent1"/>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6D64A1D1-DD07-4DD2-A527-4B1F52D6AB78}"/>
              </a:ext>
            </a:extLst>
          </p:cNvPr>
          <p:cNvSpPr>
            <a:spLocks noGrp="1"/>
          </p:cNvSpPr>
          <p:nvPr>
            <p:ph type="title"/>
          </p:nvPr>
        </p:nvSpPr>
        <p:spPr>
          <a:xfrm>
            <a:off x="841248" y="644652"/>
            <a:ext cx="4178808" cy="5568696"/>
          </a:xfrm>
        </p:spPr>
        <p:txBody>
          <a:bodyPr vert="horz" lIns="91440" tIns="45720" rIns="91440" bIns="45720" rtlCol="0" anchor="ctr">
            <a:normAutofit/>
          </a:bodyPr>
          <a:lstStyle/>
          <a:p>
            <a:r>
              <a:rPr lang="en-US">
                <a:solidFill>
                  <a:schemeClr val="bg1"/>
                </a:solidFill>
              </a:rPr>
              <a:t>Why This system?</a:t>
            </a:r>
          </a:p>
        </p:txBody>
      </p:sp>
      <p:sp>
        <p:nvSpPr>
          <p:cNvPr id="3" name="TextBox 2">
            <a:extLst>
              <a:ext uri="{FF2B5EF4-FFF2-40B4-BE49-F238E27FC236}">
                <a16:creationId xmlns:a16="http://schemas.microsoft.com/office/drawing/2014/main" id="{40E88453-59D6-48F0-BBE5-FB11655682B1}"/>
              </a:ext>
            </a:extLst>
          </p:cNvPr>
          <p:cNvSpPr txBox="1"/>
          <p:nvPr/>
        </p:nvSpPr>
        <p:spPr>
          <a:xfrm>
            <a:off x="6556248" y="644652"/>
            <a:ext cx="4794504" cy="556869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110000"/>
              </a:lnSpc>
              <a:spcAft>
                <a:spcPts val="600"/>
              </a:spcAft>
            </a:pPr>
            <a:r>
              <a:rPr lang="en-US" sz="3200"/>
              <a:t>The possibility to predict diseases or to warn individuals of their progressions before it's a serious problem would help reduce strain on the health care system. To personalize a menu,  measure amount of activity with better accuracy, and finally, monitor and advice on current health status would greatly impact the quality of life for those individuals with elevated care requirements.</a:t>
            </a:r>
            <a:endParaRPr lang="en-US"/>
          </a:p>
        </p:txBody>
      </p:sp>
      <p:sp>
        <p:nvSpPr>
          <p:cNvPr id="6" name="Slide Number Placeholder 5">
            <a:extLst>
              <a:ext uri="{FF2B5EF4-FFF2-40B4-BE49-F238E27FC236}">
                <a16:creationId xmlns:a16="http://schemas.microsoft.com/office/drawing/2014/main" id="{082C8496-0D63-4559-BFA5-683F5780142B}"/>
              </a:ext>
            </a:extLst>
          </p:cNvPr>
          <p:cNvSpPr>
            <a:spLocks noGrp="1"/>
          </p:cNvSpPr>
          <p:nvPr>
            <p:ph type="sldNum" sz="quarter" idx="12"/>
          </p:nvPr>
        </p:nvSpPr>
        <p:spPr>
          <a:xfrm>
            <a:off x="9887712" y="6356350"/>
            <a:ext cx="1463040" cy="365125"/>
          </a:xfrm>
        </p:spPr>
        <p:txBody>
          <a:bodyPr vert="horz" lIns="91440" tIns="45720" rIns="91440" bIns="45720" rtlCol="0" anchor="ctr">
            <a:normAutofit/>
          </a:bodyPr>
          <a:lstStyle/>
          <a:p>
            <a:pPr>
              <a:spcAft>
                <a:spcPts val="600"/>
              </a:spcAft>
            </a:pPr>
            <a:fld id="{2C18C1E5-FB55-42F5-BD6D-9CC153FCDBE6}" type="slidenum">
              <a:rPr lang="en-US">
                <a:solidFill>
                  <a:schemeClr val="tx1"/>
                </a:solidFill>
              </a:rPr>
              <a:pPr>
                <a:spcAft>
                  <a:spcPts val="600"/>
                </a:spcAft>
              </a:pPr>
              <a:t>2</a:t>
            </a:fld>
            <a:endParaRPr lang="en-US">
              <a:solidFill>
                <a:schemeClr val="tx1"/>
              </a:solidFill>
            </a:endParaRPr>
          </a:p>
        </p:txBody>
      </p:sp>
    </p:spTree>
    <p:extLst>
      <p:ext uri="{BB962C8B-B14F-4D97-AF65-F5344CB8AC3E}">
        <p14:creationId xmlns:p14="http://schemas.microsoft.com/office/powerpoint/2010/main" val="501494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EDBB77-0E30-4710-8BE3-5ED4FE4F2954}"/>
              </a:ext>
            </a:extLst>
          </p:cNvPr>
          <p:cNvSpPr>
            <a:spLocks noGrp="1"/>
          </p:cNvSpPr>
          <p:nvPr>
            <p:ph type="title"/>
          </p:nvPr>
        </p:nvSpPr>
        <p:spPr/>
        <p:txBody>
          <a:bodyPr/>
          <a:lstStyle/>
          <a:p>
            <a:r>
              <a:rPr lang="en-US"/>
              <a:t>Our TEAM</a:t>
            </a:r>
          </a:p>
        </p:txBody>
      </p:sp>
      <p:sp>
        <p:nvSpPr>
          <p:cNvPr id="11" name="Text Placeholder 10">
            <a:extLst>
              <a:ext uri="{FF2B5EF4-FFF2-40B4-BE49-F238E27FC236}">
                <a16:creationId xmlns:a16="http://schemas.microsoft.com/office/drawing/2014/main" id="{CC188E31-6F56-43CB-A51D-5CE82F862217}"/>
              </a:ext>
            </a:extLst>
          </p:cNvPr>
          <p:cNvSpPr>
            <a:spLocks noGrp="1"/>
          </p:cNvSpPr>
          <p:nvPr>
            <p:ph type="body" sz="quarter" idx="18"/>
          </p:nvPr>
        </p:nvSpPr>
        <p:spPr>
          <a:xfrm>
            <a:off x="734845" y="4755861"/>
            <a:ext cx="2760912" cy="999456"/>
          </a:xfrm>
        </p:spPr>
        <p:txBody>
          <a:bodyPr vert="horz" lIns="91440" tIns="45720" rIns="91440" bIns="45720" rtlCol="0" anchor="t">
            <a:noAutofit/>
          </a:bodyPr>
          <a:lstStyle/>
          <a:p>
            <a:r>
              <a:rPr lang="en-US">
                <a:ea typeface="+mn-lt"/>
                <a:cs typeface="+mn-lt"/>
              </a:rPr>
              <a:t>Mohamed Mesbahi El </a:t>
            </a:r>
            <a:r>
              <a:rPr lang="en-US" err="1">
                <a:ea typeface="+mn-lt"/>
                <a:cs typeface="+mn-lt"/>
              </a:rPr>
              <a:t>Aouame</a:t>
            </a:r>
            <a:endParaRPr lang="en-US" err="1"/>
          </a:p>
          <a:p>
            <a:pPr lvl="1"/>
            <a:r>
              <a:rPr lang="en-US">
                <a:ea typeface="+mn-lt"/>
                <a:cs typeface="+mn-lt"/>
              </a:rPr>
              <a:t>Third year student at UNBSJ.</a:t>
            </a:r>
          </a:p>
          <a:p>
            <a:pPr lvl="1"/>
            <a:r>
              <a:rPr lang="en-US">
                <a:ea typeface="+mn-lt"/>
                <a:cs typeface="+mn-lt"/>
              </a:rPr>
              <a:t> C++ Programmer and AI enthusiast. Interested in embedded systems development in the domain of IoT, as well as neural networking and deep learning techniques.</a:t>
            </a:r>
            <a:endParaRPr lang="en-US"/>
          </a:p>
          <a:p>
            <a:pPr lvl="1"/>
            <a:endParaRPr lang="en-US" noProof="0"/>
          </a:p>
        </p:txBody>
      </p:sp>
      <p:sp>
        <p:nvSpPr>
          <p:cNvPr id="13" name="Text Placeholder 12">
            <a:extLst>
              <a:ext uri="{FF2B5EF4-FFF2-40B4-BE49-F238E27FC236}">
                <a16:creationId xmlns:a16="http://schemas.microsoft.com/office/drawing/2014/main" id="{4D9B118C-6413-489D-9C19-5FB260AF80A0}"/>
              </a:ext>
            </a:extLst>
          </p:cNvPr>
          <p:cNvSpPr>
            <a:spLocks noGrp="1"/>
          </p:cNvSpPr>
          <p:nvPr>
            <p:ph type="body" sz="quarter" idx="20"/>
          </p:nvPr>
        </p:nvSpPr>
        <p:spPr>
          <a:xfrm>
            <a:off x="5230292" y="4754880"/>
            <a:ext cx="1718940" cy="740664"/>
          </a:xfrm>
        </p:spPr>
        <p:txBody>
          <a:bodyPr vert="horz" lIns="91440" tIns="45720" rIns="91440" bIns="45720" rtlCol="0" anchor="t">
            <a:noAutofit/>
          </a:bodyPr>
          <a:lstStyle/>
          <a:p>
            <a:r>
              <a:rPr lang="en-US">
                <a:ea typeface="+mn-lt"/>
                <a:cs typeface="+mn-lt"/>
              </a:rPr>
              <a:t>Michael Guo</a:t>
            </a:r>
            <a:endParaRPr lang="en-US"/>
          </a:p>
          <a:p>
            <a:r>
              <a:rPr lang="en-US" sz="1800">
                <a:ea typeface="+mn-lt"/>
                <a:cs typeface="+mn-lt"/>
              </a:rPr>
              <a:t>UNB </a:t>
            </a:r>
            <a:r>
              <a:rPr lang="en-US" sz="1800" err="1">
                <a:ea typeface="+mn-lt"/>
                <a:cs typeface="+mn-lt"/>
              </a:rPr>
              <a:t>BscCs</a:t>
            </a:r>
            <a:r>
              <a:rPr lang="en-US" sz="1800">
                <a:ea typeface="+mn-lt"/>
                <a:cs typeface="+mn-lt"/>
              </a:rPr>
              <a:t> student</a:t>
            </a:r>
          </a:p>
          <a:p>
            <a:endParaRPr lang="en-US" noProof="0"/>
          </a:p>
          <a:p>
            <a:pPr lvl="1"/>
            <a:endParaRPr lang="en-US"/>
          </a:p>
          <a:p>
            <a:endParaRPr lang="en-US"/>
          </a:p>
        </p:txBody>
      </p:sp>
      <p:sp>
        <p:nvSpPr>
          <p:cNvPr id="15" name="Text Placeholder 14">
            <a:extLst>
              <a:ext uri="{FF2B5EF4-FFF2-40B4-BE49-F238E27FC236}">
                <a16:creationId xmlns:a16="http://schemas.microsoft.com/office/drawing/2014/main" id="{B6B3FA83-E76D-434E-A1B2-F30790338CD2}"/>
              </a:ext>
            </a:extLst>
          </p:cNvPr>
          <p:cNvSpPr>
            <a:spLocks noGrp="1"/>
          </p:cNvSpPr>
          <p:nvPr>
            <p:ph type="body" sz="quarter" idx="22"/>
          </p:nvPr>
        </p:nvSpPr>
        <p:spPr>
          <a:xfrm>
            <a:off x="8833808" y="4754880"/>
            <a:ext cx="2487743" cy="1790211"/>
          </a:xfrm>
        </p:spPr>
        <p:txBody>
          <a:bodyPr vert="horz" lIns="91440" tIns="45720" rIns="91440" bIns="45720" rtlCol="0" anchor="t">
            <a:noAutofit/>
          </a:bodyPr>
          <a:lstStyle/>
          <a:p>
            <a:r>
              <a:rPr lang="en-US">
                <a:ea typeface="+mn-lt"/>
                <a:cs typeface="+mn-lt"/>
              </a:rPr>
              <a:t>Lindsay Mullett</a:t>
            </a:r>
            <a:endParaRPr lang="en-US"/>
          </a:p>
          <a:p>
            <a:pPr lvl="1"/>
            <a:r>
              <a:rPr lang="en-US">
                <a:ea typeface="+mn-lt"/>
                <a:cs typeface="+mn-lt"/>
              </a:rPr>
              <a:t>UNBSJ </a:t>
            </a:r>
            <a:r>
              <a:rPr lang="en-US" err="1">
                <a:ea typeface="+mn-lt"/>
                <a:cs typeface="+mn-lt"/>
              </a:rPr>
              <a:t>BscCs</a:t>
            </a:r>
            <a:r>
              <a:rPr lang="en-US">
                <a:ea typeface="+mn-lt"/>
                <a:cs typeface="+mn-lt"/>
              </a:rPr>
              <a:t> student</a:t>
            </a:r>
          </a:p>
          <a:p>
            <a:pPr lvl="1" algn="l"/>
            <a:r>
              <a:rPr lang="en-US">
                <a:ea typeface="+mn-lt"/>
                <a:cs typeface="+mn-lt"/>
              </a:rPr>
              <a:t>Educated in data management and object orientated programming.  Motivated to improve implementation and efficiency of systems relating to precision medicine. </a:t>
            </a:r>
          </a:p>
          <a:p>
            <a:pPr lvl="1"/>
            <a:endParaRPr lang="en-US"/>
          </a:p>
          <a:p>
            <a:endParaRPr lang="en-US"/>
          </a:p>
        </p:txBody>
      </p:sp>
      <p:pic>
        <p:nvPicPr>
          <p:cNvPr id="2" name="Picture 2" descr="Close up of Barley in the wild">
            <a:extLst>
              <a:ext uri="{FF2B5EF4-FFF2-40B4-BE49-F238E27FC236}">
                <a16:creationId xmlns:a16="http://schemas.microsoft.com/office/drawing/2014/main" id="{D6630138-94C3-4929-B89D-FCCAD21E2E4E}"/>
              </a:ext>
            </a:extLst>
          </p:cNvPr>
          <p:cNvPicPr>
            <a:picLocks noGrp="1" noChangeAspect="1"/>
          </p:cNvPicPr>
          <p:nvPr>
            <p:ph type="pic" sz="quarter" idx="13"/>
          </p:nvPr>
        </p:nvPicPr>
        <p:blipFill rotWithShape="1">
          <a:blip r:embed="rId2"/>
          <a:srcRect l="17138" r="17138"/>
          <a:stretch/>
        </p:blipFill>
        <p:spPr>
          <a:xfrm>
            <a:off x="1279525" y="3011488"/>
            <a:ext cx="1463675" cy="1484312"/>
          </a:xfrm>
        </p:spPr>
      </p:pic>
      <p:pic>
        <p:nvPicPr>
          <p:cNvPr id="3" name="Picture 3" descr="Close-up of stacked books">
            <a:extLst>
              <a:ext uri="{FF2B5EF4-FFF2-40B4-BE49-F238E27FC236}">
                <a16:creationId xmlns:a16="http://schemas.microsoft.com/office/drawing/2014/main" id="{F8C02BF1-8F0D-42B9-A781-6399A680FF6C}"/>
              </a:ext>
            </a:extLst>
          </p:cNvPr>
          <p:cNvPicPr>
            <a:picLocks noGrp="1" noChangeAspect="1"/>
          </p:cNvPicPr>
          <p:nvPr>
            <p:ph type="pic" sz="quarter" idx="15"/>
          </p:nvPr>
        </p:nvPicPr>
        <p:blipFill rotWithShape="1">
          <a:blip r:embed="rId3"/>
          <a:srcRect l="22298" r="22298"/>
          <a:stretch/>
        </p:blipFill>
        <p:spPr/>
      </p:pic>
      <p:pic>
        <p:nvPicPr>
          <p:cNvPr id="30" name="Picture 30" descr="A person sitting at a table with wine glasses&#10;&#10;Description automatically generated">
            <a:extLst>
              <a:ext uri="{FF2B5EF4-FFF2-40B4-BE49-F238E27FC236}">
                <a16:creationId xmlns:a16="http://schemas.microsoft.com/office/drawing/2014/main" id="{EC9CD19C-1CD2-44B8-87CE-EC62F58FFE66}"/>
              </a:ext>
            </a:extLst>
          </p:cNvPr>
          <p:cNvPicPr>
            <a:picLocks noGrp="1" noChangeAspect="1"/>
          </p:cNvPicPr>
          <p:nvPr>
            <p:ph type="pic" sz="quarter" idx="17"/>
          </p:nvPr>
        </p:nvPicPr>
        <p:blipFill rotWithShape="1">
          <a:blip r:embed="rId4"/>
          <a:srcRect l="14970" t="5229" r="47305" b="35948"/>
          <a:stretch/>
        </p:blipFill>
        <p:spPr>
          <a:xfrm>
            <a:off x="9453588" y="2895457"/>
            <a:ext cx="1032978" cy="1486019"/>
          </a:xfrm>
        </p:spPr>
      </p:pic>
    </p:spTree>
    <p:extLst>
      <p:ext uri="{BB962C8B-B14F-4D97-AF65-F5344CB8AC3E}">
        <p14:creationId xmlns:p14="http://schemas.microsoft.com/office/powerpoint/2010/main" val="4048077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D6002-E7C9-43AE-8B63-5ABE487D94F9}"/>
              </a:ext>
            </a:extLst>
          </p:cNvPr>
          <p:cNvSpPr>
            <a:spLocks noGrp="1"/>
          </p:cNvSpPr>
          <p:nvPr>
            <p:ph type="title"/>
          </p:nvPr>
        </p:nvSpPr>
        <p:spPr/>
        <p:txBody>
          <a:bodyPr/>
          <a:lstStyle/>
          <a:p>
            <a:r>
              <a:rPr lang="en-US">
                <a:ea typeface="+mj-lt"/>
                <a:cs typeface="+mj-lt"/>
              </a:rPr>
              <a:t>Overview of the System</a:t>
            </a:r>
            <a:endParaRPr lang="en-US"/>
          </a:p>
        </p:txBody>
      </p:sp>
      <p:sp>
        <p:nvSpPr>
          <p:cNvPr id="14" name="Text Placeholder 13">
            <a:extLst>
              <a:ext uri="{FF2B5EF4-FFF2-40B4-BE49-F238E27FC236}">
                <a16:creationId xmlns:a16="http://schemas.microsoft.com/office/drawing/2014/main" id="{A3312664-75A7-465D-B522-B4D1998EE835}"/>
              </a:ext>
            </a:extLst>
          </p:cNvPr>
          <p:cNvSpPr>
            <a:spLocks noGrp="1"/>
          </p:cNvSpPr>
          <p:nvPr>
            <p:ph type="body" idx="1"/>
          </p:nvPr>
        </p:nvSpPr>
        <p:spPr>
          <a:xfrm>
            <a:off x="839788" y="2204066"/>
            <a:ext cx="5157787" cy="823912"/>
          </a:xfrm>
        </p:spPr>
        <p:txBody>
          <a:bodyPr/>
          <a:lstStyle/>
          <a:p>
            <a:r>
              <a:rPr lang="en-US"/>
              <a:t>Client</a:t>
            </a:r>
          </a:p>
        </p:txBody>
      </p:sp>
      <p:sp>
        <p:nvSpPr>
          <p:cNvPr id="15" name="Content Placeholder 14">
            <a:extLst>
              <a:ext uri="{FF2B5EF4-FFF2-40B4-BE49-F238E27FC236}">
                <a16:creationId xmlns:a16="http://schemas.microsoft.com/office/drawing/2014/main" id="{91B932A8-2C41-4CC8-B93B-6E5AD145A60B}"/>
              </a:ext>
            </a:extLst>
          </p:cNvPr>
          <p:cNvSpPr>
            <a:spLocks noGrp="1"/>
          </p:cNvSpPr>
          <p:nvPr>
            <p:ph sz="half" idx="2"/>
          </p:nvPr>
        </p:nvSpPr>
        <p:spPr>
          <a:xfrm>
            <a:off x="839788" y="3023740"/>
            <a:ext cx="5157787" cy="2572645"/>
          </a:xfrm>
        </p:spPr>
        <p:txBody>
          <a:bodyPr vert="horz" lIns="91440" tIns="45720" rIns="91440" bIns="45720" rtlCol="0" anchor="t">
            <a:noAutofit/>
          </a:bodyPr>
          <a:lstStyle/>
          <a:p>
            <a:pPr marL="0" indent="0">
              <a:buNone/>
            </a:pPr>
            <a:r>
              <a:rPr lang="en-US" sz="1800">
                <a:ea typeface="+mn-lt"/>
                <a:cs typeface="+mn-lt"/>
              </a:rPr>
              <a:t>Client – Upon purchasing a wearable device (</a:t>
            </a:r>
            <a:r>
              <a:rPr lang="en-US" sz="1800" err="1">
                <a:ea typeface="+mn-lt"/>
                <a:cs typeface="+mn-lt"/>
              </a:rPr>
              <a:t>eg.smart</a:t>
            </a:r>
            <a:r>
              <a:rPr lang="en-US" sz="1800">
                <a:ea typeface="+mn-lt"/>
                <a:cs typeface="+mn-lt"/>
              </a:rPr>
              <a:t> watch) user will upload personal data to be monitored and measured for self-improvement, health monitoring and medical analysis. User will be identified through a unique identification number and password to create account and assess own data. The wearable device will measure vitals and record physical data. There will be different options for users to subscribe to. High risk individuals such as diabetics or those with genetic disorders will be able to have their data closely monitored by their health care provider and have automatic alerts if vitals reports are concerning. In the event of a medical emergency, a health care professional will be able to access data off of the users device such as vitals, medical history, medications, allergies and blood type. Those wishing to have guidance for self improvement will subscribe to coaches for fitness and nutrition. Through that they will submit reports to have analyzed then receive feedback and modifications from their coaches. </a:t>
            </a:r>
            <a:endParaRPr lang="en-US" sz="1800"/>
          </a:p>
          <a:p>
            <a:pPr lvl="0"/>
            <a:endParaRPr lang="en-US"/>
          </a:p>
          <a:p>
            <a:endParaRPr lang="en-US"/>
          </a:p>
        </p:txBody>
      </p:sp>
      <p:sp>
        <p:nvSpPr>
          <p:cNvPr id="16" name="Text Placeholder 15">
            <a:extLst>
              <a:ext uri="{FF2B5EF4-FFF2-40B4-BE49-F238E27FC236}">
                <a16:creationId xmlns:a16="http://schemas.microsoft.com/office/drawing/2014/main" id="{36355637-BB26-4973-8B98-06B7E307CB60}"/>
              </a:ext>
            </a:extLst>
          </p:cNvPr>
          <p:cNvSpPr>
            <a:spLocks noGrp="1"/>
          </p:cNvSpPr>
          <p:nvPr>
            <p:ph type="body" sz="quarter" idx="3"/>
          </p:nvPr>
        </p:nvSpPr>
        <p:spPr>
          <a:xfrm>
            <a:off x="6133454" y="2204066"/>
            <a:ext cx="5183188" cy="823912"/>
          </a:xfrm>
        </p:spPr>
        <p:txBody>
          <a:bodyPr/>
          <a:lstStyle/>
          <a:p>
            <a:r>
              <a:rPr lang="en-US"/>
              <a:t>System</a:t>
            </a:r>
          </a:p>
        </p:txBody>
      </p:sp>
      <p:sp>
        <p:nvSpPr>
          <p:cNvPr id="17" name="Content Placeholder 16">
            <a:extLst>
              <a:ext uri="{FF2B5EF4-FFF2-40B4-BE49-F238E27FC236}">
                <a16:creationId xmlns:a16="http://schemas.microsoft.com/office/drawing/2014/main" id="{373034D9-ED6D-4A5A-A8F5-A417D26C5A0F}"/>
              </a:ext>
            </a:extLst>
          </p:cNvPr>
          <p:cNvSpPr>
            <a:spLocks noGrp="1"/>
          </p:cNvSpPr>
          <p:nvPr>
            <p:ph sz="quarter" idx="4"/>
          </p:nvPr>
        </p:nvSpPr>
        <p:spPr>
          <a:xfrm>
            <a:off x="6172200" y="3033032"/>
            <a:ext cx="5471261" cy="3204548"/>
          </a:xfrm>
        </p:spPr>
        <p:txBody>
          <a:bodyPr vert="horz" lIns="91440" tIns="45720" rIns="91440" bIns="45720" rtlCol="0" anchor="t">
            <a:noAutofit/>
          </a:bodyPr>
          <a:lstStyle/>
          <a:p>
            <a:pPr marL="0" indent="0">
              <a:buNone/>
            </a:pPr>
            <a:r>
              <a:rPr lang="en-US" sz="1800">
                <a:ea typeface="+mn-lt"/>
                <a:cs typeface="+mn-lt"/>
              </a:rPr>
              <a:t>System – Website and app connected to user's wearable device. Device will measure physical data and store it with the client’s profile accessible through a website. User friendly interface for client to upload and monitor data. Interface for healthcare professionals to connect to in the event of urgent medical care. Available connection for fitness and nutrition coaches to check progress and submit changes to recommendations. System will notify health care professionals of changes that may be concerning. Alerts will be issued to user if blood sugars or heart rates are at dangerous levels. It is required to keep medical information and personal information separate. The system will include a specialized database that allows storage of dynamic information of clients.</a:t>
            </a:r>
            <a:endParaRPr lang="en-US" sz="1800"/>
          </a:p>
        </p:txBody>
      </p:sp>
      <p:sp>
        <p:nvSpPr>
          <p:cNvPr id="9" name="Slide Number Placeholder 8">
            <a:extLst>
              <a:ext uri="{FF2B5EF4-FFF2-40B4-BE49-F238E27FC236}">
                <a16:creationId xmlns:a16="http://schemas.microsoft.com/office/drawing/2014/main" id="{5BDE6EC3-B267-47CD-BA6E-B197B502B476}"/>
              </a:ext>
            </a:extLst>
          </p:cNvPr>
          <p:cNvSpPr>
            <a:spLocks noGrp="1"/>
          </p:cNvSpPr>
          <p:nvPr>
            <p:ph type="sldNum" sz="quarter" idx="12"/>
          </p:nvPr>
        </p:nvSpPr>
        <p:spPr>
          <a:xfrm>
            <a:off x="4322736" y="6743808"/>
            <a:ext cx="2743200" cy="365125"/>
          </a:xfrm>
        </p:spPr>
        <p:txBody>
          <a:bodyPr/>
          <a:lstStyle/>
          <a:p>
            <a:fld id="{2C18C1E5-FB55-42F5-BD6D-9CC153FCDBE6}" type="slidenum">
              <a:rPr lang="en-US" smtClean="0"/>
              <a:pPr/>
              <a:t>4</a:t>
            </a:fld>
            <a:endParaRPr lang="en-US"/>
          </a:p>
        </p:txBody>
      </p:sp>
    </p:spTree>
    <p:extLst>
      <p:ext uri="{BB962C8B-B14F-4D97-AF65-F5344CB8AC3E}">
        <p14:creationId xmlns:p14="http://schemas.microsoft.com/office/powerpoint/2010/main" val="3828361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4" name="Rectangle 20">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64A1D1-DD07-4DD2-A527-4B1F52D6AB78}"/>
              </a:ext>
            </a:extLst>
          </p:cNvPr>
          <p:cNvSpPr>
            <a:spLocks noGrp="1"/>
          </p:cNvSpPr>
          <p:nvPr>
            <p:ph type="title"/>
          </p:nvPr>
        </p:nvSpPr>
        <p:spPr>
          <a:xfrm>
            <a:off x="890338" y="640080"/>
            <a:ext cx="3734014" cy="3566160"/>
          </a:xfrm>
        </p:spPr>
        <p:txBody>
          <a:bodyPr vert="horz" lIns="91440" tIns="45720" rIns="91440" bIns="45720" rtlCol="0" anchor="b">
            <a:normAutofit/>
          </a:bodyPr>
          <a:lstStyle/>
          <a:p>
            <a:pPr>
              <a:lnSpc>
                <a:spcPct val="90000"/>
              </a:lnSpc>
            </a:pPr>
            <a:r>
              <a:rPr lang="en-US"/>
              <a:t>Stakeholders</a:t>
            </a:r>
            <a:br>
              <a:rPr lang="en-US" sz="4400"/>
            </a:br>
            <a:br>
              <a:rPr lang="en-US" sz="4400"/>
            </a:br>
            <a:r>
              <a:rPr lang="en-US" sz="3600"/>
              <a:t>System can be used by anyone, Specifically Targeted at:</a:t>
            </a:r>
            <a:endParaRPr lang="en-US" sz="3600" i="1"/>
          </a:p>
        </p:txBody>
      </p:sp>
      <p:sp>
        <p:nvSpPr>
          <p:cNvPr id="26"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082C8496-0D63-4559-BFA5-683F5780142B}"/>
              </a:ext>
            </a:extLst>
          </p:cNvPr>
          <p:cNvSpPr>
            <a:spLocks noGrp="1"/>
          </p:cNvSpPr>
          <p:nvPr>
            <p:ph type="sldNum" sz="quarter" idx="12"/>
          </p:nvPr>
        </p:nvSpPr>
        <p:spPr>
          <a:xfrm>
            <a:off x="10405872" y="6356350"/>
            <a:ext cx="1143000" cy="365125"/>
          </a:xfrm>
        </p:spPr>
        <p:txBody>
          <a:bodyPr vert="horz" lIns="91440" tIns="45720" rIns="91440" bIns="45720" rtlCol="0" anchor="ctr">
            <a:normAutofit/>
          </a:bodyPr>
          <a:lstStyle/>
          <a:p>
            <a:pPr>
              <a:spcAft>
                <a:spcPts val="600"/>
              </a:spcAft>
            </a:pPr>
            <a:fld id="{2C18C1E5-FB55-42F5-BD6D-9CC153FCDBE6}" type="slidenum">
              <a:rPr lang="en-US">
                <a:solidFill>
                  <a:srgbClr val="FBF9F6"/>
                </a:solidFill>
              </a:rPr>
              <a:pPr>
                <a:spcAft>
                  <a:spcPts val="600"/>
                </a:spcAft>
              </a:pPr>
              <a:t>5</a:t>
            </a:fld>
            <a:endParaRPr lang="en-US">
              <a:solidFill>
                <a:srgbClr val="FBF9F6"/>
              </a:solidFill>
            </a:endParaRPr>
          </a:p>
        </p:txBody>
      </p:sp>
      <p:graphicFrame>
        <p:nvGraphicFramePr>
          <p:cNvPr id="8" name="Content Placeholder 2">
            <a:extLst>
              <a:ext uri="{FF2B5EF4-FFF2-40B4-BE49-F238E27FC236}">
                <a16:creationId xmlns:a16="http://schemas.microsoft.com/office/drawing/2014/main" id="{BF0C6B93-20B7-47F1-BCB3-E10D9E62525E}"/>
              </a:ext>
            </a:extLst>
          </p:cNvPr>
          <p:cNvGraphicFramePr>
            <a:graphicFrameLocks noGrp="1"/>
          </p:cNvGraphicFramePr>
          <p:nvPr>
            <p:ph idx="1"/>
            <p:extLst>
              <p:ext uri="{D42A27DB-BD31-4B8C-83A1-F6EECF244321}">
                <p14:modId xmlns:p14="http://schemas.microsoft.com/office/powerpoint/2010/main" val="307436299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2842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5EC60EF-9F20-4E94-8801-8BA37007F39B}"/>
              </a:ext>
            </a:extLst>
          </p:cNvPr>
          <p:cNvSpPr>
            <a:spLocks noGrp="1"/>
          </p:cNvSpPr>
          <p:nvPr>
            <p:ph type="title"/>
          </p:nvPr>
        </p:nvSpPr>
        <p:spPr>
          <a:xfrm>
            <a:off x="838200" y="401221"/>
            <a:ext cx="10515600" cy="1348065"/>
          </a:xfrm>
        </p:spPr>
        <p:txBody>
          <a:bodyPr vert="horz" lIns="91440" tIns="45720" rIns="91440" bIns="45720" rtlCol="0">
            <a:normAutofit/>
          </a:bodyPr>
          <a:lstStyle/>
          <a:p>
            <a:r>
              <a:rPr lang="en-US" sz="6800">
                <a:solidFill>
                  <a:schemeClr val="bg1"/>
                </a:solidFill>
              </a:rPr>
              <a:t>Functional system requirements</a:t>
            </a:r>
          </a:p>
        </p:txBody>
      </p:sp>
      <p:sp>
        <p:nvSpPr>
          <p:cNvPr id="6" name="Slide Number Placeholder 5">
            <a:extLst>
              <a:ext uri="{FF2B5EF4-FFF2-40B4-BE49-F238E27FC236}">
                <a16:creationId xmlns:a16="http://schemas.microsoft.com/office/drawing/2014/main" id="{FAEA3822-3DBB-41A6-8C93-47E05C8A78DA}"/>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2C18C1E5-FB55-42F5-BD6D-9CC153FCDBE6}" type="slidenum">
              <a:rPr lang="en-US" smtClean="0"/>
              <a:pPr>
                <a:spcAft>
                  <a:spcPts val="600"/>
                </a:spcAft>
              </a:pPr>
              <a:t>6</a:t>
            </a:fld>
            <a:endParaRPr lang="en-US"/>
          </a:p>
        </p:txBody>
      </p:sp>
      <p:graphicFrame>
        <p:nvGraphicFramePr>
          <p:cNvPr id="8" name="Table 9">
            <a:extLst>
              <a:ext uri="{FF2B5EF4-FFF2-40B4-BE49-F238E27FC236}">
                <a16:creationId xmlns:a16="http://schemas.microsoft.com/office/drawing/2014/main" id="{DB4AF513-E7F4-417D-8A71-1466E66E1B47}"/>
              </a:ext>
            </a:extLst>
          </p:cNvPr>
          <p:cNvGraphicFramePr>
            <a:graphicFrameLocks noGrp="1"/>
          </p:cNvGraphicFramePr>
          <p:nvPr>
            <p:ph idx="1"/>
            <p:extLst>
              <p:ext uri="{D42A27DB-BD31-4B8C-83A1-F6EECF244321}">
                <p14:modId xmlns:p14="http://schemas.microsoft.com/office/powerpoint/2010/main" val="375042024"/>
              </p:ext>
            </p:extLst>
          </p:nvPr>
        </p:nvGraphicFramePr>
        <p:xfrm>
          <a:off x="322881" y="2066440"/>
          <a:ext cx="11281491" cy="4618101"/>
        </p:xfrm>
        <a:graphic>
          <a:graphicData uri="http://schemas.openxmlformats.org/drawingml/2006/table">
            <a:tbl>
              <a:tblPr firstRow="1" bandRow="1">
                <a:solidFill>
                  <a:srgbClr val="F2F2F2">
                    <a:alpha val="45098"/>
                  </a:srgbClr>
                </a:solidFill>
                <a:tableStyleId>{5C22544A-7EE6-4342-B048-85BDC9FD1C3A}</a:tableStyleId>
              </a:tblPr>
              <a:tblGrid>
                <a:gridCol w="952772">
                  <a:extLst>
                    <a:ext uri="{9D8B030D-6E8A-4147-A177-3AD203B41FA5}">
                      <a16:colId xmlns:a16="http://schemas.microsoft.com/office/drawing/2014/main" val="4236101987"/>
                    </a:ext>
                  </a:extLst>
                </a:gridCol>
                <a:gridCol w="9255418">
                  <a:extLst>
                    <a:ext uri="{9D8B030D-6E8A-4147-A177-3AD203B41FA5}">
                      <a16:colId xmlns:a16="http://schemas.microsoft.com/office/drawing/2014/main" val="3759119048"/>
                    </a:ext>
                  </a:extLst>
                </a:gridCol>
                <a:gridCol w="1073301">
                  <a:extLst>
                    <a:ext uri="{9D8B030D-6E8A-4147-A177-3AD203B41FA5}">
                      <a16:colId xmlns:a16="http://schemas.microsoft.com/office/drawing/2014/main" val="1493095617"/>
                    </a:ext>
                  </a:extLst>
                </a:gridCol>
              </a:tblGrid>
              <a:tr h="429166">
                <a:tc>
                  <a:txBody>
                    <a:bodyPr/>
                    <a:lstStyle/>
                    <a:p>
                      <a:pPr lvl="0">
                        <a:buNone/>
                      </a:pPr>
                      <a:endParaRPr lang="en-US" sz="1600" b="0" cap="none" spc="0">
                        <a:solidFill>
                          <a:schemeClr val="bg1"/>
                        </a:solidFill>
                      </a:endParaRPr>
                    </a:p>
                  </a:txBody>
                  <a:tcPr marL="89097" marR="89097" marT="100920" marB="44548" anchor="ctr">
                    <a:lnL w="12700" cmpd="sng">
                      <a:noFill/>
                    </a:lnL>
                    <a:lnR w="12700" cmpd="sng">
                      <a:noFill/>
                    </a:lnR>
                    <a:lnT w="19050" cap="flat" cmpd="sng" algn="ctr">
                      <a:noFill/>
                      <a:prstDash val="solid"/>
                    </a:lnT>
                    <a:lnB w="38100" cmpd="sng">
                      <a:noFill/>
                    </a:lnB>
                    <a:solidFill>
                      <a:schemeClr val="tx1"/>
                    </a:solidFill>
                  </a:tcPr>
                </a:tc>
                <a:tc>
                  <a:txBody>
                    <a:bodyPr/>
                    <a:lstStyle/>
                    <a:p>
                      <a:pPr lvl="0">
                        <a:buNone/>
                      </a:pPr>
                      <a:r>
                        <a:rPr lang="en-US" sz="1600" b="0" cap="none" spc="0">
                          <a:solidFill>
                            <a:schemeClr val="bg1"/>
                          </a:solidFill>
                        </a:rPr>
                        <a:t>Description</a:t>
                      </a:r>
                    </a:p>
                  </a:txBody>
                  <a:tcPr marL="89097" marR="89097" marT="100920" marB="44548" anchor="ctr">
                    <a:lnL w="12700" cmpd="sng">
                      <a:noFill/>
                    </a:lnL>
                    <a:lnR w="12700" cmpd="sng">
                      <a:noFill/>
                    </a:lnR>
                    <a:lnT w="19050" cap="flat" cmpd="sng" algn="ctr">
                      <a:noFill/>
                      <a:prstDash val="solid"/>
                    </a:lnT>
                    <a:lnB w="38100" cmpd="sng">
                      <a:noFill/>
                    </a:lnB>
                    <a:solidFill>
                      <a:schemeClr val="tx1"/>
                    </a:solidFill>
                  </a:tcPr>
                </a:tc>
                <a:tc>
                  <a:txBody>
                    <a:bodyPr/>
                    <a:lstStyle/>
                    <a:p>
                      <a:pPr lvl="0">
                        <a:buNone/>
                      </a:pPr>
                      <a:r>
                        <a:rPr lang="en-US" sz="1600" b="0" cap="none" spc="0">
                          <a:solidFill>
                            <a:schemeClr val="bg1"/>
                          </a:solidFill>
                        </a:rPr>
                        <a:t>Priority</a:t>
                      </a:r>
                    </a:p>
                  </a:txBody>
                  <a:tcPr marL="89097" marR="89097" marT="100920" marB="44548"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3123168758"/>
                  </a:ext>
                </a:extLst>
              </a:tr>
              <a:tr h="638759">
                <a:tc>
                  <a:txBody>
                    <a:bodyPr/>
                    <a:lstStyle/>
                    <a:p>
                      <a:pPr lvl="0" algn="l">
                        <a:lnSpc>
                          <a:spcPct val="100000"/>
                        </a:lnSpc>
                        <a:spcBef>
                          <a:spcPts val="0"/>
                        </a:spcBef>
                        <a:spcAft>
                          <a:spcPts val="0"/>
                        </a:spcAft>
                        <a:buNone/>
                      </a:pPr>
                      <a:r>
                        <a:rPr lang="en-US" sz="1400" b="0" i="0" u="none" strike="noStrike" cap="none" spc="0" noProof="0">
                          <a:solidFill>
                            <a:schemeClr val="tx1"/>
                          </a:solidFill>
                          <a:latin typeface="The Hand Black"/>
                        </a:rPr>
                        <a:t>REQ-1</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lvl="0" algn="l">
                        <a:lnSpc>
                          <a:spcPct val="100000"/>
                        </a:lnSpc>
                        <a:spcBef>
                          <a:spcPts val="0"/>
                        </a:spcBef>
                        <a:spcAft>
                          <a:spcPts val="0"/>
                        </a:spcAft>
                        <a:buNone/>
                      </a:pPr>
                      <a:r>
                        <a:rPr lang="en-US" sz="1400" b="0" i="0" u="none" strike="noStrike" cap="none" spc="0" noProof="0">
                          <a:solidFill>
                            <a:schemeClr val="tx1"/>
                          </a:solidFill>
                          <a:latin typeface="The Hand Black"/>
                        </a:rPr>
                        <a:t>The system should allow the user to create his own profile and modify it</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r>
                        <a:rPr lang="en-US" sz="1400" cap="none" spc="0">
                          <a:solidFill>
                            <a:schemeClr val="tx1"/>
                          </a:solidFill>
                        </a:rPr>
                        <a:t>5</a:t>
                      </a:r>
                    </a:p>
                  </a:txBody>
                  <a:tcPr marL="89097" marR="89097" marT="100920" marB="44548"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766787693"/>
                  </a:ext>
                </a:extLst>
              </a:tr>
              <a:tr h="638759">
                <a:tc>
                  <a:txBody>
                    <a:bodyPr/>
                    <a:lstStyle/>
                    <a:p>
                      <a:pPr lvl="0" algn="l">
                        <a:lnSpc>
                          <a:spcPct val="100000"/>
                        </a:lnSpc>
                        <a:spcBef>
                          <a:spcPts val="0"/>
                        </a:spcBef>
                        <a:spcAft>
                          <a:spcPts val="0"/>
                        </a:spcAft>
                        <a:buNone/>
                      </a:pPr>
                      <a:r>
                        <a:rPr lang="en-US" sz="1400" b="0" i="0" u="none" strike="noStrike" cap="none" spc="0" noProof="0">
                          <a:solidFill>
                            <a:schemeClr val="tx1"/>
                          </a:solidFill>
                          <a:latin typeface="The Hand Black"/>
                        </a:rPr>
                        <a:t>REQ-2</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lvl="0" algn="l">
                        <a:lnSpc>
                          <a:spcPct val="100000"/>
                        </a:lnSpc>
                        <a:spcBef>
                          <a:spcPts val="0"/>
                        </a:spcBef>
                        <a:spcAft>
                          <a:spcPts val="0"/>
                        </a:spcAft>
                        <a:buNone/>
                      </a:pPr>
                      <a:r>
                        <a:rPr lang="en-US" sz="1400" b="0" i="0" u="none" strike="noStrike" cap="none" spc="0" noProof="0">
                          <a:solidFill>
                            <a:schemeClr val="tx1"/>
                          </a:solidFill>
                          <a:latin typeface="The Hand Black"/>
                        </a:rPr>
                        <a:t>The system should be able to store the personal health data uploaded by users from any machine(computer/mobile) into a database</a:t>
                      </a: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sz="1400" cap="none" spc="0">
                          <a:solidFill>
                            <a:schemeClr val="tx1"/>
                          </a:solidFill>
                        </a:rPr>
                        <a:t>5</a:t>
                      </a: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87153489"/>
                  </a:ext>
                </a:extLst>
              </a:tr>
              <a:tr h="868313">
                <a:tc>
                  <a:txBody>
                    <a:bodyPr/>
                    <a:lstStyle/>
                    <a:p>
                      <a:pPr lvl="0" algn="l">
                        <a:lnSpc>
                          <a:spcPct val="100000"/>
                        </a:lnSpc>
                        <a:spcBef>
                          <a:spcPts val="0"/>
                        </a:spcBef>
                        <a:spcAft>
                          <a:spcPts val="0"/>
                        </a:spcAft>
                        <a:buNone/>
                      </a:pPr>
                      <a:r>
                        <a:rPr lang="en-US" sz="1400" b="0" i="0" u="none" strike="noStrike" cap="none" spc="0" noProof="0">
                          <a:solidFill>
                            <a:schemeClr val="tx1"/>
                          </a:solidFill>
                          <a:latin typeface="The Hand Black"/>
                        </a:rPr>
                        <a:t>REQ-3</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lvl="0" algn="l">
                        <a:lnSpc>
                          <a:spcPct val="100000"/>
                        </a:lnSpc>
                        <a:spcBef>
                          <a:spcPts val="0"/>
                        </a:spcBef>
                        <a:spcAft>
                          <a:spcPts val="0"/>
                        </a:spcAft>
                        <a:buNone/>
                      </a:pPr>
                      <a:r>
                        <a:rPr lang="en-US" sz="1400" b="0" i="0" u="none" strike="noStrike" cap="none" spc="0" noProof="0">
                          <a:solidFill>
                            <a:schemeClr val="tx1"/>
                          </a:solidFill>
                          <a:latin typeface="The Hand Black"/>
                        </a:rPr>
                        <a:t>The system should provide 4 types of accounts: one for health professionals, one for personal coaches and nutritionists, one for regular users and one for users at risk (people with diabetes, genetic conditions, chronic diseases...)</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US" sz="1400" cap="none" spc="0">
                          <a:solidFill>
                            <a:schemeClr val="tx1"/>
                          </a:solidFill>
                        </a:rPr>
                        <a:t>3</a:t>
                      </a:r>
                    </a:p>
                  </a:txBody>
                  <a:tcPr marL="89097" marR="89097" marT="100920" marB="4454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241404444"/>
                  </a:ext>
                </a:extLst>
              </a:tr>
              <a:tr h="638759">
                <a:tc>
                  <a:txBody>
                    <a:bodyPr/>
                    <a:lstStyle/>
                    <a:p>
                      <a:pPr lvl="0" algn="l">
                        <a:lnSpc>
                          <a:spcPct val="100000"/>
                        </a:lnSpc>
                        <a:spcBef>
                          <a:spcPts val="0"/>
                        </a:spcBef>
                        <a:spcAft>
                          <a:spcPts val="0"/>
                        </a:spcAft>
                        <a:buNone/>
                      </a:pPr>
                      <a:r>
                        <a:rPr lang="en-US" sz="1400" b="0" i="0" u="none" strike="noStrike" cap="none" spc="0" noProof="0">
                          <a:solidFill>
                            <a:schemeClr val="tx1"/>
                          </a:solidFill>
                          <a:latin typeface="The Hand Black"/>
                        </a:rPr>
                        <a:t>REQ-4</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tc>
                  <a:txBody>
                    <a:bodyPr/>
                    <a:lstStyle/>
                    <a:p>
                      <a:pPr lvl="0" algn="l">
                        <a:lnSpc>
                          <a:spcPct val="100000"/>
                        </a:lnSpc>
                        <a:spcBef>
                          <a:spcPts val="0"/>
                        </a:spcBef>
                        <a:spcAft>
                          <a:spcPts val="0"/>
                        </a:spcAft>
                        <a:buNone/>
                      </a:pPr>
                      <a:r>
                        <a:rPr lang="en-US" sz="1400" b="0" i="0" u="none" strike="noStrike" cap="none" spc="0" noProof="0">
                          <a:solidFill>
                            <a:schemeClr val="tx1"/>
                          </a:solidFill>
                          <a:latin typeface="The Hand Black"/>
                        </a:rPr>
                        <a:t>For the regular users account, the system should have these features: </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tc>
                  <a:txBody>
                    <a:bodyPr/>
                    <a:lstStyle/>
                    <a:p>
                      <a:pPr lvl="0">
                        <a:buNone/>
                      </a:pPr>
                      <a:r>
                        <a:rPr lang="en-US" sz="1400" cap="none" spc="0">
                          <a:solidFill>
                            <a:schemeClr val="tx1"/>
                          </a:solidFill>
                        </a:rPr>
                        <a:t>2</a:t>
                      </a: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extLst>
                  <a:ext uri="{0D108BD9-81ED-4DB2-BD59-A6C34878D82A}">
                    <a16:rowId xmlns:a16="http://schemas.microsoft.com/office/drawing/2014/main" val="1023936015"/>
                  </a:ext>
                </a:extLst>
              </a:tr>
              <a:tr h="618797">
                <a:tc>
                  <a:txBody>
                    <a:bodyPr/>
                    <a:lstStyle/>
                    <a:p>
                      <a:pPr lvl="0">
                        <a:buNone/>
                      </a:pPr>
                      <a:r>
                        <a:rPr lang="en-US" sz="1400" cap="none" spc="0">
                          <a:solidFill>
                            <a:schemeClr val="tx1"/>
                          </a:solidFill>
                        </a:rPr>
                        <a:t>REQ-5  </a:t>
                      </a: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tc>
                  <a:txBody>
                    <a:bodyPr/>
                    <a:lstStyle/>
                    <a:p>
                      <a:pPr lvl="0" algn="l">
                        <a:lnSpc>
                          <a:spcPct val="100000"/>
                        </a:lnSpc>
                        <a:spcBef>
                          <a:spcPts val="0"/>
                        </a:spcBef>
                        <a:spcAft>
                          <a:spcPts val="0"/>
                        </a:spcAft>
                        <a:buNone/>
                      </a:pPr>
                      <a:r>
                        <a:rPr lang="en-US" sz="1400" b="0" i="0" u="none" strike="noStrike" cap="none" spc="0" noProof="0">
                          <a:latin typeface="The Hand Black"/>
                        </a:rPr>
                        <a:t>Connecting actors to the user. Allowing the different types of professionals to modify plans and provide recommendations to users. Produce </a:t>
                      </a:r>
                      <a:r>
                        <a:rPr lang="en-US" sz="1400" b="0" i="0" u="none" strike="noStrike" cap="none" spc="0" noProof="0"/>
                        <a:t>output of experts’ conclusions, recommendations on treatment, prevention, rehabilitation, volumes and intensity of a training process, nutrition, and diet limitations.</a:t>
                      </a:r>
                      <a:endParaRPr lang="en-US" sz="1400" b="0" i="0" u="none" strike="noStrike" cap="none" spc="0" noProof="0">
                        <a:latin typeface="The Hand Black"/>
                      </a:endParaRP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tc>
                  <a:txBody>
                    <a:bodyPr/>
                    <a:lstStyle/>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extLst>
                  <a:ext uri="{0D108BD9-81ED-4DB2-BD59-A6C34878D82A}">
                    <a16:rowId xmlns:a16="http://schemas.microsoft.com/office/drawing/2014/main" val="2995037791"/>
                  </a:ext>
                </a:extLst>
              </a:tr>
              <a:tr h="618797">
                <a:tc>
                  <a:txBody>
                    <a:bodyPr/>
                    <a:lstStyle/>
                    <a:p>
                      <a:pPr lvl="0">
                        <a:buNone/>
                      </a:pPr>
                      <a:r>
                        <a:rPr lang="en-US" sz="1400" cap="none" spc="0">
                          <a:solidFill>
                            <a:schemeClr val="tx1"/>
                          </a:solidFill>
                        </a:rPr>
                        <a:t>REQ-6</a:t>
                      </a: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lvl="0" algn="l">
                        <a:lnSpc>
                          <a:spcPct val="100000"/>
                        </a:lnSpc>
                        <a:spcBef>
                          <a:spcPts val="0"/>
                        </a:spcBef>
                        <a:spcAft>
                          <a:spcPts val="0"/>
                        </a:spcAft>
                        <a:buNone/>
                      </a:pPr>
                      <a:r>
                        <a:rPr lang="en-US" sz="1400" b="0" i="0" u="none" strike="noStrike" cap="none" spc="0" noProof="0">
                          <a:latin typeface="The Hand Black"/>
                        </a:rPr>
                        <a:t>System will allow for user’s vital information to be accessed by health care professional in the event of a medical emergency</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2381170826"/>
                  </a:ext>
                </a:extLst>
              </a:tr>
            </a:tbl>
          </a:graphicData>
        </a:graphic>
      </p:graphicFrame>
    </p:spTree>
    <p:extLst>
      <p:ext uri="{BB962C8B-B14F-4D97-AF65-F5344CB8AC3E}">
        <p14:creationId xmlns:p14="http://schemas.microsoft.com/office/powerpoint/2010/main" val="1249466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5EC60EF-9F20-4E94-8801-8BA37007F39B}"/>
              </a:ext>
            </a:extLst>
          </p:cNvPr>
          <p:cNvSpPr>
            <a:spLocks noGrp="1"/>
          </p:cNvSpPr>
          <p:nvPr>
            <p:ph type="title"/>
          </p:nvPr>
        </p:nvSpPr>
        <p:spPr>
          <a:xfrm>
            <a:off x="838200" y="848"/>
            <a:ext cx="10515600" cy="1348065"/>
          </a:xfrm>
        </p:spPr>
        <p:txBody>
          <a:bodyPr vert="horz" lIns="91440" tIns="45720" rIns="91440" bIns="45720" rtlCol="0">
            <a:normAutofit/>
          </a:bodyPr>
          <a:lstStyle/>
          <a:p>
            <a:r>
              <a:rPr lang="en-US" sz="3600">
                <a:solidFill>
                  <a:schemeClr val="bg1"/>
                </a:solidFill>
              </a:rPr>
              <a:t>Functional system requirements Continued</a:t>
            </a:r>
          </a:p>
        </p:txBody>
      </p:sp>
      <p:sp>
        <p:nvSpPr>
          <p:cNvPr id="6" name="Slide Number Placeholder 5">
            <a:extLst>
              <a:ext uri="{FF2B5EF4-FFF2-40B4-BE49-F238E27FC236}">
                <a16:creationId xmlns:a16="http://schemas.microsoft.com/office/drawing/2014/main" id="{FAEA3822-3DBB-41A6-8C93-47E05C8A78DA}"/>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2C18C1E5-FB55-42F5-BD6D-9CC153FCDBE6}" type="slidenum">
              <a:rPr lang="en-US" smtClean="0"/>
              <a:pPr>
                <a:spcAft>
                  <a:spcPts val="600"/>
                </a:spcAft>
              </a:pPr>
              <a:t>7</a:t>
            </a:fld>
            <a:endParaRPr lang="en-US"/>
          </a:p>
        </p:txBody>
      </p:sp>
      <p:graphicFrame>
        <p:nvGraphicFramePr>
          <p:cNvPr id="8" name="Table 9">
            <a:extLst>
              <a:ext uri="{FF2B5EF4-FFF2-40B4-BE49-F238E27FC236}">
                <a16:creationId xmlns:a16="http://schemas.microsoft.com/office/drawing/2014/main" id="{DB4AF513-E7F4-417D-8A71-1466E66E1B47}"/>
              </a:ext>
            </a:extLst>
          </p:cNvPr>
          <p:cNvGraphicFramePr>
            <a:graphicFrameLocks noGrp="1"/>
          </p:cNvGraphicFramePr>
          <p:nvPr>
            <p:ph idx="1"/>
            <p:extLst>
              <p:ext uri="{D42A27DB-BD31-4B8C-83A1-F6EECF244321}">
                <p14:modId xmlns:p14="http://schemas.microsoft.com/office/powerpoint/2010/main" val="2272355079"/>
              </p:ext>
            </p:extLst>
          </p:nvPr>
        </p:nvGraphicFramePr>
        <p:xfrm>
          <a:off x="413288" y="1937288"/>
          <a:ext cx="10866999" cy="4818258"/>
        </p:xfrm>
        <a:graphic>
          <a:graphicData uri="http://schemas.openxmlformats.org/drawingml/2006/table">
            <a:tbl>
              <a:tblPr firstRow="1" bandRow="1">
                <a:solidFill>
                  <a:srgbClr val="F2F2F2">
                    <a:alpha val="45098"/>
                  </a:srgbClr>
                </a:solidFill>
                <a:tableStyleId>{5C22544A-7EE6-4342-B048-85BDC9FD1C3A}</a:tableStyleId>
              </a:tblPr>
              <a:tblGrid>
                <a:gridCol w="917766">
                  <a:extLst>
                    <a:ext uri="{9D8B030D-6E8A-4147-A177-3AD203B41FA5}">
                      <a16:colId xmlns:a16="http://schemas.microsoft.com/office/drawing/2014/main" val="4236101987"/>
                    </a:ext>
                  </a:extLst>
                </a:gridCol>
                <a:gridCol w="8915366">
                  <a:extLst>
                    <a:ext uri="{9D8B030D-6E8A-4147-A177-3AD203B41FA5}">
                      <a16:colId xmlns:a16="http://schemas.microsoft.com/office/drawing/2014/main" val="3759119048"/>
                    </a:ext>
                  </a:extLst>
                </a:gridCol>
                <a:gridCol w="1033867">
                  <a:extLst>
                    <a:ext uri="{9D8B030D-6E8A-4147-A177-3AD203B41FA5}">
                      <a16:colId xmlns:a16="http://schemas.microsoft.com/office/drawing/2014/main" val="1493095617"/>
                    </a:ext>
                  </a:extLst>
                </a:gridCol>
              </a:tblGrid>
              <a:tr h="520820">
                <a:tc>
                  <a:txBody>
                    <a:bodyPr/>
                    <a:lstStyle/>
                    <a:p>
                      <a:pPr lvl="0">
                        <a:buNone/>
                      </a:pPr>
                      <a:endParaRPr lang="en-US" sz="1600" b="0" cap="none" spc="0">
                        <a:solidFill>
                          <a:schemeClr val="bg1"/>
                        </a:solidFill>
                      </a:endParaRPr>
                    </a:p>
                  </a:txBody>
                  <a:tcPr marL="89097" marR="89097" marT="100920" marB="44548" anchor="ctr">
                    <a:lnL w="12700" cmpd="sng">
                      <a:noFill/>
                    </a:lnL>
                    <a:lnR w="12700" cmpd="sng">
                      <a:noFill/>
                    </a:lnR>
                    <a:lnT w="19050" cap="flat" cmpd="sng" algn="ctr">
                      <a:noFill/>
                      <a:prstDash val="solid"/>
                    </a:lnT>
                    <a:lnB w="38100" cmpd="sng">
                      <a:noFill/>
                    </a:lnB>
                    <a:solidFill>
                      <a:schemeClr val="tx1"/>
                    </a:solidFill>
                  </a:tcPr>
                </a:tc>
                <a:tc>
                  <a:txBody>
                    <a:bodyPr/>
                    <a:lstStyle/>
                    <a:p>
                      <a:pPr lvl="0">
                        <a:buNone/>
                      </a:pPr>
                      <a:r>
                        <a:rPr lang="en-US" sz="1600" b="0" cap="none" spc="0">
                          <a:solidFill>
                            <a:schemeClr val="bg1"/>
                          </a:solidFill>
                        </a:rPr>
                        <a:t>Description</a:t>
                      </a:r>
                    </a:p>
                  </a:txBody>
                  <a:tcPr marL="89097" marR="89097" marT="100920" marB="44548" anchor="ctr">
                    <a:lnL w="12700" cmpd="sng">
                      <a:noFill/>
                    </a:lnL>
                    <a:lnR w="12700" cmpd="sng">
                      <a:noFill/>
                    </a:lnR>
                    <a:lnT w="19050" cap="flat" cmpd="sng" algn="ctr">
                      <a:noFill/>
                      <a:prstDash val="solid"/>
                    </a:lnT>
                    <a:lnB w="38100" cmpd="sng">
                      <a:noFill/>
                    </a:lnB>
                    <a:solidFill>
                      <a:schemeClr val="tx1"/>
                    </a:solidFill>
                  </a:tcPr>
                </a:tc>
                <a:tc>
                  <a:txBody>
                    <a:bodyPr/>
                    <a:lstStyle/>
                    <a:p>
                      <a:pPr lvl="0">
                        <a:buNone/>
                      </a:pPr>
                      <a:r>
                        <a:rPr lang="en-US" sz="1600" b="0" cap="none" spc="0">
                          <a:solidFill>
                            <a:schemeClr val="bg1"/>
                          </a:solidFill>
                        </a:rPr>
                        <a:t>Priority</a:t>
                      </a:r>
                    </a:p>
                  </a:txBody>
                  <a:tcPr marL="89097" marR="89097" marT="100920" marB="44548"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3123168758"/>
                  </a:ext>
                </a:extLst>
              </a:tr>
              <a:tr h="761941">
                <a:tc>
                  <a:txBody>
                    <a:bodyPr/>
                    <a:lstStyle/>
                    <a:p>
                      <a:pPr lvl="0" algn="l">
                        <a:lnSpc>
                          <a:spcPct val="100000"/>
                        </a:lnSpc>
                        <a:spcBef>
                          <a:spcPts val="0"/>
                        </a:spcBef>
                        <a:spcAft>
                          <a:spcPts val="0"/>
                        </a:spcAft>
                        <a:buNone/>
                      </a:pPr>
                      <a:r>
                        <a:rPr lang="en-US" sz="1400" b="0" i="0" u="none" strike="noStrike" cap="none" spc="0" noProof="0">
                          <a:solidFill>
                            <a:schemeClr val="tx1"/>
                          </a:solidFill>
                          <a:latin typeface="The Hand Black"/>
                        </a:rPr>
                        <a:t>REQ-7</a:t>
                      </a:r>
                      <a:endParaRPr lang="en-US"/>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lvl="0" algn="l">
                        <a:lnSpc>
                          <a:spcPct val="100000"/>
                        </a:lnSpc>
                        <a:spcBef>
                          <a:spcPts val="0"/>
                        </a:spcBef>
                        <a:spcAft>
                          <a:spcPts val="0"/>
                        </a:spcAft>
                        <a:buNone/>
                      </a:pPr>
                      <a:endParaRPr lang="en-US" sz="1400" b="0" i="0" u="none" strike="noStrike" cap="none" spc="0" noProof="0"/>
                    </a:p>
                    <a:p>
                      <a:pPr lvl="0" algn="l">
                        <a:lnSpc>
                          <a:spcPct val="100000"/>
                        </a:lnSpc>
                        <a:spcBef>
                          <a:spcPts val="0"/>
                        </a:spcBef>
                        <a:spcAft>
                          <a:spcPts val="0"/>
                        </a:spcAft>
                        <a:buNone/>
                      </a:pPr>
                      <a:r>
                        <a:rPr lang="en-US" sz="1400" b="0" i="0" u="none" strike="noStrike" cap="none" spc="0" noProof="0"/>
                        <a:t>System will monitor vitals of user and send alert when there is a dramatic change in blood sugars or heart rate</a:t>
                      </a:r>
                    </a:p>
                    <a:p>
                      <a:pPr lvl="0" algn="l">
                        <a:lnSpc>
                          <a:spcPct val="100000"/>
                        </a:lnSpc>
                        <a:spcBef>
                          <a:spcPts val="0"/>
                        </a:spcBef>
                        <a:spcAft>
                          <a:spcPts val="0"/>
                        </a:spcAft>
                        <a:buNone/>
                      </a:pPr>
                      <a:endParaRPr lang="en-US" sz="1400" b="0" i="0" u="none" strike="noStrike" cap="none" spc="0" noProof="0">
                        <a:solidFill>
                          <a:schemeClr val="tx1"/>
                        </a:solidFill>
                        <a:latin typeface="The Hand Black"/>
                      </a:endParaRP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r>
                        <a:rPr lang="en-US" sz="1400" cap="none" spc="0">
                          <a:solidFill>
                            <a:schemeClr val="tx1"/>
                          </a:solidFill>
                        </a:rPr>
                        <a:t>2</a:t>
                      </a:r>
                    </a:p>
                  </a:txBody>
                  <a:tcPr marL="89097" marR="89097" marT="100920" marB="44548"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766787693"/>
                  </a:ext>
                </a:extLst>
              </a:tr>
              <a:tr h="761941">
                <a:tc>
                  <a:txBody>
                    <a:bodyPr/>
                    <a:lstStyle/>
                    <a:p>
                      <a:pPr lvl="0" algn="l">
                        <a:lnSpc>
                          <a:spcPct val="100000"/>
                        </a:lnSpc>
                        <a:spcBef>
                          <a:spcPts val="0"/>
                        </a:spcBef>
                        <a:spcAft>
                          <a:spcPts val="0"/>
                        </a:spcAft>
                        <a:buNone/>
                      </a:pPr>
                      <a:r>
                        <a:rPr lang="en-US" sz="1400" b="0" i="0" u="none" strike="noStrike" cap="none" spc="0" noProof="0">
                          <a:solidFill>
                            <a:schemeClr val="tx1"/>
                          </a:solidFill>
                          <a:latin typeface="The Hand Black"/>
                        </a:rPr>
                        <a:t>REQ-8</a:t>
                      </a:r>
                      <a:endParaRPr lang="en-US"/>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lvl="0" algn="l">
                        <a:lnSpc>
                          <a:spcPct val="100000"/>
                        </a:lnSpc>
                        <a:spcBef>
                          <a:spcPts val="0"/>
                        </a:spcBef>
                        <a:spcAft>
                          <a:spcPts val="0"/>
                        </a:spcAft>
                        <a:buNone/>
                      </a:pPr>
                      <a:r>
                        <a:rPr lang="en-US" sz="1400" b="0" i="0" u="none" strike="noStrike" cap="none" spc="0" noProof="0"/>
                        <a:t>Access personal data about the client health presented as formalized electronic medical records that enable displaying the current integral evaluation of the health state</a:t>
                      </a:r>
                      <a:endParaRPr lang="en-US"/>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87153489"/>
                  </a:ext>
                </a:extLst>
              </a:tr>
              <a:tr h="1031997">
                <a:tc>
                  <a:txBody>
                    <a:bodyPr/>
                    <a:lstStyle/>
                    <a:p>
                      <a:pPr lvl="0" algn="l">
                        <a:lnSpc>
                          <a:spcPct val="100000"/>
                        </a:lnSpc>
                        <a:spcBef>
                          <a:spcPts val="0"/>
                        </a:spcBef>
                        <a:spcAft>
                          <a:spcPts val="0"/>
                        </a:spcAft>
                        <a:buNone/>
                      </a:pPr>
                      <a:r>
                        <a:rPr lang="en-US" sz="1400" b="0" i="0" u="none" strike="noStrike" cap="none" spc="0" noProof="0">
                          <a:solidFill>
                            <a:schemeClr val="tx1"/>
                          </a:solidFill>
                          <a:latin typeface="The Hand Black"/>
                        </a:rPr>
                        <a:t>REQ-9</a:t>
                      </a:r>
                      <a:endParaRPr lang="en-US"/>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lvl="0" algn="l">
                        <a:lnSpc>
                          <a:spcPct val="100000"/>
                        </a:lnSpc>
                        <a:spcBef>
                          <a:spcPts val="0"/>
                        </a:spcBef>
                        <a:spcAft>
                          <a:spcPts val="0"/>
                        </a:spcAft>
                        <a:buNone/>
                      </a:pPr>
                      <a:r>
                        <a:rPr lang="en-US" sz="1400" b="0" i="0" u="none" strike="noStrike" cap="none" spc="0" noProof="0">
                          <a:latin typeface="The Hand Black"/>
                        </a:rPr>
                        <a:t>The system will include a specialized database that allows storage of dynamic information of clients.</a:t>
                      </a:r>
                      <a:endParaRPr lang="en-US"/>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endParaRPr lang="en-US" sz="1400" cap="none" spc="0">
                        <a:solidFill>
                          <a:schemeClr val="tx1"/>
                        </a:solidFill>
                      </a:endParaRPr>
                    </a:p>
                  </a:txBody>
                  <a:tcPr marL="89097" marR="89097" marT="100920" marB="4454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241404444"/>
                  </a:ext>
                </a:extLst>
              </a:tr>
              <a:tr h="761941">
                <a:tc>
                  <a:txBody>
                    <a:bodyPr/>
                    <a:lstStyle/>
                    <a:p>
                      <a:pPr lvl="0" algn="l">
                        <a:lnSpc>
                          <a:spcPct val="100000"/>
                        </a:lnSpc>
                        <a:spcBef>
                          <a:spcPts val="0"/>
                        </a:spcBef>
                        <a:spcAft>
                          <a:spcPts val="0"/>
                        </a:spcAft>
                        <a:buNone/>
                      </a:pPr>
                      <a:r>
                        <a:rPr lang="en-US" sz="1400" b="0" i="0" u="none" strike="noStrike" cap="none" spc="0" noProof="0">
                          <a:solidFill>
                            <a:schemeClr val="tx1"/>
                          </a:solidFill>
                          <a:latin typeface="The Hand Black"/>
                        </a:rPr>
                        <a:t>REQ-10</a:t>
                      </a:r>
                      <a:endParaRPr lang="en-US"/>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tc>
                  <a:txBody>
                    <a:bodyPr/>
                    <a:lstStyle/>
                    <a:p>
                      <a:pPr lvl="0" algn="l">
                        <a:lnSpc>
                          <a:spcPct val="100000"/>
                        </a:lnSpc>
                        <a:spcBef>
                          <a:spcPts val="0"/>
                        </a:spcBef>
                        <a:spcAft>
                          <a:spcPts val="0"/>
                        </a:spcAft>
                        <a:buNone/>
                      </a:pPr>
                      <a:r>
                        <a:rPr lang="en-US" sz="1400" b="0" i="0" u="none" strike="noStrike" cap="none" spc="0" noProof="0">
                          <a:solidFill>
                            <a:schemeClr val="tx1"/>
                          </a:solidFill>
                          <a:latin typeface="The Hand Black"/>
                        </a:rPr>
                        <a:t>System will connect to other companies' technologies that monitor heart rate, blood pressure and blood sugar</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tc>
                  <a:txBody>
                    <a:bodyPr/>
                    <a:lstStyle/>
                    <a:p>
                      <a:pPr lvl="0">
                        <a:buNone/>
                      </a:pPr>
                      <a:r>
                        <a:rPr lang="en-US" sz="1400" cap="none" spc="0">
                          <a:solidFill>
                            <a:schemeClr val="tx1"/>
                          </a:solidFill>
                        </a:rPr>
                        <a:t>2</a:t>
                      </a: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extLst>
                  <a:ext uri="{0D108BD9-81ED-4DB2-BD59-A6C34878D82A}">
                    <a16:rowId xmlns:a16="http://schemas.microsoft.com/office/drawing/2014/main" val="1023936015"/>
                  </a:ext>
                </a:extLst>
              </a:tr>
              <a:tr h="742651">
                <a:tc>
                  <a:txBody>
                    <a:bodyPr/>
                    <a:lstStyle/>
                    <a:p>
                      <a:pPr lvl="0">
                        <a:buNone/>
                      </a:pPr>
                      <a:r>
                        <a:rPr lang="en-US" sz="1400" cap="none" spc="0">
                          <a:solidFill>
                            <a:schemeClr val="tx1"/>
                          </a:solidFill>
                        </a:rPr>
                        <a:t>REQ-11</a:t>
                      </a: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tc>
                  <a:txBody>
                    <a:bodyPr/>
                    <a:lstStyle/>
                    <a:p>
                      <a:pPr lvl="0" algn="l">
                        <a:lnSpc>
                          <a:spcPct val="100000"/>
                        </a:lnSpc>
                        <a:spcBef>
                          <a:spcPts val="0"/>
                        </a:spcBef>
                        <a:spcAft>
                          <a:spcPts val="0"/>
                        </a:spcAft>
                        <a:buNone/>
                      </a:pPr>
                      <a:r>
                        <a:rPr lang="en-US" sz="1400" b="0" i="0" u="none" strike="noStrike" cap="none" spc="0" noProof="0">
                          <a:latin typeface="The Hand Black"/>
                        </a:rPr>
                        <a:t>Encapsulation to ensure only authorized individuals access sensitive information</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tc>
                  <a:txBody>
                    <a:bodyPr/>
                    <a:lstStyle/>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extLst>
                  <a:ext uri="{0D108BD9-81ED-4DB2-BD59-A6C34878D82A}">
                    <a16:rowId xmlns:a16="http://schemas.microsoft.com/office/drawing/2014/main" val="2995037791"/>
                  </a:ext>
                </a:extLst>
              </a:tr>
            </a:tbl>
          </a:graphicData>
        </a:graphic>
      </p:graphicFrame>
    </p:spTree>
    <p:extLst>
      <p:ext uri="{BB962C8B-B14F-4D97-AF65-F5344CB8AC3E}">
        <p14:creationId xmlns:p14="http://schemas.microsoft.com/office/powerpoint/2010/main" val="82153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2"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43" name="Rectangle 125">
            <a:extLst>
              <a:ext uri="{FF2B5EF4-FFF2-40B4-BE49-F238E27FC236}">
                <a16:creationId xmlns:a16="http://schemas.microsoft.com/office/drawing/2014/main" id="{168AB93A-48BC-4C25-A3AD-C17B5A682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64A1D1-DD07-4DD2-A527-4B1F52D6AB78}"/>
              </a:ext>
            </a:extLst>
          </p:cNvPr>
          <p:cNvSpPr>
            <a:spLocks noGrp="1"/>
          </p:cNvSpPr>
          <p:nvPr>
            <p:ph type="title"/>
          </p:nvPr>
        </p:nvSpPr>
        <p:spPr>
          <a:xfrm>
            <a:off x="7998581" y="643467"/>
            <a:ext cx="3562483" cy="3569241"/>
          </a:xfrm>
        </p:spPr>
        <p:txBody>
          <a:bodyPr vert="horz" lIns="91440" tIns="45720" rIns="91440" bIns="45720" rtlCol="0" anchor="b">
            <a:normAutofit/>
          </a:bodyPr>
          <a:lstStyle/>
          <a:p>
            <a:r>
              <a:rPr lang="en-US" sz="5800"/>
              <a:t>Use Case Scenarios</a:t>
            </a:r>
          </a:p>
        </p:txBody>
      </p:sp>
      <p:sp>
        <p:nvSpPr>
          <p:cNvPr id="44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5874" y="4409267"/>
            <a:ext cx="3242551" cy="27432"/>
          </a:xfrm>
          <a:custGeom>
            <a:avLst/>
            <a:gdLst>
              <a:gd name="connsiteX0" fmla="*/ 0 w 3242551"/>
              <a:gd name="connsiteY0" fmla="*/ 0 h 27432"/>
              <a:gd name="connsiteX1" fmla="*/ 616085 w 3242551"/>
              <a:gd name="connsiteY1" fmla="*/ 0 h 27432"/>
              <a:gd name="connsiteX2" fmla="*/ 1264595 w 3242551"/>
              <a:gd name="connsiteY2" fmla="*/ 0 h 27432"/>
              <a:gd name="connsiteX3" fmla="*/ 1945531 w 3242551"/>
              <a:gd name="connsiteY3" fmla="*/ 0 h 27432"/>
              <a:gd name="connsiteX4" fmla="*/ 2626466 w 3242551"/>
              <a:gd name="connsiteY4" fmla="*/ 0 h 27432"/>
              <a:gd name="connsiteX5" fmla="*/ 3242551 w 3242551"/>
              <a:gd name="connsiteY5" fmla="*/ 0 h 27432"/>
              <a:gd name="connsiteX6" fmla="*/ 3242551 w 3242551"/>
              <a:gd name="connsiteY6" fmla="*/ 27432 h 27432"/>
              <a:gd name="connsiteX7" fmla="*/ 2529190 w 3242551"/>
              <a:gd name="connsiteY7" fmla="*/ 27432 h 27432"/>
              <a:gd name="connsiteX8" fmla="*/ 1815829 w 3242551"/>
              <a:gd name="connsiteY8" fmla="*/ 27432 h 27432"/>
              <a:gd name="connsiteX9" fmla="*/ 1167318 w 3242551"/>
              <a:gd name="connsiteY9" fmla="*/ 27432 h 27432"/>
              <a:gd name="connsiteX10" fmla="*/ 0 w 3242551"/>
              <a:gd name="connsiteY10" fmla="*/ 27432 h 27432"/>
              <a:gd name="connsiteX11" fmla="*/ 0 w 3242551"/>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42551" h="27432" fill="none" extrusionOk="0">
                <a:moveTo>
                  <a:pt x="0" y="0"/>
                </a:moveTo>
                <a:cubicBezTo>
                  <a:pt x="194108" y="-30346"/>
                  <a:pt x="476260" y="9901"/>
                  <a:pt x="616085" y="0"/>
                </a:cubicBezTo>
                <a:cubicBezTo>
                  <a:pt x="755911" y="-9901"/>
                  <a:pt x="955441" y="-31994"/>
                  <a:pt x="1264595" y="0"/>
                </a:cubicBezTo>
                <a:cubicBezTo>
                  <a:pt x="1573749" y="31994"/>
                  <a:pt x="1618785" y="-7447"/>
                  <a:pt x="1945531" y="0"/>
                </a:cubicBezTo>
                <a:cubicBezTo>
                  <a:pt x="2272277" y="7447"/>
                  <a:pt x="2390625" y="1646"/>
                  <a:pt x="2626466" y="0"/>
                </a:cubicBezTo>
                <a:cubicBezTo>
                  <a:pt x="2862308" y="-1646"/>
                  <a:pt x="3064770" y="5184"/>
                  <a:pt x="3242551" y="0"/>
                </a:cubicBezTo>
                <a:cubicBezTo>
                  <a:pt x="3241385" y="7395"/>
                  <a:pt x="3242596" y="21864"/>
                  <a:pt x="3242551" y="27432"/>
                </a:cubicBezTo>
                <a:cubicBezTo>
                  <a:pt x="3023282" y="59750"/>
                  <a:pt x="2875833" y="36030"/>
                  <a:pt x="2529190" y="27432"/>
                </a:cubicBezTo>
                <a:cubicBezTo>
                  <a:pt x="2182547" y="18834"/>
                  <a:pt x="2011286" y="10066"/>
                  <a:pt x="1815829" y="27432"/>
                </a:cubicBezTo>
                <a:cubicBezTo>
                  <a:pt x="1620372" y="44798"/>
                  <a:pt x="1410011" y="-1058"/>
                  <a:pt x="1167318" y="27432"/>
                </a:cubicBezTo>
                <a:cubicBezTo>
                  <a:pt x="924625" y="55922"/>
                  <a:pt x="241931" y="85033"/>
                  <a:pt x="0" y="27432"/>
                </a:cubicBezTo>
                <a:cubicBezTo>
                  <a:pt x="-503" y="20663"/>
                  <a:pt x="1168" y="5855"/>
                  <a:pt x="0" y="0"/>
                </a:cubicBezTo>
                <a:close/>
              </a:path>
              <a:path w="3242551" h="27432" stroke="0" extrusionOk="0">
                <a:moveTo>
                  <a:pt x="0" y="0"/>
                </a:moveTo>
                <a:cubicBezTo>
                  <a:pt x="292987" y="-12051"/>
                  <a:pt x="313221" y="-4437"/>
                  <a:pt x="616085" y="0"/>
                </a:cubicBezTo>
                <a:cubicBezTo>
                  <a:pt x="918950" y="4437"/>
                  <a:pt x="1001475" y="-7765"/>
                  <a:pt x="1167318" y="0"/>
                </a:cubicBezTo>
                <a:cubicBezTo>
                  <a:pt x="1333161" y="7765"/>
                  <a:pt x="1642740" y="34995"/>
                  <a:pt x="1880680" y="0"/>
                </a:cubicBezTo>
                <a:cubicBezTo>
                  <a:pt x="2118620" y="-34995"/>
                  <a:pt x="2326628" y="756"/>
                  <a:pt x="2496764" y="0"/>
                </a:cubicBezTo>
                <a:cubicBezTo>
                  <a:pt x="2666900" y="-756"/>
                  <a:pt x="2887316" y="25599"/>
                  <a:pt x="3242551" y="0"/>
                </a:cubicBezTo>
                <a:cubicBezTo>
                  <a:pt x="3242744" y="12649"/>
                  <a:pt x="3241563" y="17989"/>
                  <a:pt x="3242551" y="27432"/>
                </a:cubicBezTo>
                <a:cubicBezTo>
                  <a:pt x="3008998" y="-2757"/>
                  <a:pt x="2799879" y="44559"/>
                  <a:pt x="2594041" y="27432"/>
                </a:cubicBezTo>
                <a:cubicBezTo>
                  <a:pt x="2388203" y="10306"/>
                  <a:pt x="2212925" y="-2221"/>
                  <a:pt x="1880680" y="27432"/>
                </a:cubicBezTo>
                <a:cubicBezTo>
                  <a:pt x="1548435" y="57085"/>
                  <a:pt x="1523943" y="37041"/>
                  <a:pt x="1329446" y="27432"/>
                </a:cubicBezTo>
                <a:cubicBezTo>
                  <a:pt x="1134949" y="17823"/>
                  <a:pt x="919920" y="28299"/>
                  <a:pt x="680936" y="27432"/>
                </a:cubicBezTo>
                <a:cubicBezTo>
                  <a:pt x="441952" y="26566"/>
                  <a:pt x="273000" y="57219"/>
                  <a:pt x="0" y="27432"/>
                </a:cubicBezTo>
                <a:cubicBezTo>
                  <a:pt x="1300" y="19678"/>
                  <a:pt x="-86" y="12044"/>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082C8496-0D63-4559-BFA5-683F5780142B}"/>
              </a:ext>
            </a:extLst>
          </p:cNvPr>
          <p:cNvSpPr>
            <a:spLocks noGrp="1"/>
          </p:cNvSpPr>
          <p:nvPr>
            <p:ph type="sldNum" sz="quarter" idx="12"/>
          </p:nvPr>
        </p:nvSpPr>
        <p:spPr>
          <a:xfrm>
            <a:off x="9724317" y="6356350"/>
            <a:ext cx="1828800" cy="365125"/>
          </a:xfrm>
        </p:spPr>
        <p:txBody>
          <a:bodyPr vert="horz" lIns="91440" tIns="45720" rIns="91440" bIns="45720" rtlCol="0" anchor="ctr">
            <a:normAutofit/>
          </a:bodyPr>
          <a:lstStyle/>
          <a:p>
            <a:pPr>
              <a:spcAft>
                <a:spcPts val="600"/>
              </a:spcAft>
            </a:pPr>
            <a:fld id="{2C18C1E5-FB55-42F5-BD6D-9CC153FCDBE6}" type="slidenum">
              <a:rPr lang="en-US">
                <a:solidFill>
                  <a:schemeClr val="tx1"/>
                </a:solidFill>
              </a:rPr>
              <a:pPr>
                <a:spcAft>
                  <a:spcPts val="600"/>
                </a:spcAft>
              </a:pPr>
              <a:t>8</a:t>
            </a:fld>
            <a:endParaRPr lang="en-US">
              <a:solidFill>
                <a:schemeClr val="tx1"/>
              </a:solidFill>
            </a:endParaRPr>
          </a:p>
        </p:txBody>
      </p:sp>
      <p:graphicFrame>
        <p:nvGraphicFramePr>
          <p:cNvPr id="439" name="Table 438">
            <a:extLst>
              <a:ext uri="{FF2B5EF4-FFF2-40B4-BE49-F238E27FC236}">
                <a16:creationId xmlns:a16="http://schemas.microsoft.com/office/drawing/2014/main" id="{11249F44-109A-4AC0-BA32-39E0D4EA13A0}"/>
              </a:ext>
            </a:extLst>
          </p:cNvPr>
          <p:cNvGraphicFramePr>
            <a:graphicFrameLocks noGrp="1"/>
          </p:cNvGraphicFramePr>
          <p:nvPr>
            <p:extLst>
              <p:ext uri="{D42A27DB-BD31-4B8C-83A1-F6EECF244321}">
                <p14:modId xmlns:p14="http://schemas.microsoft.com/office/powerpoint/2010/main" val="3068884043"/>
              </p:ext>
            </p:extLst>
          </p:nvPr>
        </p:nvGraphicFramePr>
        <p:xfrm>
          <a:off x="320040" y="1565137"/>
          <a:ext cx="7214616" cy="4850805"/>
        </p:xfrm>
        <a:graphic>
          <a:graphicData uri="http://schemas.openxmlformats.org/drawingml/2006/table">
            <a:tbl>
              <a:tblPr firstRow="1" bandRow="1">
                <a:tableStyleId>{5C22544A-7EE6-4342-B048-85BDC9FD1C3A}</a:tableStyleId>
              </a:tblPr>
              <a:tblGrid>
                <a:gridCol w="2374264">
                  <a:extLst>
                    <a:ext uri="{9D8B030D-6E8A-4147-A177-3AD203B41FA5}">
                      <a16:colId xmlns:a16="http://schemas.microsoft.com/office/drawing/2014/main" val="86848509"/>
                    </a:ext>
                  </a:extLst>
                </a:gridCol>
                <a:gridCol w="2466088">
                  <a:extLst>
                    <a:ext uri="{9D8B030D-6E8A-4147-A177-3AD203B41FA5}">
                      <a16:colId xmlns:a16="http://schemas.microsoft.com/office/drawing/2014/main" val="3845058951"/>
                    </a:ext>
                  </a:extLst>
                </a:gridCol>
                <a:gridCol w="2374264">
                  <a:extLst>
                    <a:ext uri="{9D8B030D-6E8A-4147-A177-3AD203B41FA5}">
                      <a16:colId xmlns:a16="http://schemas.microsoft.com/office/drawing/2014/main" val="3003178736"/>
                    </a:ext>
                  </a:extLst>
                </a:gridCol>
              </a:tblGrid>
              <a:tr h="342044">
                <a:tc>
                  <a:txBody>
                    <a:bodyPr/>
                    <a:lstStyle/>
                    <a:p>
                      <a:pPr algn="l" rtl="0" fontAlgn="base"/>
                      <a:r>
                        <a:rPr lang="en-US" sz="1500" u="none" strike="noStrike">
                          <a:effectLst/>
                        </a:rPr>
                        <a:t>Use Case</a:t>
                      </a:r>
                      <a:r>
                        <a:rPr lang="en-US" sz="1500">
                          <a:effectLst/>
                        </a:rPr>
                        <a:t> </a:t>
                      </a:r>
                      <a:endParaRPr lang="en-US" sz="1500" b="0" i="0">
                        <a:effectLst/>
                      </a:endParaRPr>
                    </a:p>
                  </a:txBody>
                  <a:tcPr marL="77737" marR="77737" marT="38869" marB="38869"/>
                </a:tc>
                <a:tc>
                  <a:txBody>
                    <a:bodyPr/>
                    <a:lstStyle/>
                    <a:p>
                      <a:pPr algn="l" rtl="0" fontAlgn="base"/>
                      <a:r>
                        <a:rPr lang="en-US" sz="1500" u="none" strike="noStrike">
                          <a:effectLst/>
                        </a:rPr>
                        <a:t>Description</a:t>
                      </a:r>
                      <a:r>
                        <a:rPr lang="en-US" sz="1500">
                          <a:effectLst/>
                        </a:rPr>
                        <a:t> </a:t>
                      </a:r>
                      <a:endParaRPr lang="en-US" sz="1500" b="0" i="0">
                        <a:effectLst/>
                      </a:endParaRPr>
                    </a:p>
                  </a:txBody>
                  <a:tcPr marL="77737" marR="77737" marT="38869" marB="38869"/>
                </a:tc>
                <a:tc>
                  <a:txBody>
                    <a:bodyPr/>
                    <a:lstStyle/>
                    <a:p>
                      <a:pPr algn="l" rtl="0" fontAlgn="base"/>
                      <a:r>
                        <a:rPr lang="en-US" sz="1500" u="none" strike="noStrike">
                          <a:effectLst/>
                        </a:rPr>
                        <a:t>Requirement satisfied</a:t>
                      </a:r>
                      <a:r>
                        <a:rPr lang="en-US" sz="1500">
                          <a:effectLst/>
                        </a:rPr>
                        <a:t> </a:t>
                      </a:r>
                      <a:endParaRPr lang="en-US" sz="1500" b="0" i="0">
                        <a:effectLst/>
                      </a:endParaRPr>
                    </a:p>
                  </a:txBody>
                  <a:tcPr marL="77737" marR="77737" marT="38869" marB="38869"/>
                </a:tc>
                <a:extLst>
                  <a:ext uri="{0D108BD9-81ED-4DB2-BD59-A6C34878D82A}">
                    <a16:rowId xmlns:a16="http://schemas.microsoft.com/office/drawing/2014/main" val="873121889"/>
                  </a:ext>
                </a:extLst>
              </a:tr>
              <a:tr h="1041680">
                <a:tc>
                  <a:txBody>
                    <a:bodyPr/>
                    <a:lstStyle/>
                    <a:p>
                      <a:pPr algn="l" rtl="0" fontAlgn="base"/>
                      <a:r>
                        <a:rPr lang="en-US" sz="1500" u="none" strike="noStrike">
                          <a:effectLst/>
                        </a:rPr>
                        <a:t>Client creating profile</a:t>
                      </a:r>
                    </a:p>
                  </a:txBody>
                  <a:tcPr marL="77737" marR="77737" marT="38869" marB="38869"/>
                </a:tc>
                <a:tc>
                  <a:txBody>
                    <a:bodyPr/>
                    <a:lstStyle/>
                    <a:p>
                      <a:pPr algn="l" rtl="0" fontAlgn="base"/>
                      <a:r>
                        <a:rPr lang="en-US" sz="1500" u="none" strike="noStrike">
                          <a:effectLst/>
                        </a:rPr>
                        <a:t>Allows user to create his/her personal profile and modify its access/information</a:t>
                      </a:r>
                      <a:r>
                        <a:rPr lang="en-US" sz="1500">
                          <a:effectLst/>
                        </a:rPr>
                        <a:t> </a:t>
                      </a:r>
                      <a:endParaRPr lang="en-US" sz="1500" b="0" i="0">
                        <a:effectLst/>
                      </a:endParaRPr>
                    </a:p>
                  </a:txBody>
                  <a:tcPr marL="77737" marR="77737" marT="38869" marB="38869"/>
                </a:tc>
                <a:tc>
                  <a:txBody>
                    <a:bodyPr/>
                    <a:lstStyle/>
                    <a:p>
                      <a:pPr algn="l" rtl="0" fontAlgn="base"/>
                      <a:r>
                        <a:rPr lang="en-US" sz="1500" u="none" strike="noStrike">
                          <a:effectLst/>
                        </a:rPr>
                        <a:t>REQ-1</a:t>
                      </a:r>
                      <a:r>
                        <a:rPr lang="en-US" sz="1500">
                          <a:effectLst/>
                        </a:rPr>
                        <a:t> </a:t>
                      </a:r>
                      <a:endParaRPr lang="en-US" sz="1500" b="0" i="0">
                        <a:effectLst/>
                      </a:endParaRPr>
                    </a:p>
                  </a:txBody>
                  <a:tcPr marL="77737" marR="77737" marT="38869" marB="38869"/>
                </a:tc>
                <a:extLst>
                  <a:ext uri="{0D108BD9-81ED-4DB2-BD59-A6C34878D82A}">
                    <a16:rowId xmlns:a16="http://schemas.microsoft.com/office/drawing/2014/main" val="1028127655"/>
                  </a:ext>
                </a:extLst>
              </a:tr>
              <a:tr h="1741315">
                <a:tc>
                  <a:txBody>
                    <a:bodyPr/>
                    <a:lstStyle/>
                    <a:p>
                      <a:pPr algn="l" rtl="0" fontAlgn="base"/>
                      <a:r>
                        <a:rPr lang="en-US" sz="1500" u="none" strike="noStrike">
                          <a:effectLst/>
                        </a:rPr>
                        <a:t>Health care professional</a:t>
                      </a:r>
                      <a:r>
                        <a:rPr lang="en-US" sz="1500">
                          <a:effectLst/>
                        </a:rPr>
                        <a:t> </a:t>
                      </a:r>
                      <a:endParaRPr lang="en-US" sz="1500" b="0" i="0">
                        <a:effectLst/>
                      </a:endParaRPr>
                    </a:p>
                  </a:txBody>
                  <a:tcPr marL="77737" marR="77737" marT="38869" marB="38869"/>
                </a:tc>
                <a:tc>
                  <a:txBody>
                    <a:bodyPr/>
                    <a:lstStyle/>
                    <a:p>
                      <a:pPr algn="l" rtl="0" fontAlgn="base"/>
                      <a:r>
                        <a:rPr lang="en-US" sz="1500" u="none" strike="noStrike">
                          <a:effectLst/>
                        </a:rPr>
                        <a:t>Allow health care professionals to monitor high risk patients, or patients with different disorders to make necessary changes to optimize health of patient.</a:t>
                      </a:r>
                      <a:r>
                        <a:rPr lang="en-US" sz="1500">
                          <a:effectLst/>
                        </a:rPr>
                        <a:t> </a:t>
                      </a:r>
                      <a:endParaRPr lang="en-US" sz="1500" b="0" i="0">
                        <a:effectLst/>
                      </a:endParaRPr>
                    </a:p>
                  </a:txBody>
                  <a:tcPr marL="77737" marR="77737" marT="38869" marB="38869"/>
                </a:tc>
                <a:tc>
                  <a:txBody>
                    <a:bodyPr/>
                    <a:lstStyle/>
                    <a:p>
                      <a:pPr algn="l" rtl="0" fontAlgn="base"/>
                      <a:r>
                        <a:rPr lang="en-US" sz="1500" u="none" strike="noStrike">
                          <a:effectLst/>
                        </a:rPr>
                        <a:t>REQ-5</a:t>
                      </a:r>
                      <a:r>
                        <a:rPr lang="en-US" sz="1500">
                          <a:effectLst/>
                        </a:rPr>
                        <a:t> </a:t>
                      </a:r>
                      <a:endParaRPr lang="en-US" sz="1500" b="0" i="0">
                        <a:effectLst/>
                      </a:endParaRPr>
                    </a:p>
                  </a:txBody>
                  <a:tcPr marL="77737" marR="77737" marT="38869" marB="38869"/>
                </a:tc>
                <a:extLst>
                  <a:ext uri="{0D108BD9-81ED-4DB2-BD59-A6C34878D82A}">
                    <a16:rowId xmlns:a16="http://schemas.microsoft.com/office/drawing/2014/main" val="2294722596"/>
                  </a:ext>
                </a:extLst>
              </a:tr>
              <a:tr h="575256">
                <a:tc>
                  <a:txBody>
                    <a:bodyPr/>
                    <a:lstStyle/>
                    <a:p>
                      <a:pPr algn="l" rtl="0" fontAlgn="base"/>
                      <a:r>
                        <a:rPr lang="en-US" sz="1500" u="none" strike="noStrike">
                          <a:effectLst/>
                        </a:rPr>
                        <a:t>Healthcare professional</a:t>
                      </a:r>
                      <a:r>
                        <a:rPr lang="en-US" sz="1500">
                          <a:effectLst/>
                        </a:rPr>
                        <a:t> (In Emergency situation)</a:t>
                      </a:r>
                      <a:endParaRPr lang="en-US" sz="1500" b="0" i="0">
                        <a:effectLst/>
                      </a:endParaRPr>
                    </a:p>
                  </a:txBody>
                  <a:tcPr marL="77737" marR="77737" marT="38869" marB="38869"/>
                </a:tc>
                <a:tc>
                  <a:txBody>
                    <a:bodyPr/>
                    <a:lstStyle/>
                    <a:p>
                      <a:pPr algn="l" rtl="0" fontAlgn="base"/>
                      <a:r>
                        <a:rPr lang="en-US" sz="1500" u="none" strike="noStrike">
                          <a:effectLst/>
                        </a:rPr>
                        <a:t>Access vitals of patient for emergency treatment</a:t>
                      </a:r>
                      <a:r>
                        <a:rPr lang="en-US" sz="1500">
                          <a:effectLst/>
                        </a:rPr>
                        <a:t> </a:t>
                      </a:r>
                      <a:endParaRPr lang="en-US" sz="1500" b="0" i="0">
                        <a:effectLst/>
                      </a:endParaRPr>
                    </a:p>
                  </a:txBody>
                  <a:tcPr marL="77737" marR="77737" marT="38869" marB="38869"/>
                </a:tc>
                <a:tc>
                  <a:txBody>
                    <a:bodyPr/>
                    <a:lstStyle/>
                    <a:p>
                      <a:pPr algn="l" rtl="0" fontAlgn="base"/>
                      <a:r>
                        <a:rPr lang="en-US" sz="1500" u="none" strike="noStrike">
                          <a:effectLst/>
                        </a:rPr>
                        <a:t>REQ-6</a:t>
                      </a:r>
                      <a:r>
                        <a:rPr lang="en-US" sz="1500">
                          <a:effectLst/>
                        </a:rPr>
                        <a:t> </a:t>
                      </a:r>
                      <a:endParaRPr lang="en-US" sz="1500" b="0" i="0">
                        <a:effectLst/>
                      </a:endParaRPr>
                    </a:p>
                  </a:txBody>
                  <a:tcPr marL="77737" marR="77737" marT="38869" marB="38869"/>
                </a:tc>
                <a:extLst>
                  <a:ext uri="{0D108BD9-81ED-4DB2-BD59-A6C34878D82A}">
                    <a16:rowId xmlns:a16="http://schemas.microsoft.com/office/drawing/2014/main" val="1356553829"/>
                  </a:ext>
                </a:extLst>
              </a:tr>
              <a:tr h="575255">
                <a:tc>
                  <a:txBody>
                    <a:bodyPr/>
                    <a:lstStyle/>
                    <a:p>
                      <a:pPr lvl="0" algn="l">
                        <a:buNone/>
                      </a:pPr>
                      <a:r>
                        <a:rPr lang="en-US" sz="1500">
                          <a:effectLst/>
                        </a:rPr>
                        <a:t>Fitness/ nutrition coach</a:t>
                      </a:r>
                    </a:p>
                  </a:txBody>
                  <a:tcPr marL="77737" marR="77737" marT="38869" marB="38869"/>
                </a:tc>
                <a:tc>
                  <a:txBody>
                    <a:bodyPr/>
                    <a:lstStyle/>
                    <a:p>
                      <a:pPr lvl="0" algn="l">
                        <a:buNone/>
                      </a:pPr>
                      <a:r>
                        <a:rPr lang="en-US" sz="1500">
                          <a:effectLst/>
                        </a:rPr>
                        <a:t>Access client's reports then provide feedback</a:t>
                      </a:r>
                    </a:p>
                  </a:txBody>
                  <a:tcPr marL="77737" marR="77737" marT="38869" marB="38869"/>
                </a:tc>
                <a:tc>
                  <a:txBody>
                    <a:bodyPr/>
                    <a:lstStyle/>
                    <a:p>
                      <a:pPr lvl="0" algn="l">
                        <a:buNone/>
                      </a:pPr>
                      <a:r>
                        <a:rPr lang="en-US" sz="1500">
                          <a:effectLst/>
                        </a:rPr>
                        <a:t>REQ-8</a:t>
                      </a:r>
                    </a:p>
                  </a:txBody>
                  <a:tcPr marL="77737" marR="77737" marT="38869" marB="38869"/>
                </a:tc>
                <a:extLst>
                  <a:ext uri="{0D108BD9-81ED-4DB2-BD59-A6C34878D82A}">
                    <a16:rowId xmlns:a16="http://schemas.microsoft.com/office/drawing/2014/main" val="3144196876"/>
                  </a:ext>
                </a:extLst>
              </a:tr>
              <a:tr h="575255">
                <a:tc>
                  <a:txBody>
                    <a:bodyPr/>
                    <a:lstStyle/>
                    <a:p>
                      <a:pPr lvl="0" algn="l">
                        <a:buNone/>
                      </a:pPr>
                      <a:r>
                        <a:rPr lang="en-US" sz="1500">
                          <a:effectLst/>
                        </a:rPr>
                        <a:t>User</a:t>
                      </a:r>
                    </a:p>
                  </a:txBody>
                  <a:tcPr marL="77737" marR="77737" marT="38869" marB="38869"/>
                </a:tc>
                <a:tc>
                  <a:txBody>
                    <a:bodyPr/>
                    <a:lstStyle/>
                    <a:p>
                      <a:pPr lvl="0" algn="l">
                        <a:buNone/>
                      </a:pPr>
                      <a:r>
                        <a:rPr lang="en-US" sz="1500">
                          <a:effectLst/>
                        </a:rPr>
                        <a:t>Connecting to database to review and submit changes</a:t>
                      </a:r>
                    </a:p>
                  </a:txBody>
                  <a:tcPr marL="77737" marR="77737" marT="38869" marB="38869"/>
                </a:tc>
                <a:tc>
                  <a:txBody>
                    <a:bodyPr/>
                    <a:lstStyle/>
                    <a:p>
                      <a:pPr lvl="0" algn="l">
                        <a:buNone/>
                      </a:pPr>
                      <a:endParaRPr lang="en-US" sz="1500">
                        <a:effectLst/>
                      </a:endParaRPr>
                    </a:p>
                  </a:txBody>
                  <a:tcPr marL="77737" marR="77737" marT="38869" marB="38869"/>
                </a:tc>
                <a:extLst>
                  <a:ext uri="{0D108BD9-81ED-4DB2-BD59-A6C34878D82A}">
                    <a16:rowId xmlns:a16="http://schemas.microsoft.com/office/drawing/2014/main" val="1160424213"/>
                  </a:ext>
                </a:extLst>
              </a:tr>
            </a:tbl>
          </a:graphicData>
        </a:graphic>
      </p:graphicFrame>
    </p:spTree>
    <p:extLst>
      <p:ext uri="{BB962C8B-B14F-4D97-AF65-F5344CB8AC3E}">
        <p14:creationId xmlns:p14="http://schemas.microsoft.com/office/powerpoint/2010/main" val="769158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80" name="Rectangle 79">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64A1D1-DD07-4DD2-A527-4B1F52D6AB78}"/>
              </a:ext>
            </a:extLst>
          </p:cNvPr>
          <p:cNvSpPr>
            <a:spLocks noGrp="1"/>
          </p:cNvSpPr>
          <p:nvPr>
            <p:ph type="title"/>
          </p:nvPr>
        </p:nvSpPr>
        <p:spPr>
          <a:xfrm>
            <a:off x="638882" y="4636507"/>
            <a:ext cx="10909640" cy="1687814"/>
          </a:xfrm>
        </p:spPr>
        <p:txBody>
          <a:bodyPr vert="horz" lIns="91440" tIns="45720" rIns="91440" bIns="45720" rtlCol="0" anchor="b">
            <a:normAutofit/>
          </a:bodyPr>
          <a:lstStyle/>
          <a:p>
            <a:pPr algn="ctr"/>
            <a:r>
              <a:rPr lang="en-US" sz="5400"/>
              <a:t>Class Diagram</a:t>
            </a:r>
          </a:p>
        </p:txBody>
      </p:sp>
      <p:sp>
        <p:nvSpPr>
          <p:cNvPr id="6" name="Slide Number Placeholder 5">
            <a:extLst>
              <a:ext uri="{FF2B5EF4-FFF2-40B4-BE49-F238E27FC236}">
                <a16:creationId xmlns:a16="http://schemas.microsoft.com/office/drawing/2014/main" id="{082C8496-0D63-4559-BFA5-683F5780142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C18C1E5-FB55-42F5-BD6D-9CC153FCDBE6}" type="slidenum">
              <a:rPr lang="en-US">
                <a:solidFill>
                  <a:schemeClr val="tx1"/>
                </a:solidFill>
              </a:rPr>
              <a:pPr>
                <a:spcAft>
                  <a:spcPts val="600"/>
                </a:spcAft>
              </a:pPr>
              <a:t>9</a:t>
            </a:fld>
            <a:endParaRPr lang="en-US">
              <a:solidFill>
                <a:schemeClr val="tx1"/>
              </a:solidFill>
            </a:endParaRPr>
          </a:p>
        </p:txBody>
      </p:sp>
      <p:pic>
        <p:nvPicPr>
          <p:cNvPr id="36" name="Picture 36" descr="Diagram&#10;&#10;Description automatically generated">
            <a:extLst>
              <a:ext uri="{FF2B5EF4-FFF2-40B4-BE49-F238E27FC236}">
                <a16:creationId xmlns:a16="http://schemas.microsoft.com/office/drawing/2014/main" id="{00CB7EFF-3D8D-4D45-880C-CF5BAA4361C9}"/>
              </a:ext>
            </a:extLst>
          </p:cNvPr>
          <p:cNvPicPr>
            <a:picLocks noChangeAspect="1"/>
          </p:cNvPicPr>
          <p:nvPr/>
        </p:nvPicPr>
        <p:blipFill rotWithShape="1">
          <a:blip r:embed="rId2"/>
          <a:srcRect b="2174"/>
          <a:stretch/>
        </p:blipFill>
        <p:spPr>
          <a:xfrm>
            <a:off x="1133454" y="-364059"/>
            <a:ext cx="9933408" cy="5581889"/>
          </a:xfrm>
          <a:prstGeom prst="rect">
            <a:avLst/>
          </a:prstGeom>
        </p:spPr>
      </p:pic>
      <p:sp>
        <p:nvSpPr>
          <p:cNvPr id="82" name="Rectangle 6">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27432"/>
          </a:xfrm>
          <a:custGeom>
            <a:avLst/>
            <a:gdLst>
              <a:gd name="connsiteX0" fmla="*/ 0 w 4572000"/>
              <a:gd name="connsiteY0" fmla="*/ 0 h 27432"/>
              <a:gd name="connsiteX1" fmla="*/ 607423 w 4572000"/>
              <a:gd name="connsiteY1" fmla="*/ 0 h 27432"/>
              <a:gd name="connsiteX2" fmla="*/ 1123406 w 4572000"/>
              <a:gd name="connsiteY2" fmla="*/ 0 h 27432"/>
              <a:gd name="connsiteX3" fmla="*/ 1685109 w 4572000"/>
              <a:gd name="connsiteY3" fmla="*/ 0 h 27432"/>
              <a:gd name="connsiteX4" fmla="*/ 2383971 w 4572000"/>
              <a:gd name="connsiteY4" fmla="*/ 0 h 27432"/>
              <a:gd name="connsiteX5" fmla="*/ 2991394 w 4572000"/>
              <a:gd name="connsiteY5" fmla="*/ 0 h 27432"/>
              <a:gd name="connsiteX6" fmla="*/ 3553097 w 4572000"/>
              <a:gd name="connsiteY6" fmla="*/ 0 h 27432"/>
              <a:gd name="connsiteX7" fmla="*/ 4572000 w 4572000"/>
              <a:gd name="connsiteY7" fmla="*/ 0 h 27432"/>
              <a:gd name="connsiteX8" fmla="*/ 4572000 w 4572000"/>
              <a:gd name="connsiteY8" fmla="*/ 27432 h 27432"/>
              <a:gd name="connsiteX9" fmla="*/ 3918857 w 4572000"/>
              <a:gd name="connsiteY9" fmla="*/ 27432 h 27432"/>
              <a:gd name="connsiteX10" fmla="*/ 3357154 w 4572000"/>
              <a:gd name="connsiteY10" fmla="*/ 27432 h 27432"/>
              <a:gd name="connsiteX11" fmla="*/ 2612571 w 4572000"/>
              <a:gd name="connsiteY11" fmla="*/ 27432 h 27432"/>
              <a:gd name="connsiteX12" fmla="*/ 2005149 w 4572000"/>
              <a:gd name="connsiteY12" fmla="*/ 27432 h 27432"/>
              <a:gd name="connsiteX13" fmla="*/ 1489166 w 4572000"/>
              <a:gd name="connsiteY13" fmla="*/ 27432 h 27432"/>
              <a:gd name="connsiteX14" fmla="*/ 790303 w 4572000"/>
              <a:gd name="connsiteY14" fmla="*/ 27432 h 27432"/>
              <a:gd name="connsiteX15" fmla="*/ 0 w 4572000"/>
              <a:gd name="connsiteY15" fmla="*/ 27432 h 27432"/>
              <a:gd name="connsiteX16" fmla="*/ 0 w 457200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27432" fill="none" extrusionOk="0">
                <a:moveTo>
                  <a:pt x="0" y="0"/>
                </a:moveTo>
                <a:cubicBezTo>
                  <a:pt x="150397" y="-23421"/>
                  <a:pt x="474161" y="9174"/>
                  <a:pt x="607423" y="0"/>
                </a:cubicBezTo>
                <a:cubicBezTo>
                  <a:pt x="740685" y="-9174"/>
                  <a:pt x="868821" y="-4258"/>
                  <a:pt x="1123406" y="0"/>
                </a:cubicBezTo>
                <a:cubicBezTo>
                  <a:pt x="1377991" y="4258"/>
                  <a:pt x="1567664" y="-12410"/>
                  <a:pt x="1685109" y="0"/>
                </a:cubicBezTo>
                <a:cubicBezTo>
                  <a:pt x="1802554" y="12410"/>
                  <a:pt x="2193086" y="-14353"/>
                  <a:pt x="2383971" y="0"/>
                </a:cubicBezTo>
                <a:cubicBezTo>
                  <a:pt x="2574856" y="14353"/>
                  <a:pt x="2697477" y="-26142"/>
                  <a:pt x="2991394" y="0"/>
                </a:cubicBezTo>
                <a:cubicBezTo>
                  <a:pt x="3285311" y="26142"/>
                  <a:pt x="3423667" y="26544"/>
                  <a:pt x="3553097" y="0"/>
                </a:cubicBezTo>
                <a:cubicBezTo>
                  <a:pt x="3682527" y="-26544"/>
                  <a:pt x="4344147" y="50350"/>
                  <a:pt x="4572000" y="0"/>
                </a:cubicBezTo>
                <a:cubicBezTo>
                  <a:pt x="4571027" y="8304"/>
                  <a:pt x="4571522" y="21512"/>
                  <a:pt x="4572000" y="27432"/>
                </a:cubicBezTo>
                <a:cubicBezTo>
                  <a:pt x="4438349" y="5490"/>
                  <a:pt x="4090129" y="31231"/>
                  <a:pt x="3918857" y="27432"/>
                </a:cubicBezTo>
                <a:cubicBezTo>
                  <a:pt x="3747585" y="23633"/>
                  <a:pt x="3498826" y="6883"/>
                  <a:pt x="3357154" y="27432"/>
                </a:cubicBezTo>
                <a:cubicBezTo>
                  <a:pt x="3215482" y="47981"/>
                  <a:pt x="2784289" y="56849"/>
                  <a:pt x="2612571" y="27432"/>
                </a:cubicBezTo>
                <a:cubicBezTo>
                  <a:pt x="2440853" y="-1985"/>
                  <a:pt x="2261292" y="25951"/>
                  <a:pt x="2005149" y="27432"/>
                </a:cubicBezTo>
                <a:cubicBezTo>
                  <a:pt x="1749006" y="28913"/>
                  <a:pt x="1700078" y="34342"/>
                  <a:pt x="1489166" y="27432"/>
                </a:cubicBezTo>
                <a:cubicBezTo>
                  <a:pt x="1278254" y="20522"/>
                  <a:pt x="1077188" y="56916"/>
                  <a:pt x="790303" y="27432"/>
                </a:cubicBezTo>
                <a:cubicBezTo>
                  <a:pt x="503418" y="-2052"/>
                  <a:pt x="359168" y="57044"/>
                  <a:pt x="0" y="27432"/>
                </a:cubicBezTo>
                <a:cubicBezTo>
                  <a:pt x="-1048" y="14992"/>
                  <a:pt x="-1120" y="7447"/>
                  <a:pt x="0" y="0"/>
                </a:cubicBezTo>
                <a:close/>
              </a:path>
              <a:path w="4572000" h="27432" stroke="0" extrusionOk="0">
                <a:moveTo>
                  <a:pt x="0" y="0"/>
                </a:moveTo>
                <a:cubicBezTo>
                  <a:pt x="155698" y="6780"/>
                  <a:pt x="465972" y="13197"/>
                  <a:pt x="607423" y="0"/>
                </a:cubicBezTo>
                <a:cubicBezTo>
                  <a:pt x="748874" y="-13197"/>
                  <a:pt x="1014133" y="22994"/>
                  <a:pt x="1123406" y="0"/>
                </a:cubicBezTo>
                <a:cubicBezTo>
                  <a:pt x="1232679" y="-22994"/>
                  <a:pt x="1639431" y="-2997"/>
                  <a:pt x="1867989" y="0"/>
                </a:cubicBezTo>
                <a:cubicBezTo>
                  <a:pt x="2096547" y="2997"/>
                  <a:pt x="2265668" y="29557"/>
                  <a:pt x="2475411" y="0"/>
                </a:cubicBezTo>
                <a:cubicBezTo>
                  <a:pt x="2685154" y="-29557"/>
                  <a:pt x="2951491" y="73"/>
                  <a:pt x="3082834" y="0"/>
                </a:cubicBezTo>
                <a:cubicBezTo>
                  <a:pt x="3214177" y="-73"/>
                  <a:pt x="3641000" y="-33478"/>
                  <a:pt x="3827417" y="0"/>
                </a:cubicBezTo>
                <a:cubicBezTo>
                  <a:pt x="4013834" y="33478"/>
                  <a:pt x="4345917" y="14255"/>
                  <a:pt x="4572000" y="0"/>
                </a:cubicBezTo>
                <a:cubicBezTo>
                  <a:pt x="4572485" y="9333"/>
                  <a:pt x="4573278" y="19699"/>
                  <a:pt x="4572000" y="27432"/>
                </a:cubicBezTo>
                <a:cubicBezTo>
                  <a:pt x="4318030" y="43025"/>
                  <a:pt x="4161104" y="34314"/>
                  <a:pt x="4010297" y="27432"/>
                </a:cubicBezTo>
                <a:cubicBezTo>
                  <a:pt x="3859490" y="20550"/>
                  <a:pt x="3592529" y="6613"/>
                  <a:pt x="3357154" y="27432"/>
                </a:cubicBezTo>
                <a:cubicBezTo>
                  <a:pt x="3121779" y="48251"/>
                  <a:pt x="2884285" y="3780"/>
                  <a:pt x="2704011" y="27432"/>
                </a:cubicBezTo>
                <a:cubicBezTo>
                  <a:pt x="2523737" y="51084"/>
                  <a:pt x="2295944" y="32081"/>
                  <a:pt x="2096589" y="27432"/>
                </a:cubicBezTo>
                <a:cubicBezTo>
                  <a:pt x="1897234" y="22783"/>
                  <a:pt x="1623782" y="52518"/>
                  <a:pt x="1352006" y="27432"/>
                </a:cubicBezTo>
                <a:cubicBezTo>
                  <a:pt x="1080230" y="2346"/>
                  <a:pt x="869959" y="12864"/>
                  <a:pt x="607423" y="27432"/>
                </a:cubicBezTo>
                <a:cubicBezTo>
                  <a:pt x="344887" y="42000"/>
                  <a:pt x="188100" y="40051"/>
                  <a:pt x="0" y="27432"/>
                </a:cubicBezTo>
                <a:cubicBezTo>
                  <a:pt x="211" y="18145"/>
                  <a:pt x="120" y="6480"/>
                  <a:pt x="0" y="0"/>
                </a:cubicBezTo>
                <a:close/>
              </a:path>
            </a:pathLst>
          </a:custGeom>
          <a:solidFill>
            <a:srgbClr val="0ABEE4"/>
          </a:solidFill>
          <a:ln w="38100" cap="rnd">
            <a:solidFill>
              <a:srgbClr val="0ABEE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Date Placeholder 26">
            <a:extLst>
              <a:ext uri="{FF2B5EF4-FFF2-40B4-BE49-F238E27FC236}">
                <a16:creationId xmlns:a16="http://schemas.microsoft.com/office/drawing/2014/main" id="{F28B82B1-E269-4325-A665-6CFE5DEE5DE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
        <p:nvSpPr>
          <p:cNvPr id="86" name="Footer Placeholder 27">
            <a:extLst>
              <a:ext uri="{FF2B5EF4-FFF2-40B4-BE49-F238E27FC236}">
                <a16:creationId xmlns:a16="http://schemas.microsoft.com/office/drawing/2014/main" id="{7C700527-76FD-4DF4-A597-6F5E089CA0C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
        <p:nvSpPr>
          <p:cNvPr id="88" name="Slide Number Placeholder 28">
            <a:extLst>
              <a:ext uri="{FF2B5EF4-FFF2-40B4-BE49-F238E27FC236}">
                <a16:creationId xmlns:a16="http://schemas.microsoft.com/office/drawing/2014/main" id="{B5EA49A9-01EB-4D60-A392-7DC9B625D67D}"/>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Tree>
    <p:extLst>
      <p:ext uri="{BB962C8B-B14F-4D97-AF65-F5344CB8AC3E}">
        <p14:creationId xmlns:p14="http://schemas.microsoft.com/office/powerpoint/2010/main" val="3526131452"/>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30">
      <a:majorFont>
        <a:latin typeface="The Serif Hand Black"/>
        <a:ea typeface=""/>
        <a:cs typeface=""/>
      </a:majorFont>
      <a:minorFont>
        <a:latin typeface="The Hand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D8A49B05-820E-4F16-BCC1-12B2E13002E2}">
  <ds:schemaRefs>
    <ds:schemaRef ds:uri="http://schemas.microsoft.com/sharepoint/v3/contenttype/forms"/>
  </ds:schemaRefs>
</ds:datastoreItem>
</file>

<file path=customXml/itemProps2.xml><?xml version="1.0" encoding="utf-8"?>
<ds:datastoreItem xmlns:ds="http://schemas.openxmlformats.org/officeDocument/2006/customXml" ds:itemID="{05A595FF-F2D2-434C-A89B-B6A4364C47A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2AD9EFA-E074-4C2F-8F25-BF862B8AB684}">
  <ds:schemaRefs>
    <ds:schemaRef ds:uri="71af3243-3dd4-4a8d-8c0d-dd76da1f02a5"/>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SketchyVTI</vt:lpstr>
      <vt:lpstr>Health and Fitness monitoring system</vt:lpstr>
      <vt:lpstr>Why This system?</vt:lpstr>
      <vt:lpstr>Our TEAM</vt:lpstr>
      <vt:lpstr>Overview of the System</vt:lpstr>
      <vt:lpstr>Stakeholders  System can be used by anyone, Specifically Targeted at:</vt:lpstr>
      <vt:lpstr>Functional system requirements</vt:lpstr>
      <vt:lpstr>Functional system requirements Continued</vt:lpstr>
      <vt:lpstr>Use Case Scenarios</vt:lpstr>
      <vt:lpstr>Class Diagram</vt:lpstr>
      <vt:lpstr>PowerPoint Presentation</vt:lpstr>
      <vt:lpstr>General Use Case Diagram</vt:lpstr>
      <vt:lpstr>User Use Case Diagram</vt:lpstr>
      <vt:lpstr>                DATABASE USE CASE DIAGRAM </vt:lpstr>
      <vt:lpstr>PowerPoint Presentation</vt:lpstr>
      <vt:lpstr>PowerPoint Presentation</vt:lpstr>
      <vt:lpstr>Risks</vt:lpstr>
      <vt:lpstr>Evolution of Health and Fitness monitoring system</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Sketch</dc:title>
  <dc:creator/>
  <cp:revision>105</cp:revision>
  <dcterms:created xsi:type="dcterms:W3CDTF">2020-11-15T21:48:34Z</dcterms:created>
  <dcterms:modified xsi:type="dcterms:W3CDTF">2020-12-09T16:14:51Z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