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d1d6c9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d1d6c9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마이페이지입니다.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3d1d6c9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3d1d6c9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회원 정보 수정이 가능합니다.</a:t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ae3c0e194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ae3c0e194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회원가입시 입력한 백준 아이디의 문제 풀이 기록을 불러와 태그 분포를 볼 수 있습니다.</a:t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3d1d6c9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3d1d6c9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페이지 사용이 원활하도록 가이드 페이지를 제공합니다.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d1d6c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d1d6c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메인페이지를 통해 서비스를 한 눈에 볼 수 있습니다.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d1d6c9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3d1d6c9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회원가입 페이지입니다. 빠른 진행을 위해 미리가입한 아이디로 로그인을 진행하겠습니다.</a:t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d1d6c90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3d1d6c9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로그인을 하면 데일리 미션 페이지로 넘어갑니다.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d1d6c9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d1d6c9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여기서 앞서 말씀드렸던 후보 10문제 중 3문제가 보여집니다.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미션 갱신 버튼을 눌러 다른 문제를 추천 받을 수 있습니다( Redis 패스워드 설정이 됐다면 Medis로 진행) 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미션 완료를 보여드리기 위해 잠시 Medis 이용하여 추천 문제를 임의로 바꾸어 보겠습니다.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(미션 완료 버튼을 누르기 전)미션 완료 버튼을 눌렀을 때 문제를 풀었다면 성공으로 바뀌게 됩니다. 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(미션 완료 버튼을 누른 후)성공으로 바뀐 것을 확인 하실 수 있습니다. 또한, 미션 완료가 된 문제가 있다면, 미션 갱신에서 바뀌지 않습니다.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3d1d6c9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3d1d6c9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미션 프로필 페이지에서는 지금까지 수행한 총 미션 수행일, 꾸준함을 확인하기 위한 연속 미션 수행일, 현재까지 완료한 미션 개수를 보여줍니다.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d1d6c9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3d1d6c9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일요일을 시작으로 오늘까지의 한 주 미션 기록을 보여줍니다.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현재까지의 미션 수행일을 참여율로 나타내고, 미션완료 수를 정답률로 시각화 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날짜를 클릭해서 그 날의 미션을 확인할 수 있습니다.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d1d6c9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3d1d6c9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매월 1일부터 오늘까지의 한 달 미션 기록을 보여줍니다.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주간 캘린더와 같이 참여율과 정답률을 시각화 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날짜를 누르면 모달창으로 그 날의 미션 기록을 볼 수 있습니다.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d1d6c9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3d1d6c9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알고리즘 </a:t>
            </a:r>
            <a:r>
              <a:rPr lang="ko" sz="1200"/>
              <a:t>설</a:t>
            </a:r>
            <a:r>
              <a:rPr lang="ko" sz="1200"/>
              <a:t>명 페이지입니다.현재는 개발 시간 상 사진을 업로드 하였지만, 추후 코드 복사가 가능하도록 서비스 제공할 것이며, 더 많은 알고리즘 설명을 업로드 할 예정입니다.</a:t>
            </a:r>
            <a:endParaRPr sz="1200"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AlgoMorgo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시나리오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84725" y="225200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800"/>
            <a:ext cx="8475591" cy="4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184725" y="225200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정보수정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5" y="753750"/>
            <a:ext cx="8439850" cy="4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184725" y="225200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800"/>
            <a:ext cx="8475591" cy="4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184725" y="225200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가이드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075"/>
            <a:ext cx="8839200" cy="282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48875" y="104825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메인페이지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00" y="104825"/>
            <a:ext cx="6299202" cy="24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600" y="2571750"/>
            <a:ext cx="6299201" cy="24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0825" y="2435325"/>
            <a:ext cx="203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600"/>
              </a:spcBef>
              <a:spcAft>
                <a:spcPts val="19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84725" y="225200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00" y="777800"/>
            <a:ext cx="8444194" cy="42133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-288625" y="2412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853975" y="23611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84725" y="225200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50" y="777800"/>
            <a:ext cx="8533490" cy="4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68675" y="249275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데일리미션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75" y="649475"/>
            <a:ext cx="8287661" cy="418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16825" y="313475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미션 프로필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75" y="713675"/>
            <a:ext cx="8113682" cy="412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64975" y="171950"/>
            <a:ext cx="22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주간캘린더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825" y="361600"/>
            <a:ext cx="6924849" cy="242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825" y="2789028"/>
            <a:ext cx="6924849" cy="210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84725" y="225200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월간 캘린더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25" y="225200"/>
            <a:ext cx="6283177" cy="28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900" y="3026700"/>
            <a:ext cx="6283176" cy="20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84725" y="225200"/>
            <a:ext cx="23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알고리즘 설명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38" y="761750"/>
            <a:ext cx="8373713" cy="42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248900" y="22152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