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1CF2-23DA-45EA-B5BA-2DCA290FF12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C1FB-1703-447A-8C9B-D5465CA8D72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5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1CF2-23DA-45EA-B5BA-2DCA290FF12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C1FB-1703-447A-8C9B-D5465CA8D7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9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B131CF2-23DA-45EA-B5BA-2DCA290FF12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059C1FB-1703-447A-8C9B-D5465CA8D7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1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1CF2-23DA-45EA-B5BA-2DCA290FF12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C1FB-1703-447A-8C9B-D5465CA8D7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1CF2-23DA-45EA-B5BA-2DCA290FF12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C1FB-1703-447A-8C9B-D5465CA8D72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6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1CF2-23DA-45EA-B5BA-2DCA290FF12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C1FB-1703-447A-8C9B-D5465CA8D7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9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1CF2-23DA-45EA-B5BA-2DCA290FF12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C1FB-1703-447A-8C9B-D5465CA8D72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1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1CF2-23DA-45EA-B5BA-2DCA290FF12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C1FB-1703-447A-8C9B-D5465CA8D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7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1CF2-23DA-45EA-B5BA-2DCA290FF12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C1FB-1703-447A-8C9B-D5465CA8D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3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1CF2-23DA-45EA-B5BA-2DCA290FF12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C1FB-1703-447A-8C9B-D5465CA8D7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76577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1CF2-23DA-45EA-B5BA-2DCA290FF12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C1FB-1703-447A-8C9B-D5465CA8D7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2850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1CF2-23DA-45EA-B5BA-2DCA290FF12A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C1FB-1703-447A-8C9B-D5465CA8D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7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30000" r="50000" b="7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702011"/>
            <a:ext cx="9144000" cy="80795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Health Chance</a:t>
            </a:r>
            <a:r>
              <a:rPr lang="ko-KR" altLang="en-US" dirty="0" smtClean="0">
                <a:solidFill>
                  <a:schemeClr val="accent1"/>
                </a:solidFill>
              </a:rPr>
              <a:t>홈페이지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5069"/>
              </p:ext>
            </p:extLst>
          </p:nvPr>
        </p:nvGraphicFramePr>
        <p:xfrm>
          <a:off x="2032000" y="43607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수정일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수정자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작성명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2020.04.23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LimMinWoo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Health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Chance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임민우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3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1.</a:t>
            </a:r>
            <a:r>
              <a:rPr lang="ko-KR" altLang="en-US" dirty="0" smtClean="0">
                <a:solidFill>
                  <a:schemeClr val="accent1"/>
                </a:solidFill>
              </a:rPr>
              <a:t>구조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>
                <a:solidFill>
                  <a:schemeClr val="accent1"/>
                </a:solidFill>
              </a:rPr>
              <a:t>2. </a:t>
            </a:r>
            <a:r>
              <a:rPr lang="ko-KR" altLang="en-US" dirty="0" smtClean="0">
                <a:solidFill>
                  <a:schemeClr val="accent1"/>
                </a:solidFill>
              </a:rPr>
              <a:t>로그인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 smtClean="0">
                <a:solidFill>
                  <a:schemeClr val="accent1"/>
                </a:solidFill>
              </a:rPr>
              <a:t>3. </a:t>
            </a:r>
            <a:r>
              <a:rPr lang="ko-KR" altLang="en-US" dirty="0" smtClean="0">
                <a:solidFill>
                  <a:schemeClr val="accent1"/>
                </a:solidFill>
              </a:rPr>
              <a:t>주요기능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accent1"/>
                </a:solidFill>
              </a:rPr>
              <a:t>목차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1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26225"/>
              </p:ext>
            </p:extLst>
          </p:nvPr>
        </p:nvGraphicFramePr>
        <p:xfrm>
          <a:off x="4967417" y="1723766"/>
          <a:ext cx="8649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Home 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accent1"/>
                </a:solidFill>
              </a:rPr>
              <a:t>구조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23132"/>
              </p:ext>
            </p:extLst>
          </p:nvPr>
        </p:nvGraphicFramePr>
        <p:xfrm>
          <a:off x="2776151" y="3341672"/>
          <a:ext cx="9803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30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895619"/>
              </p:ext>
            </p:extLst>
          </p:nvPr>
        </p:nvGraphicFramePr>
        <p:xfrm>
          <a:off x="4025557" y="3334879"/>
          <a:ext cx="892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3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컨텐츠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35152"/>
              </p:ext>
            </p:extLst>
          </p:nvPr>
        </p:nvGraphicFramePr>
        <p:xfrm>
          <a:off x="5187090" y="3334879"/>
          <a:ext cx="1213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고객센터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61813"/>
              </p:ext>
            </p:extLst>
          </p:nvPr>
        </p:nvGraphicFramePr>
        <p:xfrm>
          <a:off x="6669900" y="3341672"/>
          <a:ext cx="1188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99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45372"/>
              </p:ext>
            </p:extLst>
          </p:nvPr>
        </p:nvGraphicFramePr>
        <p:xfrm>
          <a:off x="8127999" y="3341672"/>
          <a:ext cx="1024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2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52097"/>
              </p:ext>
            </p:extLst>
          </p:nvPr>
        </p:nvGraphicFramePr>
        <p:xfrm>
          <a:off x="2548239" y="4026858"/>
          <a:ext cx="12082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21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 flipH="1">
            <a:off x="5391665" y="2363846"/>
            <a:ext cx="8238" cy="6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266302" y="3031524"/>
            <a:ext cx="5305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3266302" y="3031524"/>
            <a:ext cx="0" cy="30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471773" y="3031524"/>
            <a:ext cx="0" cy="30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5832389" y="3031524"/>
            <a:ext cx="0" cy="30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7264398" y="3031524"/>
            <a:ext cx="0" cy="30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571469" y="3031524"/>
            <a:ext cx="0" cy="30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4576"/>
              </p:ext>
            </p:extLst>
          </p:nvPr>
        </p:nvGraphicFramePr>
        <p:xfrm>
          <a:off x="3867664" y="4009073"/>
          <a:ext cx="13963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3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동영상강의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39287"/>
              </p:ext>
            </p:extLst>
          </p:nvPr>
        </p:nvGraphicFramePr>
        <p:xfrm>
          <a:off x="3867664" y="4582229"/>
          <a:ext cx="13963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3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이론적강의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887611"/>
              </p:ext>
            </p:extLst>
          </p:nvPr>
        </p:nvGraphicFramePr>
        <p:xfrm>
          <a:off x="3867664" y="5155385"/>
          <a:ext cx="13963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3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상품구매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154002"/>
              </p:ext>
            </p:extLst>
          </p:nvPr>
        </p:nvGraphicFramePr>
        <p:xfrm>
          <a:off x="3867664" y="5728541"/>
          <a:ext cx="13963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3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타이머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3266302" y="3712512"/>
            <a:ext cx="0" cy="38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471773" y="3705719"/>
            <a:ext cx="0" cy="321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471773" y="4379913"/>
            <a:ext cx="0" cy="20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471773" y="4953069"/>
            <a:ext cx="0" cy="20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471773" y="5526225"/>
            <a:ext cx="0" cy="20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4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accent1"/>
                </a:solidFill>
              </a:rPr>
              <a:t>로그인</a:t>
            </a:r>
            <a:endParaRPr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2225204" cy="5074920"/>
          </a:xfrm>
        </p:spPr>
        <p:txBody>
          <a:bodyPr/>
          <a:lstStyle/>
          <a:p>
            <a:r>
              <a:rPr lang="ko-KR" altLang="en-US" dirty="0" smtClean="0"/>
              <a:t>화면설명</a:t>
            </a:r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아이디 입력란</a:t>
            </a: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비밀번호 입력란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err="1" smtClean="0"/>
              <a:t>로그인확인란</a:t>
            </a:r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회원가입화면전환</a:t>
            </a:r>
            <a:endParaRPr lang="en-US" altLang="ko-KR" dirty="0" smtClean="0"/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홈페이지화면전환</a:t>
            </a:r>
            <a:endParaRPr lang="en-US" altLang="ko-KR" dirty="0" smtClean="0"/>
          </a:p>
        </p:txBody>
      </p:sp>
      <p:pic>
        <p:nvPicPr>
          <p:cNvPr id="16" name="내용 개체 틀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751" y="1112849"/>
            <a:ext cx="4911725" cy="5281525"/>
          </a:xfr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243762"/>
              </p:ext>
            </p:extLst>
          </p:nvPr>
        </p:nvGraphicFramePr>
        <p:xfrm>
          <a:off x="7627916" y="3646314"/>
          <a:ext cx="27216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69"/>
              </a:tblGrid>
              <a:tr h="299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31820"/>
              </p:ext>
            </p:extLst>
          </p:nvPr>
        </p:nvGraphicFramePr>
        <p:xfrm>
          <a:off x="7957750" y="4159648"/>
          <a:ext cx="2636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12"/>
              </a:tblGrid>
              <a:tr h="2441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82386"/>
              </p:ext>
            </p:extLst>
          </p:nvPr>
        </p:nvGraphicFramePr>
        <p:xfrm>
          <a:off x="6866237" y="4776800"/>
          <a:ext cx="2636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12"/>
              </a:tblGrid>
              <a:tr h="2441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41702"/>
              </p:ext>
            </p:extLst>
          </p:nvPr>
        </p:nvGraphicFramePr>
        <p:xfrm>
          <a:off x="7051589" y="5290134"/>
          <a:ext cx="2636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12"/>
              </a:tblGrid>
              <a:tr h="2441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01534"/>
              </p:ext>
            </p:extLst>
          </p:nvPr>
        </p:nvGraphicFramePr>
        <p:xfrm>
          <a:off x="4263080" y="1069848"/>
          <a:ext cx="2636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12"/>
              </a:tblGrid>
              <a:tr h="2441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1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accent1"/>
                </a:solidFill>
              </a:rPr>
              <a:t>로그인</a:t>
            </a:r>
            <a:r>
              <a:rPr lang="en-US" altLang="ko-KR" sz="3600" dirty="0" smtClean="0">
                <a:solidFill>
                  <a:schemeClr val="accent1"/>
                </a:solidFill>
              </a:rPr>
              <a:t>(</a:t>
            </a:r>
            <a:r>
              <a:rPr lang="ko-KR" altLang="en-US" sz="3600" dirty="0" smtClean="0">
                <a:solidFill>
                  <a:schemeClr val="accent1"/>
                </a:solidFill>
              </a:rPr>
              <a:t>회원가입</a:t>
            </a:r>
            <a:r>
              <a:rPr lang="en-US" altLang="ko-KR" sz="3600" dirty="0" smtClean="0">
                <a:solidFill>
                  <a:schemeClr val="accent1"/>
                </a:solidFill>
              </a:rPr>
              <a:t>)</a:t>
            </a:r>
            <a:endParaRPr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2225204" cy="5074920"/>
          </a:xfrm>
        </p:spPr>
        <p:txBody>
          <a:bodyPr/>
          <a:lstStyle/>
          <a:p>
            <a:r>
              <a:rPr lang="ko-KR" altLang="en-US" dirty="0" smtClean="0"/>
              <a:t>화면설명</a:t>
            </a:r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아이디 입력란</a:t>
            </a: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이름 입력란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비밀번호입력란</a:t>
            </a:r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비밀번호확인란</a:t>
            </a:r>
            <a:endParaRPr lang="en-US" altLang="ko-KR" dirty="0" smtClean="0"/>
          </a:p>
          <a:p>
            <a:r>
              <a:rPr lang="en-US" altLang="ko-KR" dirty="0" smtClean="0"/>
              <a:t>5.</a:t>
            </a:r>
            <a:r>
              <a:rPr lang="ko-KR" altLang="en-US" dirty="0" err="1" smtClean="0"/>
              <a:t>지역선택란</a:t>
            </a:r>
            <a:endParaRPr lang="en-US" altLang="ko-KR" dirty="0" smtClean="0"/>
          </a:p>
          <a:p>
            <a:r>
              <a:rPr lang="en-US" altLang="ko-KR" dirty="0" smtClean="0"/>
              <a:t>6.</a:t>
            </a:r>
            <a:r>
              <a:rPr lang="ko-KR" altLang="en-US" dirty="0" smtClean="0"/>
              <a:t>주소입력란</a:t>
            </a:r>
            <a:endParaRPr lang="en-US" altLang="ko-KR" dirty="0" smtClean="0"/>
          </a:p>
          <a:p>
            <a:r>
              <a:rPr lang="en-US" altLang="ko-KR" dirty="0" smtClean="0"/>
              <a:t>7.</a:t>
            </a:r>
            <a:r>
              <a:rPr lang="ko-KR" altLang="en-US" dirty="0" smtClean="0"/>
              <a:t>전화번호 앞자리 </a:t>
            </a:r>
            <a:r>
              <a:rPr lang="ko-KR" altLang="en-US" dirty="0" err="1" smtClean="0"/>
              <a:t>선택란</a:t>
            </a:r>
            <a:endParaRPr lang="en-US" altLang="ko-KR" dirty="0" smtClean="0"/>
          </a:p>
          <a:p>
            <a:r>
              <a:rPr lang="en-US" altLang="ko-KR" dirty="0" smtClean="0"/>
              <a:t>8.</a:t>
            </a:r>
            <a:r>
              <a:rPr lang="ko-KR" altLang="en-US" dirty="0" smtClean="0"/>
              <a:t>나머지 전화번호 입력란</a:t>
            </a:r>
            <a:endParaRPr lang="en-US" altLang="ko-KR" dirty="0" smtClean="0"/>
          </a:p>
          <a:p>
            <a:r>
              <a:rPr lang="en-US" altLang="ko-KR" dirty="0" smtClean="0"/>
              <a:t>9.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입력란</a:t>
            </a:r>
            <a:endParaRPr lang="en-US" altLang="ko-KR" dirty="0" smtClean="0"/>
          </a:p>
          <a:p>
            <a:r>
              <a:rPr lang="en-US" altLang="ko-KR" dirty="0" smtClean="0"/>
              <a:t>10.</a:t>
            </a:r>
            <a:r>
              <a:rPr lang="ko-KR" altLang="en-US" dirty="0" smtClean="0"/>
              <a:t>회원가입완료란</a:t>
            </a:r>
            <a:endParaRPr lang="en-US" altLang="ko-KR" dirty="0" smtClean="0"/>
          </a:p>
          <a:p>
            <a:r>
              <a:rPr lang="en-US" altLang="ko-KR" dirty="0" smtClean="0"/>
              <a:t>11.</a:t>
            </a:r>
            <a:r>
              <a:rPr lang="ko-KR" altLang="en-US" dirty="0" smtClean="0"/>
              <a:t>회원가입취소화면전환</a:t>
            </a:r>
            <a:endParaRPr lang="en-US" altLang="ko-KR" dirty="0" smtClean="0"/>
          </a:p>
          <a:p>
            <a:r>
              <a:rPr lang="en-US" altLang="ko-KR" dirty="0" smtClean="0"/>
              <a:t>12.</a:t>
            </a:r>
            <a:r>
              <a:rPr lang="ko-KR" altLang="en-US" dirty="0" smtClean="0"/>
              <a:t>홈페이지화면전환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57" y="1069849"/>
            <a:ext cx="4909751" cy="5221224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72186"/>
              </p:ext>
            </p:extLst>
          </p:nvPr>
        </p:nvGraphicFramePr>
        <p:xfrm>
          <a:off x="4856206" y="850392"/>
          <a:ext cx="42836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67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53323"/>
              </p:ext>
            </p:extLst>
          </p:nvPr>
        </p:nvGraphicFramePr>
        <p:xfrm>
          <a:off x="7029430" y="6199633"/>
          <a:ext cx="4489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62"/>
              </a:tblGrid>
              <a:tr h="187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04259"/>
              </p:ext>
            </p:extLst>
          </p:nvPr>
        </p:nvGraphicFramePr>
        <p:xfrm>
          <a:off x="6943715" y="5460220"/>
          <a:ext cx="42836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67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840665"/>
              </p:ext>
            </p:extLst>
          </p:nvPr>
        </p:nvGraphicFramePr>
        <p:xfrm>
          <a:off x="7536058" y="5094460"/>
          <a:ext cx="2800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86"/>
              </a:tblGrid>
              <a:tr h="19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8223"/>
              </p:ext>
            </p:extLst>
          </p:nvPr>
        </p:nvGraphicFramePr>
        <p:xfrm>
          <a:off x="7639031" y="4637260"/>
          <a:ext cx="2800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86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66899"/>
              </p:ext>
            </p:extLst>
          </p:nvPr>
        </p:nvGraphicFramePr>
        <p:xfrm>
          <a:off x="5855538" y="4603806"/>
          <a:ext cx="2800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86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02253"/>
              </p:ext>
            </p:extLst>
          </p:nvPr>
        </p:nvGraphicFramePr>
        <p:xfrm>
          <a:off x="8388673" y="4322254"/>
          <a:ext cx="2800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86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159423"/>
              </p:ext>
            </p:extLst>
          </p:nvPr>
        </p:nvGraphicFramePr>
        <p:xfrm>
          <a:off x="4716163" y="4122396"/>
          <a:ext cx="2800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86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871780"/>
              </p:ext>
            </p:extLst>
          </p:nvPr>
        </p:nvGraphicFramePr>
        <p:xfrm>
          <a:off x="8059160" y="3939516"/>
          <a:ext cx="2800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86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57493"/>
              </p:ext>
            </p:extLst>
          </p:nvPr>
        </p:nvGraphicFramePr>
        <p:xfrm>
          <a:off x="7816144" y="3548540"/>
          <a:ext cx="2800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86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42702"/>
              </p:ext>
            </p:extLst>
          </p:nvPr>
        </p:nvGraphicFramePr>
        <p:xfrm>
          <a:off x="7414055" y="3182780"/>
          <a:ext cx="2800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86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236462"/>
              </p:ext>
            </p:extLst>
          </p:nvPr>
        </p:nvGraphicFramePr>
        <p:xfrm>
          <a:off x="7764162" y="2725580"/>
          <a:ext cx="2800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86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9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accent1"/>
                </a:solidFill>
              </a:rPr>
              <a:t>주요기능</a:t>
            </a:r>
            <a:r>
              <a:rPr lang="en-US" altLang="ko-KR" sz="3600" dirty="0" smtClean="0">
                <a:solidFill>
                  <a:schemeClr val="accent1"/>
                </a:solidFill>
              </a:rPr>
              <a:t>(</a:t>
            </a:r>
            <a:r>
              <a:rPr lang="ko-KR" altLang="en-US" sz="3600" dirty="0" smtClean="0">
                <a:solidFill>
                  <a:schemeClr val="accent1"/>
                </a:solidFill>
              </a:rPr>
              <a:t>홈페이지</a:t>
            </a:r>
            <a:r>
              <a:rPr lang="en-US" altLang="ko-KR" sz="3600" dirty="0" smtClean="0">
                <a:solidFill>
                  <a:schemeClr val="accent1"/>
                </a:solidFill>
              </a:rPr>
              <a:t>-</a:t>
            </a:r>
            <a:r>
              <a:rPr lang="ko-KR" altLang="en-US" sz="3600" dirty="0" smtClean="0">
                <a:solidFill>
                  <a:schemeClr val="accent1"/>
                </a:solidFill>
              </a:rPr>
              <a:t>이론강의</a:t>
            </a:r>
            <a:r>
              <a:rPr lang="en-US" altLang="ko-KR" sz="3600" dirty="0" smtClean="0">
                <a:solidFill>
                  <a:schemeClr val="accent1"/>
                </a:solidFill>
              </a:rPr>
              <a:t>,</a:t>
            </a:r>
            <a:r>
              <a:rPr lang="ko-KR" altLang="en-US" sz="3600" dirty="0" smtClean="0">
                <a:solidFill>
                  <a:schemeClr val="accent1"/>
                </a:solidFill>
              </a:rPr>
              <a:t>동영상강의</a:t>
            </a:r>
            <a:r>
              <a:rPr lang="en-US" altLang="ko-KR" sz="3600" dirty="0" smtClean="0">
                <a:solidFill>
                  <a:schemeClr val="accent1"/>
                </a:solidFill>
              </a:rPr>
              <a:t>)</a:t>
            </a:r>
            <a:endParaRPr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2225204" cy="5074920"/>
          </a:xfrm>
        </p:spPr>
        <p:txBody>
          <a:bodyPr/>
          <a:lstStyle/>
          <a:p>
            <a:r>
              <a:rPr lang="ko-KR" altLang="en-US" dirty="0" smtClean="0"/>
              <a:t>화면설명</a:t>
            </a:r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ko-KR" altLang="en-US" dirty="0"/>
              <a:t> 홈페이지화면전환</a:t>
            </a: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/>
              <a:t> </a:t>
            </a:r>
            <a:r>
              <a:rPr lang="ko-KR" altLang="en-US" dirty="0" smtClean="0"/>
              <a:t>로그인화면전환</a:t>
            </a:r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/>
              <a:t> </a:t>
            </a:r>
            <a:r>
              <a:rPr lang="ko-KR" altLang="en-US" dirty="0" smtClean="0"/>
              <a:t>회원가입화면전환</a:t>
            </a:r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이동태그</a:t>
            </a:r>
            <a:endParaRPr lang="en-US" altLang="ko-KR" dirty="0" smtClean="0"/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상품구매화면전환</a:t>
            </a:r>
            <a:endParaRPr lang="en-US" altLang="ko-KR" dirty="0" smtClean="0"/>
          </a:p>
          <a:p>
            <a:r>
              <a:rPr lang="en-US" altLang="ko-KR" dirty="0" smtClean="0"/>
              <a:t>6.</a:t>
            </a:r>
            <a:r>
              <a:rPr lang="ko-KR" altLang="en-US" dirty="0" smtClean="0"/>
              <a:t>타이머화면전환</a:t>
            </a:r>
            <a:endParaRPr lang="en-US" altLang="ko-KR" dirty="0" smtClean="0"/>
          </a:p>
          <a:p>
            <a:r>
              <a:rPr lang="en-US" altLang="ko-KR" dirty="0" smtClean="0"/>
              <a:t>7.</a:t>
            </a:r>
            <a:r>
              <a:rPr lang="ko-KR" altLang="en-US" dirty="0" smtClean="0"/>
              <a:t>이론강의</a:t>
            </a:r>
            <a:endParaRPr lang="en-US" altLang="ko-KR" dirty="0" smtClean="0"/>
          </a:p>
          <a:p>
            <a:r>
              <a:rPr lang="en-US" altLang="ko-KR" dirty="0" smtClean="0"/>
              <a:t>8.</a:t>
            </a:r>
            <a:r>
              <a:rPr lang="ko-KR" altLang="en-US" dirty="0" smtClean="0"/>
              <a:t>동영상강의</a:t>
            </a:r>
            <a:endParaRPr lang="en-US" altLang="ko-KR" dirty="0" smtClean="0"/>
          </a:p>
          <a:p>
            <a:r>
              <a:rPr lang="en-US" altLang="ko-KR" dirty="0" smtClean="0"/>
              <a:t>9.</a:t>
            </a:r>
            <a:r>
              <a:rPr lang="ko-KR" altLang="en-US" dirty="0" smtClean="0"/>
              <a:t>이동태그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92" y="1216153"/>
            <a:ext cx="7628238" cy="507492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04131"/>
              </p:ext>
            </p:extLst>
          </p:nvPr>
        </p:nvGraphicFramePr>
        <p:xfrm>
          <a:off x="3663092" y="1069848"/>
          <a:ext cx="2581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19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87546"/>
              </p:ext>
            </p:extLst>
          </p:nvPr>
        </p:nvGraphicFramePr>
        <p:xfrm>
          <a:off x="9017686" y="850392"/>
          <a:ext cx="2581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19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35494"/>
              </p:ext>
            </p:extLst>
          </p:nvPr>
        </p:nvGraphicFramePr>
        <p:xfrm>
          <a:off x="9393880" y="850392"/>
          <a:ext cx="2581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19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250911"/>
              </p:ext>
            </p:extLst>
          </p:nvPr>
        </p:nvGraphicFramePr>
        <p:xfrm>
          <a:off x="4165600" y="1435608"/>
          <a:ext cx="2581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19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7291"/>
              </p:ext>
            </p:extLst>
          </p:nvPr>
        </p:nvGraphicFramePr>
        <p:xfrm>
          <a:off x="9391134" y="1435608"/>
          <a:ext cx="2581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19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926823"/>
              </p:ext>
            </p:extLst>
          </p:nvPr>
        </p:nvGraphicFramePr>
        <p:xfrm>
          <a:off x="6535351" y="2474325"/>
          <a:ext cx="2581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19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3787"/>
              </p:ext>
            </p:extLst>
          </p:nvPr>
        </p:nvGraphicFramePr>
        <p:xfrm>
          <a:off x="6535351" y="4334887"/>
          <a:ext cx="2581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1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73914"/>
              </p:ext>
            </p:extLst>
          </p:nvPr>
        </p:nvGraphicFramePr>
        <p:xfrm>
          <a:off x="8377880" y="2840085"/>
          <a:ext cx="2581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19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572942"/>
              </p:ext>
            </p:extLst>
          </p:nvPr>
        </p:nvGraphicFramePr>
        <p:xfrm>
          <a:off x="7916560" y="4829777"/>
          <a:ext cx="3048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2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80910"/>
              </p:ext>
            </p:extLst>
          </p:nvPr>
        </p:nvGraphicFramePr>
        <p:xfrm>
          <a:off x="10154919" y="4517767"/>
          <a:ext cx="2412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32"/>
              </a:tblGrid>
              <a:tr h="266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42396"/>
              </p:ext>
            </p:extLst>
          </p:nvPr>
        </p:nvGraphicFramePr>
        <p:xfrm>
          <a:off x="5355968" y="1435608"/>
          <a:ext cx="2581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19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953255"/>
              </p:ext>
            </p:extLst>
          </p:nvPr>
        </p:nvGraphicFramePr>
        <p:xfrm>
          <a:off x="7889101" y="1435608"/>
          <a:ext cx="2581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19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9136"/>
              </p:ext>
            </p:extLst>
          </p:nvPr>
        </p:nvGraphicFramePr>
        <p:xfrm>
          <a:off x="8377879" y="3676225"/>
          <a:ext cx="2581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19"/>
              </a:tblGrid>
              <a:tr h="350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4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accent1"/>
                </a:solidFill>
              </a:rPr>
              <a:t>주요기능</a:t>
            </a:r>
            <a:r>
              <a:rPr lang="en-US" altLang="ko-KR" sz="3600" dirty="0" smtClean="0">
                <a:solidFill>
                  <a:schemeClr val="accent1"/>
                </a:solidFill>
              </a:rPr>
              <a:t>(</a:t>
            </a:r>
            <a:r>
              <a:rPr lang="ko-KR" altLang="en-US" sz="3600" dirty="0" smtClean="0">
                <a:solidFill>
                  <a:schemeClr val="accent1"/>
                </a:solidFill>
              </a:rPr>
              <a:t>타이머</a:t>
            </a:r>
            <a:r>
              <a:rPr lang="en-US" altLang="ko-KR" sz="3600" dirty="0" smtClean="0">
                <a:solidFill>
                  <a:schemeClr val="accent1"/>
                </a:solidFill>
              </a:rPr>
              <a:t>)</a:t>
            </a:r>
            <a:endParaRPr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2225204" cy="5074920"/>
          </a:xfrm>
        </p:spPr>
        <p:txBody>
          <a:bodyPr/>
          <a:lstStyle/>
          <a:p>
            <a:r>
              <a:rPr lang="ko-KR" altLang="en-US" dirty="0" smtClean="0"/>
              <a:t>화면설명</a:t>
            </a:r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홈페이지화면전환</a:t>
            </a: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시간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카운트다운시작버튼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남은 시간 출력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940" y="1069848"/>
            <a:ext cx="5214551" cy="3741049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69482"/>
              </p:ext>
            </p:extLst>
          </p:nvPr>
        </p:nvGraphicFramePr>
        <p:xfrm>
          <a:off x="6918025" y="3075688"/>
          <a:ext cx="2581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1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67617"/>
              </p:ext>
            </p:extLst>
          </p:nvPr>
        </p:nvGraphicFramePr>
        <p:xfrm>
          <a:off x="7047085" y="1054251"/>
          <a:ext cx="2581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1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4341"/>
              </p:ext>
            </p:extLst>
          </p:nvPr>
        </p:nvGraphicFramePr>
        <p:xfrm>
          <a:off x="7650698" y="3075688"/>
          <a:ext cx="2581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1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345881"/>
              </p:ext>
            </p:extLst>
          </p:nvPr>
        </p:nvGraphicFramePr>
        <p:xfrm>
          <a:off x="6788965" y="3753612"/>
          <a:ext cx="2581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1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0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accent1"/>
                </a:solidFill>
              </a:rPr>
              <a:t>주요기능</a:t>
            </a:r>
            <a:r>
              <a:rPr lang="en-US" altLang="ko-KR" sz="3600" dirty="0" smtClean="0">
                <a:solidFill>
                  <a:schemeClr val="accent1"/>
                </a:solidFill>
              </a:rPr>
              <a:t>(</a:t>
            </a:r>
            <a:r>
              <a:rPr lang="ko-KR" altLang="en-US" sz="3600" dirty="0" smtClean="0">
                <a:solidFill>
                  <a:schemeClr val="accent1"/>
                </a:solidFill>
              </a:rPr>
              <a:t>상품구매</a:t>
            </a:r>
            <a:r>
              <a:rPr lang="en-US" altLang="ko-KR" sz="3600" dirty="0" smtClean="0">
                <a:solidFill>
                  <a:schemeClr val="accent1"/>
                </a:solidFill>
              </a:rPr>
              <a:t>)</a:t>
            </a:r>
            <a:endParaRPr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half" idx="2"/>
          </p:nvPr>
        </p:nvSpPr>
        <p:spPr>
          <a:xfrm>
            <a:off x="377952" y="1069848"/>
            <a:ext cx="2225204" cy="5074920"/>
          </a:xfrm>
        </p:spPr>
        <p:txBody>
          <a:bodyPr/>
          <a:lstStyle/>
          <a:p>
            <a:r>
              <a:rPr lang="ko-KR" altLang="en-US" dirty="0" smtClean="0"/>
              <a:t>화면설명</a:t>
            </a:r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홈페이지화면전환</a:t>
            </a: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구매버튼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57" y="1069848"/>
            <a:ext cx="7751805" cy="4037611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07741"/>
              </p:ext>
            </p:extLst>
          </p:nvPr>
        </p:nvGraphicFramePr>
        <p:xfrm>
          <a:off x="3877277" y="4363006"/>
          <a:ext cx="2663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480312"/>
              </p:ext>
            </p:extLst>
          </p:nvPr>
        </p:nvGraphicFramePr>
        <p:xfrm>
          <a:off x="6079524" y="884428"/>
          <a:ext cx="2663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0603"/>
              </p:ext>
            </p:extLst>
          </p:nvPr>
        </p:nvGraphicFramePr>
        <p:xfrm>
          <a:off x="5408143" y="4388859"/>
          <a:ext cx="2663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26452"/>
              </p:ext>
            </p:extLst>
          </p:nvPr>
        </p:nvGraphicFramePr>
        <p:xfrm>
          <a:off x="6929398" y="4380621"/>
          <a:ext cx="2663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14873"/>
              </p:ext>
            </p:extLst>
          </p:nvPr>
        </p:nvGraphicFramePr>
        <p:xfrm>
          <a:off x="8441042" y="4363006"/>
          <a:ext cx="2663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77318"/>
              </p:ext>
            </p:extLst>
          </p:nvPr>
        </p:nvGraphicFramePr>
        <p:xfrm>
          <a:off x="9981519" y="4406474"/>
          <a:ext cx="2663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6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145</TotalTime>
  <Words>213</Words>
  <Application>Microsoft Office PowerPoint</Application>
  <PresentationFormat>와이드스크린</PresentationFormat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Corbel</vt:lpstr>
      <vt:lpstr>Wingdings</vt:lpstr>
      <vt:lpstr>Wingdings 2</vt:lpstr>
      <vt:lpstr>New_Education03</vt:lpstr>
      <vt:lpstr>Health Chance홈페이지</vt:lpstr>
      <vt:lpstr>목차</vt:lpstr>
      <vt:lpstr>구조</vt:lpstr>
      <vt:lpstr>로그인</vt:lpstr>
      <vt:lpstr>로그인(회원가입)</vt:lpstr>
      <vt:lpstr>주요기능(홈페이지-이론강의,동영상강의)</vt:lpstr>
      <vt:lpstr>주요기능(타이머)</vt:lpstr>
      <vt:lpstr>주요기능(상품구매)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Chance홈페이지</dc:title>
  <dc:creator>pc-359</dc:creator>
  <cp:lastModifiedBy>pc-359</cp:lastModifiedBy>
  <cp:revision>11</cp:revision>
  <dcterms:created xsi:type="dcterms:W3CDTF">2020-04-23T03:23:48Z</dcterms:created>
  <dcterms:modified xsi:type="dcterms:W3CDTF">2020-04-23T05:49:15Z</dcterms:modified>
</cp:coreProperties>
</file>