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5EC0-C741-438E-863E-2E6FDD8CCCFD}" type="datetimeFigureOut">
              <a:rPr lang="en-US" smtClean="0"/>
              <a:t>08-02-2021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EE745-5855-4086-B177-4AE4E54E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9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5EC0-C741-438E-863E-2E6FDD8CCCFD}" type="datetimeFigureOut">
              <a:rPr lang="en-US" smtClean="0"/>
              <a:t>08-02-2021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EE745-5855-4086-B177-4AE4E54E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6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5EC0-C741-438E-863E-2E6FDD8CCCFD}" type="datetimeFigureOut">
              <a:rPr lang="en-US" smtClean="0"/>
              <a:t>08-02-2021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EE745-5855-4086-B177-4AE4E54E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2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5EC0-C741-438E-863E-2E6FDD8CCCFD}" type="datetimeFigureOut">
              <a:rPr lang="en-US" smtClean="0"/>
              <a:t>08-02-2021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EE745-5855-4086-B177-4AE4E54E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4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5EC0-C741-438E-863E-2E6FDD8CCCFD}" type="datetimeFigureOut">
              <a:rPr lang="en-US" smtClean="0"/>
              <a:t>08-02-2021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EE745-5855-4086-B177-4AE4E54E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6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5EC0-C741-438E-863E-2E6FDD8CCCFD}" type="datetimeFigureOut">
              <a:rPr lang="en-US" smtClean="0"/>
              <a:t>08-02-2021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EE745-5855-4086-B177-4AE4E54E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9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5EC0-C741-438E-863E-2E6FDD8CCCFD}" type="datetimeFigureOut">
              <a:rPr lang="en-US" smtClean="0"/>
              <a:t>08-02-2021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EE745-5855-4086-B177-4AE4E54E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3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5EC0-C741-438E-863E-2E6FDD8CCCFD}" type="datetimeFigureOut">
              <a:rPr lang="en-US" smtClean="0"/>
              <a:t>08-02-2021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EE745-5855-4086-B177-4AE4E54E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6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5EC0-C741-438E-863E-2E6FDD8CCCFD}" type="datetimeFigureOut">
              <a:rPr lang="en-US" smtClean="0"/>
              <a:t>08-02-2021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EE745-5855-4086-B177-4AE4E54E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0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5EC0-C741-438E-863E-2E6FDD8CCCFD}" type="datetimeFigureOut">
              <a:rPr lang="en-US" smtClean="0"/>
              <a:t>08-02-2021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EE745-5855-4086-B177-4AE4E54E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9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5EC0-C741-438E-863E-2E6FDD8CCCFD}" type="datetimeFigureOut">
              <a:rPr lang="en-US" smtClean="0"/>
              <a:t>08-02-2021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EE745-5855-4086-B177-4AE4E54E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6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45EC0-C741-438E-863E-2E6FDD8CCCFD}" type="datetimeFigureOut">
              <a:rPr lang="en-US" smtClean="0"/>
              <a:t>08-02-2021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EE745-5855-4086-B177-4AE4E54E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8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29000" y="228600"/>
            <a:ext cx="5486400" cy="6400800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AWS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</a:p>
        </p:txBody>
      </p:sp>
      <p:pic>
        <p:nvPicPr>
          <p:cNvPr id="4" name="Graphic 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230186"/>
            <a:ext cx="578981" cy="57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3690780" y="1741487"/>
            <a:ext cx="5072220" cy="465931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6" name="Graphic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780" y="174148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3855880" y="1295400"/>
            <a:ext cx="4754720" cy="51816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3609975" y="4114800"/>
            <a:ext cx="13430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charset="0"/>
                <a:ea typeface="Amazon Ember" pitchFamily="34" charset="0"/>
                <a:cs typeface="Arial" charset="0"/>
              </a:rPr>
              <a:t>VPN </a:t>
            </a:r>
            <a:endParaRPr lang="en-US" altLang="en-US" sz="1100" dirty="0" smtClean="0">
              <a:latin typeface="Arial" charset="0"/>
              <a:ea typeface="Amazon Ember" pitchFamily="34" charset="0"/>
              <a:cs typeface="Arial" charset="0"/>
            </a:endParaRPr>
          </a:p>
          <a:p>
            <a:pPr algn="ctr" eaLnBrk="1" hangingPunct="1"/>
            <a:r>
              <a:rPr lang="en-US" altLang="en-US" sz="1100" dirty="0" smtClean="0">
                <a:latin typeface="Arial" charset="0"/>
                <a:ea typeface="Amazon Ember" pitchFamily="34" charset="0"/>
                <a:cs typeface="Arial" charset="0"/>
              </a:rPr>
              <a:t>gateway</a:t>
            </a:r>
            <a:endParaRPr lang="en-US" altLang="en-US" sz="1100" dirty="0">
              <a:latin typeface="Arial" charset="0"/>
              <a:ea typeface="Amazon Ember" pitchFamily="34" charset="0"/>
              <a:cs typeface="Arial" charset="0"/>
            </a:endParaRPr>
          </a:p>
        </p:txBody>
      </p:sp>
      <p:pic>
        <p:nvPicPr>
          <p:cNvPr id="10" name="Graphic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888" y="3657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2206096" y="4061321"/>
            <a:ext cx="13737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charset="0"/>
                <a:ea typeface="Amazon Ember" pitchFamily="34" charset="0"/>
                <a:cs typeface="Arial" charset="0"/>
              </a:rPr>
              <a:t>AWS Network </a:t>
            </a:r>
            <a:endParaRPr lang="en-US" altLang="en-US" sz="1200" dirty="0" smtClean="0">
              <a:latin typeface="Arial" charset="0"/>
              <a:ea typeface="Amazon Ember" pitchFamily="34" charset="0"/>
              <a:cs typeface="Arial" charset="0"/>
            </a:endParaRPr>
          </a:p>
          <a:p>
            <a:pPr algn="ctr" eaLnBrk="1" hangingPunct="1"/>
            <a:r>
              <a:rPr lang="en-US" altLang="en-US" sz="1200" dirty="0" smtClean="0">
                <a:latin typeface="Arial" charset="0"/>
                <a:ea typeface="Amazon Ember" pitchFamily="34" charset="0"/>
                <a:cs typeface="Arial" charset="0"/>
              </a:rPr>
              <a:t>Firewall</a:t>
            </a:r>
            <a:endParaRPr lang="en-US" altLang="en-US" sz="1200" dirty="0">
              <a:latin typeface="Arial" charset="0"/>
              <a:ea typeface="Amazon Ember" pitchFamily="34" charset="0"/>
              <a:cs typeface="Arial" charset="0"/>
            </a:endParaRPr>
          </a:p>
        </p:txBody>
      </p:sp>
      <p:pic>
        <p:nvPicPr>
          <p:cNvPr id="12" name="Graphic 2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977" y="3507423"/>
            <a:ext cx="563720" cy="56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3649431"/>
            <a:ext cx="465369" cy="46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62"/>
          <p:cNvSpPr txBox="1">
            <a:spLocks noChangeArrowheads="1"/>
          </p:cNvSpPr>
          <p:nvPr/>
        </p:nvSpPr>
        <p:spPr bwMode="auto">
          <a:xfrm>
            <a:off x="4657195" y="4114800"/>
            <a:ext cx="138271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charset="0"/>
                <a:ea typeface="Amazon Ember" pitchFamily="34" charset="0"/>
                <a:cs typeface="Arial" charset="0"/>
              </a:rPr>
              <a:t>S3 Standard</a:t>
            </a:r>
          </a:p>
        </p:txBody>
      </p:sp>
      <p:pic>
        <p:nvPicPr>
          <p:cNvPr id="17" name="Graphic 1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994" y="3581400"/>
            <a:ext cx="55721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019800" y="4114800"/>
            <a:ext cx="1676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charset="0"/>
                <a:ea typeface="Amazon Ember" pitchFamily="34" charset="0"/>
                <a:cs typeface="Arial" charset="0"/>
              </a:rPr>
              <a:t>Amazon Athena</a:t>
            </a:r>
            <a:endParaRPr lang="en-US" altLang="en-US" sz="1200" dirty="0">
              <a:latin typeface="Arial" charset="0"/>
              <a:ea typeface="Amazon Ember" pitchFamily="34" charset="0"/>
              <a:cs typeface="Arial" charset="0"/>
            </a:endParaRPr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>
            <a:off x="6199187" y="2895600"/>
            <a:ext cx="126841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charset="0"/>
                <a:ea typeface="Amazon Ember" pitchFamily="34" charset="0"/>
                <a:cs typeface="Arial" charset="0"/>
              </a:rPr>
              <a:t>AWS Glue</a:t>
            </a:r>
            <a:br>
              <a:rPr lang="en-US" altLang="en-US" sz="1100" dirty="0">
                <a:latin typeface="Arial" charset="0"/>
                <a:ea typeface="Amazon Ember" pitchFamily="34" charset="0"/>
                <a:cs typeface="Arial" charset="0"/>
              </a:rPr>
            </a:br>
            <a:r>
              <a:rPr lang="en-US" altLang="en-US" sz="1100" dirty="0">
                <a:latin typeface="Arial" charset="0"/>
                <a:ea typeface="Amazon Ember" pitchFamily="34" charset="0"/>
                <a:cs typeface="Arial" charset="0"/>
              </a:rPr>
              <a:t>Data Catalog</a:t>
            </a:r>
          </a:p>
        </p:txBody>
      </p:sp>
      <p:pic>
        <p:nvPicPr>
          <p:cNvPr id="20" name="Graphic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672" y="2533650"/>
            <a:ext cx="438728" cy="438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phic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25151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4724400" y="2950153"/>
            <a:ext cx="1168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charset="0"/>
                <a:ea typeface="Amazon Ember" pitchFamily="34" charset="0"/>
                <a:cs typeface="Arial" charset="0"/>
              </a:rPr>
              <a:t>AWS Glue </a:t>
            </a:r>
            <a:endParaRPr lang="en-US" altLang="en-US" sz="1200" dirty="0">
              <a:latin typeface="Arial" charset="0"/>
              <a:ea typeface="Amazon Ember" pitchFamily="34" charset="0"/>
              <a:cs typeface="Arial" charset="0"/>
            </a:endParaRPr>
          </a:p>
        </p:txBody>
      </p:sp>
      <p:pic>
        <p:nvPicPr>
          <p:cNvPr id="23" name="Graphic 1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623" y="4761708"/>
            <a:ext cx="5461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4433888" y="5255221"/>
            <a:ext cx="1890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charset="0"/>
                <a:ea typeface="Amazon Ember" pitchFamily="34" charset="0"/>
                <a:cs typeface="Arial" charset="0"/>
              </a:rPr>
              <a:t>AWS </a:t>
            </a:r>
            <a:r>
              <a:rPr lang="en-US" altLang="en-US" sz="1200" dirty="0" smtClean="0">
                <a:latin typeface="Arial" charset="0"/>
                <a:ea typeface="Amazon Ember" pitchFamily="34" charset="0"/>
                <a:cs typeface="Arial" charset="0"/>
              </a:rPr>
              <a:t>Step Functions</a:t>
            </a:r>
            <a:endParaRPr lang="en-US" altLang="en-US" sz="1200" dirty="0">
              <a:latin typeface="Arial" charset="0"/>
              <a:ea typeface="Amazon Ember" pitchFamily="34" charset="0"/>
              <a:cs typeface="Arial" charset="0"/>
            </a:endParaRPr>
          </a:p>
        </p:txBody>
      </p:sp>
      <p:pic>
        <p:nvPicPr>
          <p:cNvPr id="25" name="Graphic 2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672" y="4761708"/>
            <a:ext cx="575469" cy="57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2"/>
          <p:cNvSpPr txBox="1">
            <a:spLocks noChangeArrowheads="1"/>
          </p:cNvSpPr>
          <p:nvPr/>
        </p:nvSpPr>
        <p:spPr bwMode="auto">
          <a:xfrm>
            <a:off x="6019800" y="5257800"/>
            <a:ext cx="1760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charset="0"/>
                <a:ea typeface="Amazon Ember" pitchFamily="34" charset="0"/>
                <a:cs typeface="Arial" charset="0"/>
              </a:rPr>
              <a:t>Amazon </a:t>
            </a:r>
            <a:r>
              <a:rPr lang="en-US" altLang="en-US" sz="1200" dirty="0" err="1" smtClean="0">
                <a:latin typeface="Arial" charset="0"/>
                <a:ea typeface="Amazon Ember" pitchFamily="34" charset="0"/>
                <a:cs typeface="Arial" charset="0"/>
              </a:rPr>
              <a:t>DynamoDB</a:t>
            </a:r>
            <a:endParaRPr lang="en-US" altLang="en-US" sz="1200" dirty="0">
              <a:latin typeface="Arial" charset="0"/>
              <a:ea typeface="Amazon Ember" pitchFamily="34" charset="0"/>
              <a:cs typeface="Arial" charset="0"/>
            </a:endParaRPr>
          </a:p>
        </p:txBody>
      </p:sp>
      <p:cxnSp>
        <p:nvCxnSpPr>
          <p:cNvPr id="30" name="Straight Arrow Connector 29"/>
          <p:cNvCxnSpPr>
            <a:stCxn id="10" idx="3"/>
            <a:endCxn id="13" idx="1"/>
          </p:cNvCxnSpPr>
          <p:nvPr/>
        </p:nvCxnSpPr>
        <p:spPr>
          <a:xfrm flipV="1">
            <a:off x="4510088" y="3882116"/>
            <a:ext cx="569912" cy="4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0"/>
            <a:endCxn id="22" idx="2"/>
          </p:cNvCxnSpPr>
          <p:nvPr/>
        </p:nvCxnSpPr>
        <p:spPr>
          <a:xfrm flipH="1" flipV="1">
            <a:off x="5308600" y="3227152"/>
            <a:ext cx="4085" cy="422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3"/>
            <a:endCxn id="20" idx="1"/>
          </p:cNvCxnSpPr>
          <p:nvPr/>
        </p:nvCxnSpPr>
        <p:spPr>
          <a:xfrm>
            <a:off x="5537200" y="2743778"/>
            <a:ext cx="1034472" cy="9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2"/>
            <a:endCxn id="17" idx="0"/>
          </p:cNvCxnSpPr>
          <p:nvPr/>
        </p:nvCxnSpPr>
        <p:spPr>
          <a:xfrm flipH="1">
            <a:off x="6832600" y="3325812"/>
            <a:ext cx="794" cy="255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1"/>
            <a:endCxn id="13" idx="3"/>
          </p:cNvCxnSpPr>
          <p:nvPr/>
        </p:nvCxnSpPr>
        <p:spPr>
          <a:xfrm flipH="1">
            <a:off x="5545369" y="3860006"/>
            <a:ext cx="1008625" cy="22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2"/>
            <a:endCxn id="23" idx="0"/>
          </p:cNvCxnSpPr>
          <p:nvPr/>
        </p:nvCxnSpPr>
        <p:spPr>
          <a:xfrm flipH="1">
            <a:off x="5347673" y="4376738"/>
            <a:ext cx="879" cy="384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3" idx="3"/>
            <a:endCxn id="25" idx="1"/>
          </p:cNvCxnSpPr>
          <p:nvPr/>
        </p:nvCxnSpPr>
        <p:spPr>
          <a:xfrm>
            <a:off x="5620723" y="5034758"/>
            <a:ext cx="950949" cy="14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38545" y="2743200"/>
            <a:ext cx="1918855" cy="2042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57200" y="2972378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On-premises</a:t>
            </a:r>
            <a:endParaRPr lang="en-US" sz="1200" dirty="0"/>
          </a:p>
        </p:txBody>
      </p:sp>
      <p:cxnSp>
        <p:nvCxnSpPr>
          <p:cNvPr id="63" name="Straight Arrow Connector 62"/>
          <p:cNvCxnSpPr>
            <a:stCxn id="60" idx="3"/>
            <a:endCxn id="12" idx="1"/>
          </p:cNvCxnSpPr>
          <p:nvPr/>
        </p:nvCxnSpPr>
        <p:spPr>
          <a:xfrm>
            <a:off x="2057400" y="3764396"/>
            <a:ext cx="575577" cy="24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2" idx="3"/>
            <a:endCxn id="10" idx="1"/>
          </p:cNvCxnSpPr>
          <p:nvPr/>
        </p:nvCxnSpPr>
        <p:spPr>
          <a:xfrm>
            <a:off x="3196697" y="3789283"/>
            <a:ext cx="856191" cy="9691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85563" y="457200"/>
            <a:ext cx="2610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AWS </a:t>
            </a:r>
            <a:r>
              <a:rPr lang="en-US" sz="2000" dirty="0" smtClean="0"/>
              <a:t>Architecture</a:t>
            </a:r>
            <a:endParaRPr lang="en-US" sz="2000" dirty="0"/>
          </a:p>
        </p:txBody>
      </p:sp>
      <p:pic>
        <p:nvPicPr>
          <p:cNvPr id="35" name="Graphic 1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240" y="5680146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2"/>
          <p:cNvSpPr txBox="1">
            <a:spLocks noChangeArrowheads="1"/>
          </p:cNvSpPr>
          <p:nvPr/>
        </p:nvSpPr>
        <p:spPr bwMode="auto">
          <a:xfrm>
            <a:off x="4343400" y="5715000"/>
            <a:ext cx="48386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200" dirty="0">
                <a:latin typeface="Arial" charset="0"/>
                <a:ea typeface="Amazon Ember" pitchFamily="34" charset="0"/>
                <a:cs typeface="Arial" charset="0"/>
              </a:rPr>
              <a:t>AWS Identity and Access Management (IAM)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3947240" y="5680146"/>
            <a:ext cx="4587160" cy="53123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8316" y="165733"/>
            <a:ext cx="2610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SECTION 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67471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361</TotalTime>
  <Words>38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open</dc:creator>
  <cp:lastModifiedBy>open</cp:lastModifiedBy>
  <cp:revision>13</cp:revision>
  <dcterms:created xsi:type="dcterms:W3CDTF">2021-02-08T13:26:27Z</dcterms:created>
  <dcterms:modified xsi:type="dcterms:W3CDTF">2021-02-08T19:29:37Z</dcterms:modified>
</cp:coreProperties>
</file>