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83" d="100"/>
          <a:sy n="83" d="100"/>
        </p:scale>
        <p:origin x="45" y="5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B3ED112-1AF9-4771-B39C-D3353C9028C5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DC471BAC-88CE-46D1-B0C9-F851F9FC8D75}">
      <dgm:prSet phldrT="[文本]"/>
      <dgm:spPr/>
      <dgm:t>
        <a:bodyPr/>
        <a:lstStyle/>
        <a:p>
          <a:r>
            <a:rPr lang="en-US" dirty="0"/>
            <a:t>Frond End Browser</a:t>
          </a:r>
        </a:p>
      </dgm:t>
    </dgm:pt>
    <dgm:pt modelId="{653E14E9-E25D-4BC0-A471-FD83522B763A}" type="parTrans" cxnId="{E4960F82-65BF-474C-8236-3172FD84E3BF}">
      <dgm:prSet/>
      <dgm:spPr/>
      <dgm:t>
        <a:bodyPr/>
        <a:lstStyle/>
        <a:p>
          <a:endParaRPr lang="en-US"/>
        </a:p>
      </dgm:t>
    </dgm:pt>
    <dgm:pt modelId="{B07E9599-5201-47B4-8010-5A857B1B6F8E}" type="sibTrans" cxnId="{E4960F82-65BF-474C-8236-3172FD84E3BF}">
      <dgm:prSet/>
      <dgm:spPr/>
      <dgm:t>
        <a:bodyPr/>
        <a:lstStyle/>
        <a:p>
          <a:endParaRPr lang="en-US"/>
        </a:p>
      </dgm:t>
    </dgm:pt>
    <dgm:pt modelId="{CE483505-A7E3-4E59-9382-EF40A87E4A7E}">
      <dgm:prSet phldrT="[文本]"/>
      <dgm:spPr/>
      <dgm:t>
        <a:bodyPr/>
        <a:lstStyle/>
        <a:p>
          <a:r>
            <a:rPr lang="en-US" dirty="0"/>
            <a:t>Web Service</a:t>
          </a:r>
        </a:p>
      </dgm:t>
    </dgm:pt>
    <dgm:pt modelId="{0D5D15FB-22A6-4FE5-893B-60DBD4F111BF}" type="parTrans" cxnId="{E60A5FDE-4958-4C40-B2DA-C2CA13D71F8E}">
      <dgm:prSet/>
      <dgm:spPr/>
      <dgm:t>
        <a:bodyPr/>
        <a:lstStyle/>
        <a:p>
          <a:endParaRPr lang="en-US"/>
        </a:p>
      </dgm:t>
    </dgm:pt>
    <dgm:pt modelId="{118ABE96-CCF5-43BB-B231-DDE75552D16B}" type="sibTrans" cxnId="{E60A5FDE-4958-4C40-B2DA-C2CA13D71F8E}">
      <dgm:prSet/>
      <dgm:spPr/>
      <dgm:t>
        <a:bodyPr/>
        <a:lstStyle/>
        <a:p>
          <a:endParaRPr lang="en-US"/>
        </a:p>
      </dgm:t>
    </dgm:pt>
    <dgm:pt modelId="{A7CF208A-197E-44B3-8E2B-5966D9F84851}">
      <dgm:prSet phldrT="[文本]"/>
      <dgm:spPr/>
      <dgm:t>
        <a:bodyPr/>
        <a:lstStyle/>
        <a:p>
          <a:r>
            <a:rPr lang="en-US" dirty="0"/>
            <a:t>Business Service</a:t>
          </a:r>
        </a:p>
      </dgm:t>
    </dgm:pt>
    <dgm:pt modelId="{4281D6D7-6584-4655-A95D-1965B3D61EE2}" type="parTrans" cxnId="{AF56D51B-68D0-4C91-A750-FEE5191C2CDF}">
      <dgm:prSet/>
      <dgm:spPr/>
      <dgm:t>
        <a:bodyPr/>
        <a:lstStyle/>
        <a:p>
          <a:endParaRPr lang="en-US"/>
        </a:p>
      </dgm:t>
    </dgm:pt>
    <dgm:pt modelId="{E1BB8C59-697F-4C89-9173-E1B9A798B13C}" type="sibTrans" cxnId="{AF56D51B-68D0-4C91-A750-FEE5191C2CDF}">
      <dgm:prSet/>
      <dgm:spPr/>
      <dgm:t>
        <a:bodyPr/>
        <a:lstStyle/>
        <a:p>
          <a:endParaRPr lang="en-US"/>
        </a:p>
      </dgm:t>
    </dgm:pt>
    <dgm:pt modelId="{0F385D1D-2117-4FF5-A711-DAF60653510D}" type="pres">
      <dgm:prSet presAssocID="{7B3ED112-1AF9-4771-B39C-D3353C9028C5}" presName="Name0" presStyleCnt="0">
        <dgm:presLayoutVars>
          <dgm:dir/>
          <dgm:resizeHandles val="exact"/>
        </dgm:presLayoutVars>
      </dgm:prSet>
      <dgm:spPr/>
    </dgm:pt>
    <dgm:pt modelId="{6E70B311-8B7D-41D0-B940-B398C5F2D515}" type="pres">
      <dgm:prSet presAssocID="{DC471BAC-88CE-46D1-B0C9-F851F9FC8D75}" presName="node" presStyleLbl="node1" presStyleIdx="0" presStyleCnt="3">
        <dgm:presLayoutVars>
          <dgm:bulletEnabled val="1"/>
        </dgm:presLayoutVars>
      </dgm:prSet>
      <dgm:spPr/>
    </dgm:pt>
    <dgm:pt modelId="{F373E8BD-DC37-4133-B84F-FE96C9595AD9}" type="pres">
      <dgm:prSet presAssocID="{B07E9599-5201-47B4-8010-5A857B1B6F8E}" presName="sibTrans" presStyleLbl="sibTrans2D1" presStyleIdx="0" presStyleCnt="2" custAng="0" custScaleX="176065" custLinFactNeighborX="-4910"/>
      <dgm:spPr>
        <a:prstGeom prst="leftRightArrow">
          <a:avLst/>
        </a:prstGeom>
      </dgm:spPr>
    </dgm:pt>
    <dgm:pt modelId="{0DC051D0-0D1D-42D3-B2D0-4623334681C9}" type="pres">
      <dgm:prSet presAssocID="{B07E9599-5201-47B4-8010-5A857B1B6F8E}" presName="connectorText" presStyleLbl="sibTrans2D1" presStyleIdx="0" presStyleCnt="2"/>
      <dgm:spPr/>
    </dgm:pt>
    <dgm:pt modelId="{55A263D0-9CEC-4154-B25A-D45845B03A0D}" type="pres">
      <dgm:prSet presAssocID="{CE483505-A7E3-4E59-9382-EF40A87E4A7E}" presName="node" presStyleLbl="node1" presStyleIdx="1" presStyleCnt="3">
        <dgm:presLayoutVars>
          <dgm:bulletEnabled val="1"/>
        </dgm:presLayoutVars>
      </dgm:prSet>
      <dgm:spPr/>
    </dgm:pt>
    <dgm:pt modelId="{207FE65C-1ABC-4C01-A6DE-F2E3B40D43CA}" type="pres">
      <dgm:prSet presAssocID="{118ABE96-CCF5-43BB-B231-DDE75552D16B}" presName="sibTrans" presStyleLbl="sibTrans2D1" presStyleIdx="1" presStyleCnt="2" custScaleX="180924" custLinFactNeighborX="-1964"/>
      <dgm:spPr>
        <a:prstGeom prst="leftRightArrow">
          <a:avLst/>
        </a:prstGeom>
      </dgm:spPr>
    </dgm:pt>
    <dgm:pt modelId="{5641395E-9873-4AF0-A651-A3FE88A27ED9}" type="pres">
      <dgm:prSet presAssocID="{118ABE96-CCF5-43BB-B231-DDE75552D16B}" presName="connectorText" presStyleLbl="sibTrans2D1" presStyleIdx="1" presStyleCnt="2"/>
      <dgm:spPr/>
    </dgm:pt>
    <dgm:pt modelId="{36CA0B67-4AEF-4034-A408-75ACEBAD86DB}" type="pres">
      <dgm:prSet presAssocID="{A7CF208A-197E-44B3-8E2B-5966D9F84851}" presName="node" presStyleLbl="node1" presStyleIdx="2" presStyleCnt="3">
        <dgm:presLayoutVars>
          <dgm:bulletEnabled val="1"/>
        </dgm:presLayoutVars>
      </dgm:prSet>
      <dgm:spPr/>
    </dgm:pt>
  </dgm:ptLst>
  <dgm:cxnLst>
    <dgm:cxn modelId="{AF56D51B-68D0-4C91-A750-FEE5191C2CDF}" srcId="{7B3ED112-1AF9-4771-B39C-D3353C9028C5}" destId="{A7CF208A-197E-44B3-8E2B-5966D9F84851}" srcOrd="2" destOrd="0" parTransId="{4281D6D7-6584-4655-A95D-1965B3D61EE2}" sibTransId="{E1BB8C59-697F-4C89-9173-E1B9A798B13C}"/>
    <dgm:cxn modelId="{B1E21934-705B-48AA-84D8-058A04B3473E}" type="presOf" srcId="{118ABE96-CCF5-43BB-B231-DDE75552D16B}" destId="{5641395E-9873-4AF0-A651-A3FE88A27ED9}" srcOrd="1" destOrd="0" presId="urn:microsoft.com/office/officeart/2005/8/layout/process1"/>
    <dgm:cxn modelId="{8D3BB966-4029-40CF-BB79-0F0088334E82}" type="presOf" srcId="{B07E9599-5201-47B4-8010-5A857B1B6F8E}" destId="{F373E8BD-DC37-4133-B84F-FE96C9595AD9}" srcOrd="0" destOrd="0" presId="urn:microsoft.com/office/officeart/2005/8/layout/process1"/>
    <dgm:cxn modelId="{66168A47-E0FB-47A8-835D-B9BFDD0FC0D9}" type="presOf" srcId="{A7CF208A-197E-44B3-8E2B-5966D9F84851}" destId="{36CA0B67-4AEF-4034-A408-75ACEBAD86DB}" srcOrd="0" destOrd="0" presId="urn:microsoft.com/office/officeart/2005/8/layout/process1"/>
    <dgm:cxn modelId="{8F055849-0B07-4842-B5B7-C6BFEB160487}" type="presOf" srcId="{DC471BAC-88CE-46D1-B0C9-F851F9FC8D75}" destId="{6E70B311-8B7D-41D0-B940-B398C5F2D515}" srcOrd="0" destOrd="0" presId="urn:microsoft.com/office/officeart/2005/8/layout/process1"/>
    <dgm:cxn modelId="{81A6CE71-6B09-4893-B0E8-A1054DA21F60}" type="presOf" srcId="{118ABE96-CCF5-43BB-B231-DDE75552D16B}" destId="{207FE65C-1ABC-4C01-A6DE-F2E3B40D43CA}" srcOrd="0" destOrd="0" presId="urn:microsoft.com/office/officeart/2005/8/layout/process1"/>
    <dgm:cxn modelId="{E4960F82-65BF-474C-8236-3172FD84E3BF}" srcId="{7B3ED112-1AF9-4771-B39C-D3353C9028C5}" destId="{DC471BAC-88CE-46D1-B0C9-F851F9FC8D75}" srcOrd="0" destOrd="0" parTransId="{653E14E9-E25D-4BC0-A471-FD83522B763A}" sibTransId="{B07E9599-5201-47B4-8010-5A857B1B6F8E}"/>
    <dgm:cxn modelId="{A85E26D4-2CCC-41F2-AF5D-585A4C45F000}" type="presOf" srcId="{7B3ED112-1AF9-4771-B39C-D3353C9028C5}" destId="{0F385D1D-2117-4FF5-A711-DAF60653510D}" srcOrd="0" destOrd="0" presId="urn:microsoft.com/office/officeart/2005/8/layout/process1"/>
    <dgm:cxn modelId="{E60A5FDE-4958-4C40-B2DA-C2CA13D71F8E}" srcId="{7B3ED112-1AF9-4771-B39C-D3353C9028C5}" destId="{CE483505-A7E3-4E59-9382-EF40A87E4A7E}" srcOrd="1" destOrd="0" parTransId="{0D5D15FB-22A6-4FE5-893B-60DBD4F111BF}" sibTransId="{118ABE96-CCF5-43BB-B231-DDE75552D16B}"/>
    <dgm:cxn modelId="{C8DB75EE-4569-4363-AD3E-DFB367AA72ED}" type="presOf" srcId="{B07E9599-5201-47B4-8010-5A857B1B6F8E}" destId="{0DC051D0-0D1D-42D3-B2D0-4623334681C9}" srcOrd="1" destOrd="0" presId="urn:microsoft.com/office/officeart/2005/8/layout/process1"/>
    <dgm:cxn modelId="{B34D55F8-12FB-4C42-B433-20A7369A109A}" type="presOf" srcId="{CE483505-A7E3-4E59-9382-EF40A87E4A7E}" destId="{55A263D0-9CEC-4154-B25A-D45845B03A0D}" srcOrd="0" destOrd="0" presId="urn:microsoft.com/office/officeart/2005/8/layout/process1"/>
    <dgm:cxn modelId="{14FE0319-7902-4EBB-B180-795430A0D9A0}" type="presParOf" srcId="{0F385D1D-2117-4FF5-A711-DAF60653510D}" destId="{6E70B311-8B7D-41D0-B940-B398C5F2D515}" srcOrd="0" destOrd="0" presId="urn:microsoft.com/office/officeart/2005/8/layout/process1"/>
    <dgm:cxn modelId="{A5844792-5522-4C34-841F-E52E6E105A7C}" type="presParOf" srcId="{0F385D1D-2117-4FF5-A711-DAF60653510D}" destId="{F373E8BD-DC37-4133-B84F-FE96C9595AD9}" srcOrd="1" destOrd="0" presId="urn:microsoft.com/office/officeart/2005/8/layout/process1"/>
    <dgm:cxn modelId="{F5FF8ACA-784B-4D6D-BC0C-8CFC96A89D0C}" type="presParOf" srcId="{F373E8BD-DC37-4133-B84F-FE96C9595AD9}" destId="{0DC051D0-0D1D-42D3-B2D0-4623334681C9}" srcOrd="0" destOrd="0" presId="urn:microsoft.com/office/officeart/2005/8/layout/process1"/>
    <dgm:cxn modelId="{C79EA7AC-7EC2-4FF3-BA06-CB804C37D65C}" type="presParOf" srcId="{0F385D1D-2117-4FF5-A711-DAF60653510D}" destId="{55A263D0-9CEC-4154-B25A-D45845B03A0D}" srcOrd="2" destOrd="0" presId="urn:microsoft.com/office/officeart/2005/8/layout/process1"/>
    <dgm:cxn modelId="{57F8ADA0-D1A9-4B25-AAD8-6BB9BEB84C96}" type="presParOf" srcId="{0F385D1D-2117-4FF5-A711-DAF60653510D}" destId="{207FE65C-1ABC-4C01-A6DE-F2E3B40D43CA}" srcOrd="3" destOrd="0" presId="urn:microsoft.com/office/officeart/2005/8/layout/process1"/>
    <dgm:cxn modelId="{421AD970-D73F-4AF1-9B6B-974DD6F06CFF}" type="presParOf" srcId="{207FE65C-1ABC-4C01-A6DE-F2E3B40D43CA}" destId="{5641395E-9873-4AF0-A651-A3FE88A27ED9}" srcOrd="0" destOrd="0" presId="urn:microsoft.com/office/officeart/2005/8/layout/process1"/>
    <dgm:cxn modelId="{1B496C3C-A485-449E-A615-6E884528364E}" type="presParOf" srcId="{0F385D1D-2117-4FF5-A711-DAF60653510D}" destId="{36CA0B67-4AEF-4034-A408-75ACEBAD86DB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70B311-8B7D-41D0-B940-B398C5F2D515}">
      <dsp:nvSpPr>
        <dsp:cNvPr id="0" name=""/>
        <dsp:cNvSpPr/>
      </dsp:nvSpPr>
      <dsp:spPr>
        <a:xfrm>
          <a:off x="6572" y="608479"/>
          <a:ext cx="1964347" cy="11786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Frond End Browser</a:t>
          </a:r>
        </a:p>
      </dsp:txBody>
      <dsp:txXfrm>
        <a:off x="41092" y="642999"/>
        <a:ext cx="1895307" cy="1109568"/>
      </dsp:txXfrm>
    </dsp:sp>
    <dsp:sp modelId="{F373E8BD-DC37-4133-B84F-FE96C9595AD9}">
      <dsp:nvSpPr>
        <dsp:cNvPr id="0" name=""/>
        <dsp:cNvSpPr/>
      </dsp:nvSpPr>
      <dsp:spPr>
        <a:xfrm>
          <a:off x="1988523" y="954204"/>
          <a:ext cx="733207" cy="487158"/>
        </a:xfrm>
        <a:prstGeom prst="left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1988523" y="1051636"/>
        <a:ext cx="587060" cy="292294"/>
      </dsp:txXfrm>
    </dsp:sp>
    <dsp:sp modelId="{55A263D0-9CEC-4154-B25A-D45845B03A0D}">
      <dsp:nvSpPr>
        <dsp:cNvPr id="0" name=""/>
        <dsp:cNvSpPr/>
      </dsp:nvSpPr>
      <dsp:spPr>
        <a:xfrm>
          <a:off x="2756658" y="608479"/>
          <a:ext cx="1964347" cy="11786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Web Service</a:t>
          </a:r>
        </a:p>
      </dsp:txBody>
      <dsp:txXfrm>
        <a:off x="2791178" y="642999"/>
        <a:ext cx="1895307" cy="1109568"/>
      </dsp:txXfrm>
    </dsp:sp>
    <dsp:sp modelId="{207FE65C-1ABC-4C01-A6DE-F2E3B40D43CA}">
      <dsp:nvSpPr>
        <dsp:cNvPr id="0" name=""/>
        <dsp:cNvSpPr/>
      </dsp:nvSpPr>
      <dsp:spPr>
        <a:xfrm>
          <a:off x="4740760" y="954204"/>
          <a:ext cx="753442" cy="487158"/>
        </a:xfrm>
        <a:prstGeom prst="left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4740760" y="1051636"/>
        <a:ext cx="607295" cy="292294"/>
      </dsp:txXfrm>
    </dsp:sp>
    <dsp:sp modelId="{36CA0B67-4AEF-4034-A408-75ACEBAD86DB}">
      <dsp:nvSpPr>
        <dsp:cNvPr id="0" name=""/>
        <dsp:cNvSpPr/>
      </dsp:nvSpPr>
      <dsp:spPr>
        <a:xfrm>
          <a:off x="5506744" y="608479"/>
          <a:ext cx="1964347" cy="11786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Business Service</a:t>
          </a:r>
        </a:p>
      </dsp:txBody>
      <dsp:txXfrm>
        <a:off x="5541264" y="642999"/>
        <a:ext cx="1895307" cy="11095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1ACF48-9310-4CBB-BDA4-E65454EA1D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A059F71-02C4-42ED-BAA1-9D0D83A3C0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0261DA-417C-4454-A7C1-06DA72420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03D08-0580-4951-9B0B-5D891B759EFA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2E207C-C67A-4790-BFF0-05E832EBF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164E80-DD04-4397-9861-61A36FBBF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5B1B0-92F3-433C-933F-C22A6CCF2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34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6BF601-7779-4F0B-BF40-FA5F6D27E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FC9380E-7A0F-4CE1-BBF0-1944A7C80A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9CFCC0-23E1-4461-B9E0-6340F930E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03D08-0580-4951-9B0B-5D891B759EFA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FBEE8E-410A-4484-9DB5-03AFBA6C1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553E28-1A32-4FE4-8222-5CA87932B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5B1B0-92F3-433C-933F-C22A6CCF2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156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B92B36F-9236-409B-947C-B10C9A7005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2930B5A-8C9D-442D-AD15-49ED33F797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72EF11-AA81-439D-B88C-9D18B73FE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03D08-0580-4951-9B0B-5D891B759EFA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815F96-AD55-4585-83FF-3698D03BD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373223-2C3E-4F5D-BA23-CFFBD7AAD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5B1B0-92F3-433C-933F-C22A6CCF2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062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91CF35-07E1-4083-A1F0-DCDD9F324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680A25-954D-46F8-94A3-E7389E7064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70A9C5-82C5-4A6C-A1E0-560BC3C1A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03D08-0580-4951-9B0B-5D891B759EFA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552CF6-C2DD-4DDA-95BD-DBBC0062F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A4FF44-FA14-429B-BC99-4CA4357CE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5B1B0-92F3-433C-933F-C22A6CCF2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157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68F772-981B-4C53-B8E9-8C7E6322E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7B31F5B-6210-49C5-A5A9-7331CB35F7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E5C858-B9F7-42BF-BA0F-D981ECF9D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03D08-0580-4951-9B0B-5D891B759EFA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5C1F8D-2C72-4FD5-9940-B32982CAD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A73F7A-4B2F-49FA-A537-B8ED939BB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5B1B0-92F3-433C-933F-C22A6CCF2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37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B80A0F-AC88-49D6-9761-A54D4BB35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FB113C-E065-48F4-8723-EDD6F774A9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17C4ECC-F02D-4311-A4B0-F8BC7BFAD6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82F416F-0BEF-4589-AF5D-C2074650F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03D08-0580-4951-9B0B-5D891B759EFA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7537AFC-F89E-4576-BB1B-29CCFE99F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9D112A6-6A05-4087-AC1E-FB7ED6711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5B1B0-92F3-433C-933F-C22A6CCF2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903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2E771F-EEE9-4AAB-AB22-1C816FD3F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D855C16-03F7-4915-9B7F-26B2C4EB09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D7774C2-47BE-46BD-B496-5CD2FFA300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9734DBC-3FCC-450A-A120-F286F0487D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E990E5D-BD62-4CBA-BCD2-3901E850DB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2B34DD9-C245-418D-8279-56FB447DE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03D08-0580-4951-9B0B-5D891B759EFA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53FEA97-B690-4FB9-AF99-B817DF1B0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ED99B25-DC92-48CF-8BA5-70CB6291D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5B1B0-92F3-433C-933F-C22A6CCF2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828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0E2B77-D0B8-4F1A-A6FF-AACF8FAF6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239FC58-A1EF-4248-98F1-84305930A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03D08-0580-4951-9B0B-5D891B759EFA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E621BCB-0057-4AC7-942C-04D1D2BB9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2347C94-8334-421D-9B39-7FA46D1AF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5B1B0-92F3-433C-933F-C22A6CCF2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069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9ABCF7A-1C7B-482F-86DD-FB53F48C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03D08-0580-4951-9B0B-5D891B759EFA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83301E5-4910-4A97-BC94-FDBEF56D5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20F804E-506C-4B47-AFB2-54A5586EB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5B1B0-92F3-433C-933F-C22A6CCF2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759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82CCEA-7C9E-4C25-8E1A-6755208EE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ED7C13-6D49-46D9-80D4-F4A0AE4CD9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1D58AD4-1E03-4C6F-8604-D876E2681A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8434E34-4D04-459C-888E-B4342ED5D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03D08-0580-4951-9B0B-5D891B759EFA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2CA6C5D-EA7F-4E64-A3E7-4C18F7334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5418517-88C3-40C6-974F-497EB3E6B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5B1B0-92F3-433C-933F-C22A6CCF2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162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E40D0E-D6DA-44C1-B5E3-CEFC129C0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51FD806-1534-4002-A59A-20BE44A183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DF55E87-DB7B-43E5-9C5F-16EC0FE006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998B33B-A2AC-4D64-BE56-06BA243B3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03D08-0580-4951-9B0B-5D891B759EFA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F7434A0-537A-4721-8B9A-59844CBDF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41630B1-029B-465F-A3DF-83C29DF29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5B1B0-92F3-433C-933F-C22A6CCF2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292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6732576-8E29-4F1D-9288-A7949066F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3983945-384B-420F-AE53-5C8824790B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DDA404-AEDC-47FE-B713-70422321F1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003D08-0580-4951-9B0B-5D891B759EFA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AA135B-602B-4AE5-9353-F665B5DC72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08F9F3-1BA8-45B7-936D-C9D00E2E63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B5B1B0-92F3-433C-933F-C22A6CCF2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811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C032F4-674B-4ABB-BCF1-94CD2AFEFE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DB14C4C-CF50-4F3B-83EA-E5AFFB76C0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279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FAFDC3-D494-4278-AF08-10656974E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9F24D6F4-C2FF-478A-BF7E-09AD5D121F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4348432"/>
              </p:ext>
            </p:extLst>
          </p:nvPr>
        </p:nvGraphicFramePr>
        <p:xfrm>
          <a:off x="838200" y="1825625"/>
          <a:ext cx="7477664" cy="23955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圆柱形 8">
            <a:extLst>
              <a:ext uri="{FF2B5EF4-FFF2-40B4-BE49-F238E27FC236}">
                <a16:creationId xmlns:a16="http://schemas.microsoft.com/office/drawing/2014/main" id="{D53F6465-AF80-4569-AFA6-7945FF4CA0B0}"/>
              </a:ext>
            </a:extLst>
          </p:cNvPr>
          <p:cNvSpPr/>
          <p:nvPr/>
        </p:nvSpPr>
        <p:spPr>
          <a:xfrm>
            <a:off x="9103743" y="2392392"/>
            <a:ext cx="1104182" cy="121615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56D63AA5-6E91-45FA-B59C-F9E4910D3A35}"/>
              </a:ext>
            </a:extLst>
          </p:cNvPr>
          <p:cNvGrpSpPr/>
          <p:nvPr/>
        </p:nvGrpSpPr>
        <p:grpSpPr>
          <a:xfrm>
            <a:off x="8315864" y="2779829"/>
            <a:ext cx="753442" cy="487158"/>
            <a:chOff x="4740760" y="954204"/>
            <a:chExt cx="753442" cy="487158"/>
          </a:xfrm>
        </p:grpSpPr>
        <p:sp>
          <p:nvSpPr>
            <p:cNvPr id="11" name="箭头: 左右 10">
              <a:extLst>
                <a:ext uri="{FF2B5EF4-FFF2-40B4-BE49-F238E27FC236}">
                  <a16:creationId xmlns:a16="http://schemas.microsoft.com/office/drawing/2014/main" id="{BC76FE50-91FD-459E-B8D0-D43358B512C3}"/>
                </a:ext>
              </a:extLst>
            </p:cNvPr>
            <p:cNvSpPr/>
            <p:nvPr/>
          </p:nvSpPr>
          <p:spPr>
            <a:xfrm>
              <a:off x="4740760" y="954204"/>
              <a:ext cx="753442" cy="487158"/>
            </a:xfrm>
            <a:prstGeom prst="leftRightArrow">
              <a:avLst/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箭头: 左右 4">
              <a:extLst>
                <a:ext uri="{FF2B5EF4-FFF2-40B4-BE49-F238E27FC236}">
                  <a16:creationId xmlns:a16="http://schemas.microsoft.com/office/drawing/2014/main" id="{6E307FD5-CC35-4910-B5D0-79AB3B6528B0}"/>
                </a:ext>
              </a:extLst>
            </p:cNvPr>
            <p:cNvSpPr txBox="1"/>
            <p:nvPr/>
          </p:nvSpPr>
          <p:spPr>
            <a:xfrm>
              <a:off x="4740760" y="1051636"/>
              <a:ext cx="607295" cy="29229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000" kern="1200"/>
            </a:p>
          </p:txBody>
        </p:sp>
      </p:grpSp>
    </p:spTree>
    <p:extLst>
      <p:ext uri="{BB962C8B-B14F-4D97-AF65-F5344CB8AC3E}">
        <p14:creationId xmlns:p14="http://schemas.microsoft.com/office/powerpoint/2010/main" val="5864741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1915</TotalTime>
  <Words>8</Words>
  <Application>Microsoft Office PowerPoint</Application>
  <PresentationFormat>宽屏</PresentationFormat>
  <Paragraphs>4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等线</vt:lpstr>
      <vt:lpstr>等线 Light</vt:lpstr>
      <vt:lpstr>Arial</vt:lpstr>
      <vt:lpstr>Calibri</vt:lpstr>
      <vt:lpstr>Calibri Light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Kane Wang</dc:creator>
  <cp:lastModifiedBy>Kane Wang</cp:lastModifiedBy>
  <cp:revision>2</cp:revision>
  <dcterms:created xsi:type="dcterms:W3CDTF">2018-11-15T19:30:31Z</dcterms:created>
  <dcterms:modified xsi:type="dcterms:W3CDTF">2018-11-17T03:25:41Z</dcterms:modified>
</cp:coreProperties>
</file>