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E11C-3246-45AF-8876-B99086D39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9357D-98F6-41CE-BDAE-95926ECFE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D32B8-71DB-425D-AB24-0A39F314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CB71-1BDF-4817-83F1-B866E930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9D80-949A-4411-BF04-818F0AEA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EADE-FD86-4640-9B1E-D71580BE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002F7-5A49-4478-8878-DE7C1ACD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8D68-744A-48A0-A092-4CD9F143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A4B1-E782-4B52-8AAE-89E06FDE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7113-D55F-4D70-9630-7BD4A764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DDC1E-48DE-48FA-AAA5-C044E505C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CCCAC-54A8-4D52-97B6-F4DD0C15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3591-BAFD-4A22-BA9C-6784522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240E-7CB6-421A-894C-40C8144C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30F3-1FAE-4557-9958-327C19A7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1AC3-AD38-4A19-8754-B5123193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1508-2DF7-4552-A8D6-B45809F4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2600-7F90-4EFE-B777-85F75BCC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C16C-C885-4476-82D3-2EB392F7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4A66-8C4B-432C-A36A-5B87553A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BF65-1ABB-4DAD-A8BA-B7FD3E5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C705-E831-4CD9-B5D9-DC53E1E9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0A7F5-3A51-4802-9D6A-3DF85AC9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F098-304F-4214-8086-1B9D4522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D815-30BA-4EA9-AFD9-FB397323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7555-0EAF-4D8F-8B3E-D4C7212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E3A4-992C-493D-ABB0-E8E8C15F8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2F96B-91E8-40C3-BFA5-D1A12B02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C3829-39AD-4A85-8932-5BBEA16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C1A5-6990-4086-8C0E-04859BAC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2CD4-E7D3-419A-AB66-A07400A2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844C-F190-4BA0-B24F-861E0179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7449-45A2-4E27-9FA4-23142109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C2C5E-B966-4FF4-A277-830B1398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C9DB2-DEB4-47EB-AEF9-5951D52BA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FAF53-2583-4875-A0F6-899E73CF2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39FAA-2F0E-4AB3-8BE1-4BB77057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13FB2-34C8-4327-AC78-2C9F9EBD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30589-0F2B-4519-AC09-81F6629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D319-71BF-429B-B458-62B4CB58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BCA2F-9A0C-46AE-AB94-83731DB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EC83B-2996-413C-A183-6AF08BAB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97BA9-0D74-40DC-8FDA-53B20D95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D667B-6FCA-46AF-9EAC-4689C45D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89461-568E-487B-92DF-71A03701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D3ECC-4589-4CF3-B160-1A038142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58AB-351F-48DC-83CE-64A3AB93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E24F-8B1F-4440-9064-FD740119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CA8D-0526-4A80-8D70-7ACB8E58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2418-752B-4D0C-89E7-E4C2D996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695C6-A971-45AD-82A5-FDB58A87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A9E1-D34C-4A32-9EA9-282100DA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CAC7-F1F1-47F1-83B9-2A0F64DD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2A55D-B663-4336-ABC1-AA131C7C9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B734-4A4D-41F7-B607-A65FEDCB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13B1-EAA1-49DA-8C0D-0B4BCE86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73109-3100-47DD-9DCF-1B9F0AF1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DCB86-2466-4883-86F2-F2DD35EE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33B5B-3821-4266-8C8C-CFCCED5C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2AB9-2DB9-426E-B934-2BC8FC61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D51E-5702-4F43-84E6-A2B8FB31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B823-3C19-4424-A0A1-CFEF15324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377F-2E77-4294-A347-0FC56DBAA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drive/download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F045-E95E-4F17-B214-8B2FEAC2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Google Drive Set up on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33E1-FE2A-4D7F-AC5D-BCE7BB62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here: </a:t>
            </a:r>
            <a:r>
              <a:rPr lang="en-US" dirty="0">
                <a:hlinkClick r:id="rId2"/>
              </a:rPr>
              <a:t>https://www.google.com/drive/download/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0D8B51-0597-494B-8D58-7C710951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2478"/>
            <a:ext cx="12192000" cy="5234873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9391AFD-C237-45D9-AF16-C6E4E66EEF9A}"/>
              </a:ext>
            </a:extLst>
          </p:cNvPr>
          <p:cNvSpPr/>
          <p:nvPr/>
        </p:nvSpPr>
        <p:spPr>
          <a:xfrm>
            <a:off x="3323230" y="6230203"/>
            <a:ext cx="1433015" cy="62779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D6542-EB59-42C3-A068-76E70033CB42}"/>
              </a:ext>
            </a:extLst>
          </p:cNvPr>
          <p:cNvSpPr txBox="1"/>
          <p:nvPr/>
        </p:nvSpPr>
        <p:spPr>
          <a:xfrm>
            <a:off x="457200" y="6994475"/>
            <a:ext cx="847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this is not the old google “back up and sync” but a newer system – update to this.</a:t>
            </a:r>
          </a:p>
        </p:txBody>
      </p:sp>
    </p:spTree>
    <p:extLst>
      <p:ext uri="{BB962C8B-B14F-4D97-AF65-F5344CB8AC3E}">
        <p14:creationId xmlns:p14="http://schemas.microsoft.com/office/powerpoint/2010/main" val="297341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8A6D-E0F6-410D-B037-28C52EF2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run this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10C0-552D-48D0-8AF6-FA8B8B9B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00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2C758A-F1DD-420B-882D-29005EE0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281"/>
            <a:ext cx="12192000" cy="6519863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8908AD9-5A9E-448E-9F9D-12AC3EF465C3}"/>
              </a:ext>
            </a:extLst>
          </p:cNvPr>
          <p:cNvSpPr/>
          <p:nvPr/>
        </p:nvSpPr>
        <p:spPr>
          <a:xfrm>
            <a:off x="3326400" y="3149707"/>
            <a:ext cx="1188000" cy="1728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4F5F7-6C1A-40CF-9CB9-1068007B1760}"/>
              </a:ext>
            </a:extLst>
          </p:cNvPr>
          <p:cNvSpPr txBox="1"/>
          <p:nvPr/>
        </p:nvSpPr>
        <p:spPr>
          <a:xfrm>
            <a:off x="948519" y="3875964"/>
            <a:ext cx="373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8 is the only one that you need to edit. </a:t>
            </a:r>
          </a:p>
        </p:txBody>
      </p:sp>
    </p:spTree>
    <p:extLst>
      <p:ext uri="{BB962C8B-B14F-4D97-AF65-F5344CB8AC3E}">
        <p14:creationId xmlns:p14="http://schemas.microsoft.com/office/powerpoint/2010/main" val="38140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19A3-06DF-466F-AE9A-32F46D2F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86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calculate.integrations</a:t>
            </a:r>
            <a:r>
              <a:rPr lang="en-US" dirty="0"/>
              <a:t>() is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4A1F-0B74-432C-8E1F-3D0C930D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18"/>
            <a:ext cx="10515600" cy="26694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output = </a:t>
            </a:r>
            <a:r>
              <a:rPr lang="en-US" dirty="0" err="1"/>
              <a:t>calculate.integrations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within this function there are several items to specify, if your cursor is within the parentheses following the function you can click tab to see what those options are: </a:t>
            </a:r>
          </a:p>
          <a:p>
            <a:pPr marL="514350" indent="-514350">
              <a:buAutoNum type="arabicPeriod"/>
            </a:pPr>
            <a:r>
              <a:rPr lang="en-US" dirty="0" err="1"/>
              <a:t>input.files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time_start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time_end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dt</a:t>
            </a:r>
          </a:p>
          <a:p>
            <a:pPr marL="514350" indent="-514350">
              <a:buAutoNum type="arabicPeriod"/>
            </a:pPr>
            <a:r>
              <a:rPr lang="en-US" dirty="0"/>
              <a:t>verbose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201ED9-444C-4C22-ADE2-9DD7423F7614}"/>
              </a:ext>
            </a:extLst>
          </p:cNvPr>
          <p:cNvSpPr txBox="1">
            <a:spLocks/>
          </p:cNvSpPr>
          <p:nvPr/>
        </p:nvSpPr>
        <p:spPr>
          <a:xfrm>
            <a:off x="838200" y="988372"/>
            <a:ext cx="10515600" cy="196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need to run line 6 first to be able to use the function (this line loads the function into the workspace).</a:t>
            </a:r>
          </a:p>
          <a:p>
            <a:endParaRPr lang="en-US" dirty="0"/>
          </a:p>
          <a:p>
            <a:r>
              <a:rPr lang="en-US" dirty="0"/>
              <a:t>To run line 6, place the cursor at the start of the line and click </a:t>
            </a:r>
            <a:r>
              <a:rPr lang="en-US" b="1" dirty="0" err="1"/>
              <a:t>ctrl+enter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473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FF02-17B1-4366-9206-2AD0A01D5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463"/>
            <a:ext cx="10515600" cy="274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You may not need to make any changes to the default settings. 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input.files</a:t>
            </a:r>
            <a:r>
              <a:rPr lang="en-US" sz="2400" dirty="0"/>
              <a:t>: move all the files you want integrated to the shared drive “ICP-MS Peak Integration &gt; Input” as .txt files. 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time_start</a:t>
            </a:r>
            <a:r>
              <a:rPr lang="en-US" sz="2400" dirty="0"/>
              <a:t>: adjust to be near the start of the peak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time_end</a:t>
            </a:r>
            <a:r>
              <a:rPr lang="en-US" sz="2400" dirty="0"/>
              <a:t>: adjust to be near the end of the peak</a:t>
            </a:r>
          </a:p>
          <a:p>
            <a:pPr marL="514350" indent="-514350">
              <a:buAutoNum type="arabicPeriod"/>
            </a:pPr>
            <a:r>
              <a:rPr lang="en-US" sz="2400" dirty="0"/>
              <a:t>dt: only needs to be changed if you want coarser (or finer) resolution on the peak integration</a:t>
            </a:r>
          </a:p>
          <a:p>
            <a:pPr marL="514350" indent="-514350">
              <a:buAutoNum type="arabicPeriod"/>
            </a:pPr>
            <a:r>
              <a:rPr lang="en-US" sz="2400" dirty="0"/>
              <a:t>Verbose: if “TRUE” prints messages on the status of the script</a:t>
            </a:r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F8A274-9311-422F-A58F-FC6ADAAE5249}"/>
              </a:ext>
            </a:extLst>
          </p:cNvPr>
          <p:cNvSpPr txBox="1">
            <a:spLocks/>
          </p:cNvSpPr>
          <p:nvPr/>
        </p:nvSpPr>
        <p:spPr>
          <a:xfrm>
            <a:off x="838200" y="436729"/>
            <a:ext cx="10399594" cy="266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output = </a:t>
            </a:r>
            <a:r>
              <a:rPr lang="en-US" sz="2400" dirty="0" err="1"/>
              <a:t>calculate.integrations</a:t>
            </a:r>
            <a:r>
              <a:rPr lang="en-US" sz="2400" dirty="0"/>
              <a:t>() has </a:t>
            </a:r>
            <a:r>
              <a:rPr lang="en-US" sz="2400" b="1" dirty="0"/>
              <a:t>DEFAULT settings. </a:t>
            </a:r>
            <a:r>
              <a:rPr lang="en-US" sz="2400" dirty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err="1"/>
              <a:t>input.files</a:t>
            </a:r>
            <a:r>
              <a:rPr lang="en-US" sz="2400" dirty="0"/>
              <a:t> = makes a list out of all .txt files in the Input folder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err="1"/>
              <a:t>time_start</a:t>
            </a:r>
            <a:r>
              <a:rPr lang="en-US" sz="2400" dirty="0"/>
              <a:t> = starts integration at 27 seconds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err="1"/>
              <a:t>time_end</a:t>
            </a:r>
            <a:r>
              <a:rPr lang="en-US" sz="2400" dirty="0"/>
              <a:t> = ends integration at 70 seconds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dt = 1e-4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verbose = TRUE</a:t>
            </a:r>
          </a:p>
        </p:txBody>
      </p:sp>
    </p:spTree>
    <p:extLst>
      <p:ext uri="{BB962C8B-B14F-4D97-AF65-F5344CB8AC3E}">
        <p14:creationId xmlns:p14="http://schemas.microsoft.com/office/powerpoint/2010/main" val="270172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6B86-A720-491A-ADA5-8915113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Do you have R or Python?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7FD1-86D9-410C-82BA-0003380C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224"/>
            <a:ext cx="10515600" cy="5295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If you need R</a:t>
            </a:r>
            <a:r>
              <a:rPr lang="en-US" dirty="0"/>
              <a:t>, go to: </a:t>
            </a:r>
            <a:r>
              <a:rPr lang="en-US" dirty="0">
                <a:hlinkClick r:id="rId2"/>
              </a:rPr>
              <a:t>https://cran.r-project.org/bin/windows/base/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b="1" dirty="0"/>
              <a:t> </a:t>
            </a:r>
            <a:br>
              <a:rPr lang="en-US" b="1" dirty="0"/>
            </a:br>
            <a:r>
              <a:rPr lang="en-US" b="1" dirty="0"/>
              <a:t>If you need Python</a:t>
            </a:r>
            <a:r>
              <a:rPr lang="en-US" dirty="0"/>
              <a:t>, go to: </a:t>
            </a: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1CD4A1-CE5E-478B-8480-B5E99369E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91"/>
          <a:stretch/>
        </p:blipFill>
        <p:spPr>
          <a:xfrm>
            <a:off x="892800" y="1831088"/>
            <a:ext cx="8316000" cy="177862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FD2A8B88-B86D-454A-8175-CB41933DDDF0}"/>
              </a:ext>
            </a:extLst>
          </p:cNvPr>
          <p:cNvSpPr/>
          <p:nvPr/>
        </p:nvSpPr>
        <p:spPr>
          <a:xfrm>
            <a:off x="3200830" y="2188112"/>
            <a:ext cx="1433015" cy="62779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12224C-91A8-4192-A46D-2CE820FF8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99" y="4060609"/>
            <a:ext cx="6607603" cy="243226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C3944FB-8974-414C-8B82-120C9BC363BB}"/>
              </a:ext>
            </a:extLst>
          </p:cNvPr>
          <p:cNvSpPr/>
          <p:nvPr/>
        </p:nvSpPr>
        <p:spPr>
          <a:xfrm>
            <a:off x="2777230" y="5098112"/>
            <a:ext cx="1433015" cy="62779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</a:p>
        </p:txBody>
      </p:sp>
    </p:spTree>
    <p:extLst>
      <p:ext uri="{BB962C8B-B14F-4D97-AF65-F5344CB8AC3E}">
        <p14:creationId xmlns:p14="http://schemas.microsoft.com/office/powerpoint/2010/main" val="35127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6B86-A720-491A-ADA5-8915113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Do you have a good workspace for R and Python?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7FD1-86D9-410C-82BA-0003380C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RStudio can read and write BOTH languages: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https://www.rstudio.com/products/rstudio/download/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0F340CBE-32F2-4ED6-BC81-227FFB447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400" y="2770809"/>
            <a:ext cx="7972800" cy="395832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19A5847-E928-4E2A-86F7-98A0F7341803}"/>
              </a:ext>
            </a:extLst>
          </p:cNvPr>
          <p:cNvSpPr/>
          <p:nvPr/>
        </p:nvSpPr>
        <p:spPr>
          <a:xfrm>
            <a:off x="2548800" y="4327200"/>
            <a:ext cx="1425600" cy="7344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99515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C985-D019-46C7-865D-A0FAC54D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 Google Drive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681DDF-FCA1-45B2-B6C4-89BD26038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" t="1365" r="63514" b="2035"/>
          <a:stretch/>
        </p:blipFill>
        <p:spPr>
          <a:xfrm>
            <a:off x="8830209" y="413026"/>
            <a:ext cx="2893218" cy="509038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C3EE9A-B5B3-4F9C-AB63-12FF4221F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"/>
          <a:stretch/>
        </p:blipFill>
        <p:spPr>
          <a:xfrm>
            <a:off x="988170" y="1605600"/>
            <a:ext cx="7594230" cy="48809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BAE589-9ADA-4CBD-8B37-8659FC02DC3A}"/>
              </a:ext>
            </a:extLst>
          </p:cNvPr>
          <p:cNvSpPr/>
          <p:nvPr/>
        </p:nvSpPr>
        <p:spPr>
          <a:xfrm>
            <a:off x="2750400" y="5061600"/>
            <a:ext cx="2304000" cy="54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29261-E5E3-4229-9938-A6B6519BE6A6}"/>
              </a:ext>
            </a:extLst>
          </p:cNvPr>
          <p:cNvSpPr/>
          <p:nvPr/>
        </p:nvSpPr>
        <p:spPr>
          <a:xfrm>
            <a:off x="5072776" y="4488652"/>
            <a:ext cx="2304000" cy="54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240CC-7C26-4F24-87C2-CE87E97271C6}"/>
              </a:ext>
            </a:extLst>
          </p:cNvPr>
          <p:cNvSpPr/>
          <p:nvPr/>
        </p:nvSpPr>
        <p:spPr>
          <a:xfrm>
            <a:off x="8998782" y="2684620"/>
            <a:ext cx="2304000" cy="427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1B9E7-0D86-4167-80F2-817EB0B7DCB5}"/>
              </a:ext>
            </a:extLst>
          </p:cNvPr>
          <p:cNvSpPr txBox="1"/>
          <p:nvPr/>
        </p:nvSpPr>
        <p:spPr>
          <a:xfrm>
            <a:off x="8741391" y="5677469"/>
            <a:ext cx="3043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have two drives set up, one for my personal account and one for my work account. </a:t>
            </a:r>
          </a:p>
        </p:txBody>
      </p:sp>
    </p:spTree>
    <p:extLst>
      <p:ext uri="{BB962C8B-B14F-4D97-AF65-F5344CB8AC3E}">
        <p14:creationId xmlns:p14="http://schemas.microsoft.com/office/powerpoint/2010/main" val="390784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6997AB-1BE2-4DB8-82CD-F07F549B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99" y="1546688"/>
            <a:ext cx="7824306" cy="506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4C985-D019-46C7-865D-A0FAC54D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2009" cy="1325563"/>
          </a:xfrm>
        </p:spPr>
        <p:txBody>
          <a:bodyPr/>
          <a:lstStyle/>
          <a:p>
            <a:r>
              <a:rPr lang="en-US" dirty="0"/>
              <a:t>Your google drive has two options:</a:t>
            </a:r>
            <a:br>
              <a:rPr lang="en-US" dirty="0"/>
            </a:br>
            <a:r>
              <a:rPr lang="en-US" sz="3600" dirty="0"/>
              <a:t>“</a:t>
            </a:r>
            <a:r>
              <a:rPr lang="en-US" sz="3600" b="1" dirty="0"/>
              <a:t>My Drive</a:t>
            </a:r>
            <a:r>
              <a:rPr lang="en-US" sz="3600" dirty="0"/>
              <a:t>” and “</a:t>
            </a:r>
            <a:r>
              <a:rPr lang="en-US" sz="3600" b="1" dirty="0"/>
              <a:t>Shared Drives</a:t>
            </a:r>
            <a:r>
              <a:rPr lang="en-US" sz="3600" dirty="0"/>
              <a:t>”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29261-E5E3-4229-9938-A6B6519BE6A6}"/>
              </a:ext>
            </a:extLst>
          </p:cNvPr>
          <p:cNvSpPr/>
          <p:nvPr/>
        </p:nvSpPr>
        <p:spPr>
          <a:xfrm>
            <a:off x="3682204" y="2598651"/>
            <a:ext cx="4288196" cy="54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A752-6C94-48DB-B6C8-8DAA7FA9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ICP-MS Peak Integration can be accessed through your shared drive.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2FA12-E327-40D8-A4DC-C448ADBEC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323" y="1690688"/>
            <a:ext cx="7794077" cy="5030541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6C3ECB0-976E-49DC-A44C-10571DE54B80}"/>
              </a:ext>
            </a:extLst>
          </p:cNvPr>
          <p:cNvSpPr/>
          <p:nvPr/>
        </p:nvSpPr>
        <p:spPr>
          <a:xfrm>
            <a:off x="5952561" y="3923839"/>
            <a:ext cx="532800" cy="1296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0E530-5B31-4B0F-9B26-09F9B73CFAC0}"/>
              </a:ext>
            </a:extLst>
          </p:cNvPr>
          <p:cNvSpPr/>
          <p:nvPr/>
        </p:nvSpPr>
        <p:spPr>
          <a:xfrm>
            <a:off x="2674961" y="2531660"/>
            <a:ext cx="1487606" cy="105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01AA3-A376-4375-BEB7-48F66C1177F0}"/>
              </a:ext>
            </a:extLst>
          </p:cNvPr>
          <p:cNvSpPr/>
          <p:nvPr/>
        </p:nvSpPr>
        <p:spPr>
          <a:xfrm>
            <a:off x="4683457" y="2804615"/>
            <a:ext cx="1662752" cy="105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B7DBD-0639-4F0E-8BEC-9DB73FBB0B11}"/>
              </a:ext>
            </a:extLst>
          </p:cNvPr>
          <p:cNvSpPr/>
          <p:nvPr/>
        </p:nvSpPr>
        <p:spPr>
          <a:xfrm>
            <a:off x="4706203" y="4143826"/>
            <a:ext cx="1662752" cy="489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A0D818-C0E1-44DA-B994-8523B619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9" y="1690688"/>
            <a:ext cx="7969051" cy="516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6A752-6C94-48DB-B6C8-8DAA7FA9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Use R/Python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0E530-5B31-4B0F-9B26-09F9B73CFAC0}"/>
              </a:ext>
            </a:extLst>
          </p:cNvPr>
          <p:cNvSpPr/>
          <p:nvPr/>
        </p:nvSpPr>
        <p:spPr>
          <a:xfrm>
            <a:off x="2674961" y="2531660"/>
            <a:ext cx="1487606" cy="105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A30D3CD-5548-46FF-B7F3-C9FF6AACD87B}"/>
              </a:ext>
            </a:extLst>
          </p:cNvPr>
          <p:cNvSpPr/>
          <p:nvPr/>
        </p:nvSpPr>
        <p:spPr>
          <a:xfrm>
            <a:off x="5793475" y="4387755"/>
            <a:ext cx="668740" cy="143301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AFB82-2D00-4101-89CF-8866B8391FBA}"/>
              </a:ext>
            </a:extLst>
          </p:cNvPr>
          <p:cNvSpPr txBox="1"/>
          <p:nvPr/>
        </p:nvSpPr>
        <p:spPr>
          <a:xfrm>
            <a:off x="4462817" y="4831307"/>
            <a:ext cx="622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 this “ICP-MS Peak Integration” project in </a:t>
            </a:r>
            <a:r>
              <a:rPr lang="en-US" b="1" dirty="0" err="1"/>
              <a:t>Rstudio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Double Click or</a:t>
            </a:r>
          </a:p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dirty="0" err="1"/>
              <a:t>Rstudio</a:t>
            </a:r>
            <a:r>
              <a:rPr lang="en-US" dirty="0"/>
              <a:t> &gt; File &gt; Open Project…  </a:t>
            </a:r>
          </a:p>
        </p:txBody>
      </p:sp>
    </p:spTree>
    <p:extLst>
      <p:ext uri="{BB962C8B-B14F-4D97-AF65-F5344CB8AC3E}">
        <p14:creationId xmlns:p14="http://schemas.microsoft.com/office/powerpoint/2010/main" val="289879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EA32-0590-4201-88DF-31ECA137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475"/>
            <a:ext cx="10515600" cy="1325563"/>
          </a:xfrm>
        </p:spPr>
        <p:txBody>
          <a:bodyPr/>
          <a:lstStyle/>
          <a:p>
            <a:r>
              <a:rPr lang="en-US" dirty="0"/>
              <a:t>This is what RStudio looks like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7742C-232A-4C69-8803-A83178C0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323"/>
            <a:ext cx="12192000" cy="6513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8095F-53DD-4B36-ABC3-5BBE68FED16B}"/>
              </a:ext>
            </a:extLst>
          </p:cNvPr>
          <p:cNvSpPr txBox="1"/>
          <p:nvPr/>
        </p:nvSpPr>
        <p:spPr>
          <a:xfrm>
            <a:off x="410400" y="5040000"/>
            <a:ext cx="46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 lines of code here (not editable)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EC89-AA37-4500-BF26-104B438A45CC}"/>
              </a:ext>
            </a:extLst>
          </p:cNvPr>
          <p:cNvSpPr/>
          <p:nvPr/>
        </p:nvSpPr>
        <p:spPr>
          <a:xfrm>
            <a:off x="0" y="1166400"/>
            <a:ext cx="3456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91E9E-5DC6-4E29-9571-6EC0C353C238}"/>
              </a:ext>
            </a:extLst>
          </p:cNvPr>
          <p:cNvSpPr/>
          <p:nvPr/>
        </p:nvSpPr>
        <p:spPr>
          <a:xfrm>
            <a:off x="6694226" y="2076252"/>
            <a:ext cx="300251" cy="20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BDBE9-852D-4F32-AD02-9A07354ACE54}"/>
              </a:ext>
            </a:extLst>
          </p:cNvPr>
          <p:cNvSpPr txBox="1"/>
          <p:nvPr/>
        </p:nvSpPr>
        <p:spPr>
          <a:xfrm>
            <a:off x="8328377" y="2787212"/>
            <a:ext cx="46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loads over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3F1B1-CCED-4B2A-AA6D-848CCE943DE9}"/>
              </a:ext>
            </a:extLst>
          </p:cNvPr>
          <p:cNvSpPr/>
          <p:nvPr/>
        </p:nvSpPr>
        <p:spPr>
          <a:xfrm>
            <a:off x="7119582" y="3757201"/>
            <a:ext cx="300251" cy="20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990D02-8996-44D7-AE2B-11B9FD2E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281"/>
            <a:ext cx="12192000" cy="6519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EEA32-0590-4201-88DF-31ECA137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475"/>
            <a:ext cx="12105564" cy="707599"/>
          </a:xfrm>
        </p:spPr>
        <p:txBody>
          <a:bodyPr>
            <a:normAutofit/>
          </a:bodyPr>
          <a:lstStyle/>
          <a:p>
            <a:r>
              <a:rPr lang="en-US" sz="2800" dirty="0"/>
              <a:t>When you open the script (File &gt; Open File &gt; R &gt; </a:t>
            </a:r>
            <a:r>
              <a:rPr lang="en-US" sz="2800" dirty="0" err="1"/>
              <a:t>run_peak_integration.R</a:t>
            </a:r>
            <a:r>
              <a:rPr lang="en-US" sz="2800" dirty="0"/>
              <a:t>):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8095F-53DD-4B36-ABC3-5BBE68FED16B}"/>
              </a:ext>
            </a:extLst>
          </p:cNvPr>
          <p:cNvSpPr txBox="1"/>
          <p:nvPr/>
        </p:nvSpPr>
        <p:spPr>
          <a:xfrm>
            <a:off x="4324065" y="6336537"/>
            <a:ext cx="205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 lines of code here (not editable)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EC89-AA37-4500-BF26-104B438A45CC}"/>
              </a:ext>
            </a:extLst>
          </p:cNvPr>
          <p:cNvSpPr/>
          <p:nvPr/>
        </p:nvSpPr>
        <p:spPr>
          <a:xfrm>
            <a:off x="0" y="1166400"/>
            <a:ext cx="3456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91E9E-5DC6-4E29-9571-6EC0C353C238}"/>
              </a:ext>
            </a:extLst>
          </p:cNvPr>
          <p:cNvSpPr/>
          <p:nvPr/>
        </p:nvSpPr>
        <p:spPr>
          <a:xfrm>
            <a:off x="6694226" y="2076252"/>
            <a:ext cx="300251" cy="20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3F1B1-CCED-4B2A-AA6D-848CCE943DE9}"/>
              </a:ext>
            </a:extLst>
          </p:cNvPr>
          <p:cNvSpPr/>
          <p:nvPr/>
        </p:nvSpPr>
        <p:spPr>
          <a:xfrm>
            <a:off x="7119582" y="3757201"/>
            <a:ext cx="300251" cy="20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AD839-027C-491E-86FE-42B556B4A643}"/>
              </a:ext>
            </a:extLst>
          </p:cNvPr>
          <p:cNvSpPr/>
          <p:nvPr/>
        </p:nvSpPr>
        <p:spPr>
          <a:xfrm>
            <a:off x="10653977" y="1346400"/>
            <a:ext cx="1538023" cy="277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7CB2A-DDDD-488B-8643-6D3A239533D2}"/>
              </a:ext>
            </a:extLst>
          </p:cNvPr>
          <p:cNvSpPr txBox="1"/>
          <p:nvPr/>
        </p:nvSpPr>
        <p:spPr>
          <a:xfrm>
            <a:off x="859809" y="3757201"/>
            <a:ext cx="327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Edit your script and run it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76C0B-574E-43CD-BD51-2D25E77B21C4}"/>
              </a:ext>
            </a:extLst>
          </p:cNvPr>
          <p:cNvSpPr txBox="1"/>
          <p:nvPr/>
        </p:nvSpPr>
        <p:spPr>
          <a:xfrm>
            <a:off x="6641911" y="2791061"/>
            <a:ext cx="327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Toggle between R or Python here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0E7E6DC-F159-41E4-95D7-7B385C44DFA1}"/>
              </a:ext>
            </a:extLst>
          </p:cNvPr>
          <p:cNvSpPr/>
          <p:nvPr/>
        </p:nvSpPr>
        <p:spPr>
          <a:xfrm>
            <a:off x="6776113" y="2326943"/>
            <a:ext cx="116006" cy="388961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550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Step 1: Get Google Drive Set up on Computer</vt:lpstr>
      <vt:lpstr>Step 2: Do you have R or Python?  </vt:lpstr>
      <vt:lpstr>Step 3: Do you have a good workspace for R and Python?   </vt:lpstr>
      <vt:lpstr>Let’s Explore Google Drive</vt:lpstr>
      <vt:lpstr>Your google drive has two options: “My Drive” and “Shared Drives”</vt:lpstr>
      <vt:lpstr>ICP-MS Peak Integration can be accessed through your shared drive. </vt:lpstr>
      <vt:lpstr>To Use R/Python</vt:lpstr>
      <vt:lpstr>This is what RStudio looks like</vt:lpstr>
      <vt:lpstr>When you open the script (File &gt; Open File &gt; R &gt; run_peak_integration.R): </vt:lpstr>
      <vt:lpstr>How to run this script</vt:lpstr>
      <vt:lpstr>calculate.integrations() is a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1: Get Google Drive Set up on Computer</dc:title>
  <dc:creator>Laura Whitmore</dc:creator>
  <cp:lastModifiedBy>Laura Whitmore</cp:lastModifiedBy>
  <cp:revision>2</cp:revision>
  <dcterms:created xsi:type="dcterms:W3CDTF">2021-08-17T19:33:18Z</dcterms:created>
  <dcterms:modified xsi:type="dcterms:W3CDTF">2021-08-18T01:28:25Z</dcterms:modified>
</cp:coreProperties>
</file>