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09" r:id="rId3"/>
    <p:sldId id="410" r:id="rId4"/>
    <p:sldId id="411" r:id="rId5"/>
    <p:sldId id="412" r:id="rId6"/>
    <p:sldId id="414" r:id="rId7"/>
    <p:sldId id="413" r:id="rId8"/>
    <p:sldId id="415" r:id="rId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국민대학교 컴퓨터공학부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8316" y="3908362"/>
            <a:ext cx="6400800" cy="1752600"/>
          </a:xfrm>
        </p:spPr>
        <p:txBody>
          <a:bodyPr/>
          <a:lstStyle/>
          <a:p>
            <a:r>
              <a:rPr lang="en-US" altLang="ko-KR" dirty="0"/>
              <a:t>By </a:t>
            </a:r>
            <a:r>
              <a:rPr lang="ko-KR" altLang="en-US" dirty="0"/>
              <a:t>정성민</a:t>
            </a:r>
            <a:r>
              <a:rPr lang="en-US" altLang="ko-KR" dirty="0"/>
              <a:t>, </a:t>
            </a:r>
            <a:r>
              <a:rPr lang="ko-KR" altLang="en-US" dirty="0"/>
              <a:t>김영재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about Homework</a:t>
            </a:r>
            <a:r>
              <a:rPr lang="ko-KR" altLang="en-US" dirty="0"/>
              <a:t> </a:t>
            </a:r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단어 숫자 분포</a:t>
            </a:r>
            <a:endParaRPr lang="en-US" altLang="ko-KR" dirty="0"/>
          </a:p>
          <a:p>
            <a:pPr lvl="1"/>
            <a:r>
              <a:rPr lang="ko-KR" altLang="en-US" dirty="0" err="1"/>
              <a:t>레</a:t>
            </a:r>
            <a:r>
              <a:rPr lang="ko-KR" altLang="en-US" dirty="0"/>
              <a:t> </a:t>
            </a:r>
            <a:r>
              <a:rPr lang="ko-KR" altLang="en-US" dirty="0" err="1"/>
              <a:t>미제라블</a:t>
            </a:r>
            <a:r>
              <a:rPr lang="ko-KR" altLang="en-US" dirty="0"/>
              <a:t> 텍스트 파일</a:t>
            </a:r>
            <a:r>
              <a:rPr lang="en-US" altLang="ko-KR" dirty="0"/>
              <a:t>(“Les_Miserables-Victor_Hugo.txt”)</a:t>
            </a:r>
            <a:r>
              <a:rPr lang="ko-KR" altLang="en-US" dirty="0"/>
              <a:t>을 읽어 들여 등장하는 단어들의 횟수를 모두 구하고 </a:t>
            </a:r>
            <a:r>
              <a:rPr lang="en-US" altLang="ko-KR" dirty="0" err="1"/>
              <a:t>zipf’s</a:t>
            </a:r>
            <a:r>
              <a:rPr lang="en-US" altLang="ko-KR" dirty="0"/>
              <a:t> law</a:t>
            </a:r>
            <a:r>
              <a:rPr lang="ko-KR" altLang="en-US" dirty="0"/>
              <a:t>와의 관련성을 분석하시오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내용을 먼저 학습하시오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파일객체</a:t>
            </a:r>
            <a:r>
              <a:rPr lang="en-US" altLang="ko-KR" dirty="0"/>
              <a:t>.read().split()</a:t>
            </a:r>
          </a:p>
          <a:p>
            <a:pPr lvl="3"/>
            <a:r>
              <a:rPr lang="en-US" altLang="ko-KR" dirty="0" err="1"/>
              <a:t>f.read</a:t>
            </a:r>
            <a:r>
              <a:rPr lang="en-US" altLang="ko-KR" dirty="0"/>
              <a:t>().split()</a:t>
            </a:r>
          </a:p>
          <a:p>
            <a:pPr lvl="2"/>
            <a:r>
              <a:rPr lang="ko-KR" altLang="en-US" dirty="0"/>
              <a:t>사전 구성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 err="1"/>
              <a:t>wordCount</a:t>
            </a:r>
            <a:r>
              <a:rPr lang="en-US" altLang="ko-KR" dirty="0"/>
              <a:t>={}</a:t>
            </a:r>
          </a:p>
          <a:p>
            <a:pPr marL="1371600" lvl="3" indent="0">
              <a:buNone/>
            </a:pPr>
            <a:r>
              <a:rPr lang="en-US" altLang="ko-KR" dirty="0"/>
              <a:t> if w not in </a:t>
            </a:r>
            <a:r>
              <a:rPr lang="en-US" altLang="ko-KR" dirty="0" err="1"/>
              <a:t>wordCount</a:t>
            </a:r>
            <a:r>
              <a:rPr lang="en-US" altLang="ko-KR" dirty="0"/>
              <a:t>:</a:t>
            </a:r>
          </a:p>
          <a:p>
            <a:pPr marL="1371600" lvl="3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wordCount</a:t>
            </a:r>
            <a:r>
              <a:rPr lang="en-US" altLang="ko-KR" dirty="0"/>
              <a:t>[w]=1</a:t>
            </a:r>
          </a:p>
          <a:p>
            <a:pPr marL="1371600" lvl="3" indent="0">
              <a:buNone/>
            </a:pPr>
            <a:r>
              <a:rPr lang="en-US" altLang="ko-KR" dirty="0"/>
              <a:t> else: </a:t>
            </a:r>
            <a:r>
              <a:rPr lang="en-US" altLang="ko-KR" dirty="0" err="1"/>
              <a:t>wordCount</a:t>
            </a:r>
            <a:r>
              <a:rPr lang="en-US" altLang="ko-KR" dirty="0"/>
              <a:t>[w] += 1</a:t>
            </a:r>
          </a:p>
          <a:p>
            <a:pPr lvl="2"/>
            <a:r>
              <a:rPr lang="ko-KR" altLang="en-US" dirty="0" err="1"/>
              <a:t>스트링</a:t>
            </a:r>
            <a:r>
              <a:rPr lang="en-US" altLang="ko-KR" dirty="0"/>
              <a:t>.replace(“.”,””)</a:t>
            </a:r>
          </a:p>
          <a:p>
            <a:pPr lvl="3"/>
            <a:r>
              <a:rPr lang="en-US" altLang="ko-KR" dirty="0"/>
              <a:t>y=</a:t>
            </a:r>
            <a:r>
              <a:rPr lang="en-US" altLang="ko-KR" dirty="0" err="1"/>
              <a:t>x.replace</a:t>
            </a:r>
            <a:r>
              <a:rPr lang="en-US" altLang="ko-KR" dirty="0"/>
              <a:t>(“.”,””).replace(“?”,””)</a:t>
            </a:r>
          </a:p>
          <a:p>
            <a:pPr lvl="2"/>
            <a:r>
              <a:rPr lang="ko-KR" altLang="en-US" dirty="0" err="1"/>
              <a:t>스트링</a:t>
            </a:r>
            <a:r>
              <a:rPr lang="en-US" altLang="ko-KR" dirty="0"/>
              <a:t>.upper()</a:t>
            </a:r>
          </a:p>
          <a:p>
            <a:pPr marL="1371600" lvl="3" indent="0">
              <a:buNone/>
            </a:pPr>
            <a:r>
              <a:rPr lang="en-US" altLang="ko-KR" dirty="0"/>
              <a:t>	</a:t>
            </a:r>
          </a:p>
          <a:p>
            <a:pPr lvl="2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55240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주어진 파일</a:t>
            </a:r>
            <a:r>
              <a:rPr lang="en-US" altLang="ko-KR" dirty="0"/>
              <a:t>(Les_Miserables-Vector_Hugo.txt)</a:t>
            </a:r>
            <a:r>
              <a:rPr lang="ko-KR" altLang="en-US" dirty="0"/>
              <a:t>에 대해 나오는 모든 단어 횟수를 세어라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단어가 많이 나오는 순서대로 정렬하여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마감일</a:t>
            </a:r>
            <a:endParaRPr lang="en-US" altLang="ko-KR" dirty="0"/>
          </a:p>
          <a:p>
            <a:pPr lvl="1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 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채점 기준</a:t>
            </a:r>
            <a:endParaRPr lang="en-US" altLang="ko-KR" dirty="0"/>
          </a:p>
          <a:p>
            <a:pPr lvl="1"/>
            <a:r>
              <a:rPr lang="ko-KR" altLang="en-US" dirty="0"/>
              <a:t>단어의 빈도 순위</a:t>
            </a:r>
            <a:r>
              <a:rPr lang="en-US" altLang="ko-KR" dirty="0"/>
              <a:t>: 30%</a:t>
            </a:r>
          </a:p>
          <a:p>
            <a:pPr lvl="1"/>
            <a:r>
              <a:rPr lang="ko-KR" altLang="en-US" dirty="0"/>
              <a:t>단어의 정확한 등장 횟수</a:t>
            </a:r>
            <a:r>
              <a:rPr lang="en-US" altLang="ko-KR" dirty="0"/>
              <a:t>: 30%</a:t>
            </a:r>
          </a:p>
          <a:p>
            <a:pPr lvl="1"/>
            <a:r>
              <a:rPr lang="ko-KR" altLang="en-US" dirty="0"/>
              <a:t>과제의 </a:t>
            </a:r>
            <a:r>
              <a:rPr lang="ko-KR" altLang="en-US" dirty="0" err="1"/>
              <a:t>모듈성</a:t>
            </a:r>
            <a:r>
              <a:rPr lang="ko-KR" altLang="en-US" dirty="0"/>
              <a:t> 및 간결성</a:t>
            </a:r>
            <a:r>
              <a:rPr lang="en-US" altLang="ko-KR" dirty="0"/>
              <a:t>: 20%</a:t>
            </a:r>
          </a:p>
          <a:p>
            <a:pPr lvl="1"/>
            <a:r>
              <a:rPr lang="ko-KR" altLang="en-US" dirty="0"/>
              <a:t>제출 점수</a:t>
            </a:r>
            <a:r>
              <a:rPr lang="en-US" altLang="ko-KR" dirty="0"/>
              <a:t>: 20%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6101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실행 예시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7" y="1268413"/>
            <a:ext cx="6943806" cy="4824412"/>
          </a:xfrm>
          <a:prstGeom prst="rect">
            <a:avLst/>
          </a:prstGeom>
        </p:spPr>
      </p:pic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29144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실행 예시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7" y="1268413"/>
            <a:ext cx="6943806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다음과 같은 문자는 특수 문자라고 가정하고 단어의 개수에 반영하지 않는다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00820"/>
              </p:ext>
            </p:extLst>
          </p:nvPr>
        </p:nvGraphicFramePr>
        <p:xfrm>
          <a:off x="1158947" y="3260487"/>
          <a:ext cx="6826105" cy="1332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3840829545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1490166317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2202567106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3613796930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1800692753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3285670634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4139013344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2087322042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1194517331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3023623878"/>
                    </a:ext>
                  </a:extLst>
                </a:gridCol>
                <a:gridCol w="620555">
                  <a:extLst>
                    <a:ext uri="{9D8B030D-6E8A-4147-A177-3AD203B41FA5}">
                      <a16:colId xmlns:a16="http://schemas.microsoft.com/office/drawing/2014/main" val="1419313274"/>
                    </a:ext>
                  </a:extLst>
                </a:gridCol>
              </a:tblGrid>
              <a:tr h="666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89552"/>
                  </a:ext>
                </a:extLst>
              </a:tr>
              <a:tr h="666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3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8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과제 설명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508759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조건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주어진 </a:t>
                </a:r>
                <a:r>
                  <a:rPr lang="ko-KR" altLang="en-US" dirty="0" err="1"/>
                  <a:t>스켈레톤</a:t>
                </a:r>
                <a:r>
                  <a:rPr lang="ko-KR" altLang="en-US" dirty="0"/>
                  <a:t> 코드를 활용하되</a:t>
                </a:r>
                <a:r>
                  <a:rPr lang="en-US" altLang="ko-KR" dirty="0"/>
                  <a:t>, main </a:t>
                </a:r>
                <a:r>
                  <a:rPr lang="ko-KR" altLang="en-US" dirty="0"/>
                  <a:t>함수와 </a:t>
                </a:r>
                <a:r>
                  <a:rPr lang="en-US" altLang="ko-KR" dirty="0"/>
                  <a:t>solution </a:t>
                </a:r>
                <a:r>
                  <a:rPr lang="ko-KR" altLang="en-US" dirty="0"/>
                  <a:t>함수의 </a:t>
                </a:r>
                <a:r>
                  <a:rPr lang="en-US" altLang="ko-KR" dirty="0"/>
                  <a:t>return parameter</a:t>
                </a:r>
                <a:r>
                  <a:rPr lang="ko-KR" altLang="en-US" dirty="0"/>
                  <a:t>는 변경하지 않는다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축약형 단어</a:t>
                </a:r>
                <a:r>
                  <a:rPr lang="en-US" altLang="ko-KR" dirty="0"/>
                  <a:t>(I’m, I’d, It’s </a:t>
                </a:r>
                <a:r>
                  <a:rPr lang="ko-KR" altLang="en-US" dirty="0"/>
                  <a:t>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축약한 것을 한 단어로 취급한다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ex) I’m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Im</a:t>
                </a:r>
                <a:r>
                  <a:rPr lang="en-US" altLang="ko-KR" dirty="0" smtClean="0"/>
                  <a:t>, I’d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Id, It’s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Its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모든 알파벳은 대문자로 간주한다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들면</a:t>
                </a:r>
                <a:r>
                  <a:rPr lang="en-US" altLang="ko-KR" dirty="0"/>
                  <a:t>, The, the</a:t>
                </a:r>
                <a:r>
                  <a:rPr lang="ko-KR" altLang="en-US" dirty="0"/>
                  <a:t>는 모두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로 취급해서 계산해야 하며 출력 시에도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라고 나와야 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제출 시</a:t>
                </a:r>
                <a:r>
                  <a:rPr lang="en-US" altLang="ko-KR" dirty="0"/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반드시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HW04_LEMI_OOOOOOOO.py </a:t>
                </a:r>
                <a:r>
                  <a:rPr lang="ko-KR" altLang="en-US" dirty="0"/>
                  <a:t>형식으로 제출한다</a:t>
                </a:r>
                <a:r>
                  <a:rPr lang="en-US" altLang="ko-KR" dirty="0"/>
                  <a:t>.(OOOOOOOO</a:t>
                </a:r>
                <a:r>
                  <a:rPr lang="ko-KR" altLang="en-US" dirty="0"/>
                  <a:t>은 본인의 학번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5087590"/>
              </a:xfrm>
              <a:blipFill>
                <a:blip r:embed="rId2"/>
                <a:stretch>
                  <a:fillRect l="-917" t="-1198" r="-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212267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Dictionary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: get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55" y="4741862"/>
            <a:ext cx="8250494" cy="808038"/>
          </a:xfrm>
          <a:prstGeom prst="rect">
            <a:avLst/>
          </a:prstGeom>
        </p:spPr>
      </p:pic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0" y="2046288"/>
            <a:ext cx="8735680" cy="11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8051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16899</TotalTime>
  <Words>294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Cambria Math</vt:lpstr>
      <vt:lpstr>Segoe UI</vt:lpstr>
      <vt:lpstr>Wingdings</vt:lpstr>
      <vt:lpstr>kmucs_2014_theme_by_JunhoKim</vt:lpstr>
      <vt:lpstr>about Homework 04</vt:lpstr>
      <vt:lpstr>숙제</vt:lpstr>
      <vt:lpstr>과제 설명</vt:lpstr>
      <vt:lpstr>실행 예시</vt:lpstr>
      <vt:lpstr>실행 예시</vt:lpstr>
      <vt:lpstr>과제 설명</vt:lpstr>
      <vt:lpstr>과제 설명</vt:lpstr>
      <vt:lpstr>Dictionary 자료형: get 메서드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Windows 사용자</cp:lastModifiedBy>
  <cp:revision>220</cp:revision>
  <dcterms:created xsi:type="dcterms:W3CDTF">2014-09-29T01:01:48Z</dcterms:created>
  <dcterms:modified xsi:type="dcterms:W3CDTF">2017-05-22T08:53:42Z</dcterms:modified>
</cp:coreProperties>
</file>