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3809"/>
  </p:normalViewPr>
  <p:slideViewPr>
    <p:cSldViewPr snapToGrid="0" snapToObjects="1">
      <p:cViewPr varScale="1">
        <p:scale>
          <a:sx n="67" d="100"/>
          <a:sy n="67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0C708-D50C-ED4D-A769-A3C4F140919E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351C9-0883-6E47-902E-FC4F0DA51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26A1-AB9B-AF40-8EF7-EDD131985961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FE87-E23C-344C-B6AF-A9B305972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66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Naïve-Cassandra</a:t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Partitoner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2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1794"/>
          </a:xfrm>
        </p:spPr>
        <p:txBody>
          <a:bodyPr/>
          <a:lstStyle/>
          <a:p>
            <a:r>
              <a:rPr kumimoji="1" lang="zh-CN" altLang="en-US" dirty="0" smtClean="0"/>
              <a:t>利用了之前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Gossiper</a:t>
            </a:r>
            <a:r>
              <a:rPr kumimoji="1" lang="zh-CN" altLang="en-US" dirty="0" smtClean="0"/>
              <a:t> 的订阅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分发式框架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02355"/>
            <a:ext cx="7822852" cy="41513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304800" y="2533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4814"/>
          </a:xfrm>
        </p:spPr>
        <p:txBody>
          <a:bodyPr/>
          <a:lstStyle/>
          <a:p>
            <a:r>
              <a:rPr kumimoji="1" lang="en-US" altLang="zh-CN" dirty="0" smtClean="0"/>
              <a:t>Gossiper</a:t>
            </a:r>
            <a:r>
              <a:rPr kumimoji="1" lang="zh-CN" altLang="en-US" dirty="0" smtClean="0"/>
              <a:t> 在处理新加入节点和节点离开时，向控制器提交对应的 </a:t>
            </a:r>
            <a:r>
              <a:rPr kumimoji="1" lang="en-US" altLang="zh-CN" dirty="0" smtClean="0"/>
              <a:t>Notification</a:t>
            </a:r>
            <a:r>
              <a:rPr kumimoji="1" lang="zh-CN" altLang="en-US" dirty="0" smtClean="0"/>
              <a:t> 信息。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Partitioner</a:t>
            </a:r>
            <a:r>
              <a:rPr kumimoji="1" lang="zh-CN" altLang="en-US" dirty="0" smtClean="0"/>
              <a:t> 订阅 </a:t>
            </a:r>
            <a:r>
              <a:rPr kumimoji="1" lang="en-US" altLang="zh-CN" dirty="0" smtClean="0"/>
              <a:t>Gossiper</a:t>
            </a:r>
            <a:r>
              <a:rPr kumimoji="1" lang="zh-CN" altLang="en-US" dirty="0" smtClean="0"/>
              <a:t> 产生的通知，遵循响应式设计，对 </a:t>
            </a:r>
            <a:r>
              <a:rPr kumimoji="1" lang="en-US" altLang="zh-CN" dirty="0" smtClean="0"/>
              <a:t>Notification</a:t>
            </a:r>
            <a:r>
              <a:rPr kumimoji="1" lang="zh-CN" altLang="en-US" dirty="0" smtClean="0"/>
              <a:t> 做出对应动作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数据请求则直接订阅数据请求部分的信息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74" y="5099414"/>
            <a:ext cx="2952576" cy="15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虚拟节点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4814"/>
          </a:xfrm>
        </p:spPr>
        <p:txBody>
          <a:bodyPr/>
          <a:lstStyle/>
          <a:p>
            <a:r>
              <a:rPr kumimoji="1" lang="zh-CN" altLang="en-US" dirty="0" smtClean="0"/>
              <a:t>为了使哈希环划分更加均匀，我们对于每个物理节点创建三个对应虚拟哈希节点 </a:t>
            </a:r>
            <a:r>
              <a:rPr kumimoji="1" lang="en-US" altLang="zh-CN" dirty="0" err="1" smtClean="0"/>
              <a:t>remote_id$v_id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Partitioner</a:t>
            </a:r>
            <a:r>
              <a:rPr kumimoji="1" lang="zh-CN" altLang="en-US" dirty="0" smtClean="0"/>
              <a:t> 提供接口来自由添加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删除虚拟节点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由于目前没有数据均衡策略，暂时无法根据负载动态调整节点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041742" y="24926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74" y="5099414"/>
            <a:ext cx="2952576" cy="15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映射机制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4814"/>
          </a:xfrm>
        </p:spPr>
        <p:txBody>
          <a:bodyPr/>
          <a:lstStyle/>
          <a:p>
            <a:r>
              <a:rPr kumimoji="1" lang="zh-CN" altLang="en-US" dirty="0" smtClean="0"/>
              <a:t>每个节点利用由通信地址（</a:t>
            </a:r>
            <a:r>
              <a:rPr kumimoji="1" lang="en-US" altLang="zh-CN" dirty="0" err="1" smtClean="0"/>
              <a:t>phy_id</a:t>
            </a:r>
            <a:r>
              <a:rPr kumimoji="1" lang="zh-CN" altLang="en-US" dirty="0" smtClean="0"/>
              <a:t>）及对应的虚拟节点编号（</a:t>
            </a:r>
            <a:r>
              <a:rPr kumimoji="1" lang="en-US" altLang="zh-CN" dirty="0" err="1" smtClean="0"/>
              <a:t>v_id</a:t>
            </a:r>
            <a:r>
              <a:rPr kumimoji="1" lang="zh-CN" altLang="en-US" dirty="0" smtClean="0"/>
              <a:t>）组合成的 </a:t>
            </a:r>
            <a:r>
              <a:rPr kumimoji="1" lang="en-US" altLang="zh-CN" dirty="0" err="1" smtClean="0"/>
              <a:t>node_id</a:t>
            </a:r>
            <a:r>
              <a:rPr kumimoji="1" lang="zh-CN" altLang="en-US" dirty="0" smtClean="0"/>
              <a:t> 标示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将节点的 </a:t>
            </a:r>
            <a:r>
              <a:rPr kumimoji="1" lang="en-US" altLang="zh-CN" dirty="0" err="1" smtClean="0"/>
              <a:t>node_id</a:t>
            </a:r>
            <a:r>
              <a:rPr kumimoji="1" lang="zh-CN" altLang="en-US" dirty="0" smtClean="0"/>
              <a:t> 利用 </a:t>
            </a:r>
            <a:r>
              <a:rPr kumimoji="1" lang="en-US" altLang="zh-CN" dirty="0" err="1" smtClean="0"/>
              <a:t>murmurhash</a:t>
            </a:r>
            <a:r>
              <a:rPr kumimoji="1" lang="zh-CN" altLang="en-US" dirty="0" smtClean="0"/>
              <a:t> 映射到 哈希环上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当有数据请求时，利用其 </a:t>
            </a:r>
            <a:r>
              <a:rPr kumimoji="1" lang="en-US" altLang="zh-CN" dirty="0" err="1" smtClean="0"/>
              <a:t>partition_key</a:t>
            </a:r>
            <a:r>
              <a:rPr kumimoji="1" lang="zh-CN" altLang="en-US" dirty="0" smtClean="0"/>
              <a:t>  对应哈希值确认其存储节点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26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实际展示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1742" y="24926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6" y="1438908"/>
            <a:ext cx="8524233" cy="20087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5" y="3664000"/>
            <a:ext cx="8524233" cy="27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170</Words>
  <Application>Microsoft Macintosh PowerPoint</Application>
  <PresentationFormat>全屏显示(4:3)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DengXian</vt:lpstr>
      <vt:lpstr>Mangal</vt:lpstr>
      <vt:lpstr>等线</vt:lpstr>
      <vt:lpstr>等线 Light</vt:lpstr>
      <vt:lpstr>Arial</vt:lpstr>
      <vt:lpstr>Office 主题</vt:lpstr>
      <vt:lpstr>Naïve-Cassandra Partitoner</vt:lpstr>
      <vt:lpstr>架构</vt:lpstr>
      <vt:lpstr>架构</vt:lpstr>
      <vt:lpstr>虚拟节点</vt:lpstr>
      <vt:lpstr>映射机制</vt:lpstr>
      <vt:lpstr>实际展示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Naïve-Cassandra Partitoner</dc:title>
  <dc:creator>Yujing Xue</dc:creator>
  <cp:lastModifiedBy>Yujing Xue</cp:lastModifiedBy>
  <cp:revision>10</cp:revision>
  <dcterms:created xsi:type="dcterms:W3CDTF">2017-12-21T02:21:35Z</dcterms:created>
  <dcterms:modified xsi:type="dcterms:W3CDTF">2017-12-22T04:02:43Z</dcterms:modified>
</cp:coreProperties>
</file>