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59" r:id="rId12"/>
    <p:sldId id="266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embeddedFontLst>
    <p:embeddedFont>
      <p:font typeface="BM DoHyeon OTF" panose="020B0600000101010101" pitchFamily="34" charset="-127"/>
      <p:regular r:id="rId21"/>
    </p:embeddedFont>
    <p:embeddedFont>
      <p:font typeface="BM HANNA Air OTF" panose="020B0600000101010101" pitchFamily="34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/>
    <p:restoredTop sz="94694"/>
  </p:normalViewPr>
  <p:slideViewPr>
    <p:cSldViewPr snapToGrid="0">
      <p:cViewPr varScale="1">
        <p:scale>
          <a:sx n="121" d="100"/>
          <a:sy n="121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7BB81-FCEC-544A-98DB-62412ED882E7}" type="datetimeFigureOut">
              <a:rPr kumimoji="1" lang="ko-Kore-KR" altLang="en-US" smtClean="0"/>
              <a:t>2022. 12. 17.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3C6CB-AA40-6844-A429-0358AB550A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4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606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647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860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19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83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771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4488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898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640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7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34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1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327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627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55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14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67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3C6CB-AA40-6844-A429-0358AB550A2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1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D4A23-0000-05B3-DBE1-09BA43F0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4AD76C-3FF5-9547-5E56-AAF63438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9F415-0C32-4A92-26C7-55F30198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B377-36A2-574A-A22B-ED65DE56D5BE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5623C-8A01-1FD3-F1D0-9EF4356F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5348-B624-04D0-8B13-E4B5C047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E18FCE-7133-7D4C-BB43-A1C60D41A81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6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C737C-922E-B765-F604-474A6E9D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4AB10-60A6-B3F2-E24E-D9F6EC25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EBDB3-E934-90F0-1D79-5E5D3AB7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B632-094B-DD47-B1EE-358F074A9A7F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DF31C-10DA-9E2E-0A67-BCAC4B7E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E635A-C5AF-E336-E725-AB4B33E9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3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D1E6CE-9805-48F8-3C74-69FFD9E6D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B3BE4-5FED-3D7F-4954-3CEB7089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D0FB-B6AC-3A06-F723-037E2E25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AB83-8E20-FC48-8172-39D92252D940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E1E28-3E0D-3ACD-FF8C-6A296A86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CCE70-65B4-94B2-A2B1-986184C8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6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2DDC-8BEC-D54D-149B-0310779C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CD04E-6F5B-4C20-3BC0-34518991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83DF-E41F-1214-4BD1-F02071B3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331B-A3CA-2540-A722-B539E1AB6851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ADFBE-5B17-38AE-8A83-286FD0BB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3BB73-AB59-A902-48C9-60ED1757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39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4B74-2206-5CD0-01BE-486BDE37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6C402-F4EC-AE32-CDB9-09FB1801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59F8-D6A8-8FDB-B286-65592C64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98E1-91CF-9042-9094-753AAB04BDF2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2E5F6-0BB8-A523-BB16-22D2B20B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BA0C1-8645-4DFA-8A88-0B970890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0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DEBF0-E555-E867-9E09-8B4A8644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77AF1-413E-C651-80FF-EAA874F67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61983-A384-4867-A720-4CE2E15F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9D7B6-1164-0EDA-4422-57C04549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2F59-BF39-8744-878C-240AD15AFD82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22359-CAC0-931E-0DD6-1FBB76D5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7E3E3-01A1-49C8-B719-57E88F0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8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BFD8-0427-B9BA-F636-DD2FAB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2A143-45BF-B18F-8143-91AF51DD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DD827-52F5-BC68-7836-C0B896A0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0D795-AADB-7335-DABD-E8B8A5F9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9AC3A-515C-2514-9DE3-77CC9E41E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3C704-74DF-CDBC-B87B-57F12A2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72E5-9FDE-2540-8C4A-928F437AAADA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B9F4C-AEE6-663D-C1D3-E9308A9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1267D-3BF6-F539-6A0E-FD1B7DC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1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AE301-FDC3-ACB5-19FE-E2AFF14A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B18C3C-A7AE-6AE2-CCFF-C1E047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0260-AC47-AB4B-9ECE-B11B5BD175BD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7D733-9CE8-E91C-3584-5A5C8A50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A3E97-4EAC-BB58-7575-B2EFB8A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673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C6647-79C7-F498-5DE6-92927B3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263-A815-4346-A51B-E15596166DAC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1F58A1-4015-F527-11B5-66C0F825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F34CC-B6EB-1762-A479-2FD2A8E3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823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E96-9CF1-14AB-34C2-75A4AA61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C1B0A-88D3-FC16-DD1D-5636D14C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C968D-BFBC-B438-DFB5-DE152DFC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043C3-7586-F6C4-0468-DC7AD212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13-B346-FD4D-BDD9-3BD8DEE5E7C9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BBC4-27CE-4B78-54CE-E2639C8B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CE734-74FC-A250-7B11-855A8985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23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B54A-DAAC-1228-DD49-F08DC64E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9E09C-7B71-8BBB-7B77-16FAFFEA5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C0AEF-1C78-28F7-97CA-B5905A19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99EE-3D9E-B307-25BE-94AE8928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A1C8-794D-AD4B-9B4F-2E17DAA72BC0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F4F40-E85E-BFA8-77A7-187D389D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136E5-C3B6-8751-6C3E-183616B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0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AB9D40-E5A8-46EE-6B26-03907464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69532-8BBF-AF64-DF90-4632CDDD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6E8F6-B8E4-EF5E-5FFA-2A61213D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86A0-D187-004E-9C91-4CF7CE0BC03F}" type="datetime1">
              <a:rPr kumimoji="1" lang="ko-KR" altLang="en-US" smtClean="0"/>
              <a:t>2022. 12. 17.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96319-8B60-461B-2B24-25639BE47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EC59-DFA3-0433-5D42-B11FADD5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8FCE-7133-7D4C-BB43-A1C60D41A8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344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w3Szg9fy0ufdzLVSYqaNCb/%EC%9B%B9%ED%91%9C%EC%A4%80%EA%B8%B0%EC%88%A0-%EB%B8%94%EB%A1%9C%EA%B7%B8-UI?node-id=1%3A3&amp;t=U25coZWISVMYUmZ8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meal.com/archives/19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20" y="1415879"/>
            <a:ext cx="6442841" cy="17890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웹표준기술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b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 보고서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861A6AF-3898-42C3-9FA2-38105BCE5CD9}"/>
              </a:ext>
            </a:extLst>
          </p:cNvPr>
          <p:cNvSpPr txBox="1">
            <a:spLocks/>
          </p:cNvSpPr>
          <p:nvPr/>
        </p:nvSpPr>
        <p:spPr>
          <a:xfrm>
            <a:off x="9322677" y="5468472"/>
            <a:ext cx="2196971" cy="690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웹표준기술</a:t>
            </a:r>
            <a:r>
              <a:rPr kumimoji="1" lang="en-US" altLang="ko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(002)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20170993</a:t>
            </a:r>
            <a:r>
              <a:rPr kumimoji="1" lang="ko-KR" altLang="en-US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이규연</a:t>
            </a:r>
            <a:endParaRPr kumimoji="1" lang="ko-Kore-KR" altLang="en-US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E6ED82-30E7-3CC8-9D8B-2FFD667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088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1-3.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최종 기획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D8A48-C2F3-F55D-77DC-2912D43632FF}"/>
              </a:ext>
            </a:extLst>
          </p:cNvPr>
          <p:cNvSpPr txBox="1"/>
          <p:nvPr/>
        </p:nvSpPr>
        <p:spPr>
          <a:xfrm>
            <a:off x="1145729" y="2120486"/>
            <a:ext cx="9914994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이곳에서 더 자세히 살펴 보실 수 있습니다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  <a:hlinkClick r:id="rId3"/>
              </a:rPr>
              <a:t>https://www.figma.com/file/w3Szg9fy0ufdzLVSYqaNCb/%EC%9B%B9%ED%91%9C%EC%A4%80%EA%B8%B0%EC%88%A0-%EB%B8%94%EB%A1%9C%EA%B7%B8-UI?node-id=1%3A3&amp;t=U25coZWISVMYUmZ8-1</a:t>
            </a:r>
            <a:r>
              <a:rPr lang="en-US" altLang="ko-Kore-KR" sz="18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ko-Kore-KR" altLang="ko-Kore-KR" sz="18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DF5C7-1F7F-81CA-8926-62C0B41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87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392" y="2967045"/>
            <a:ext cx="5165216" cy="923909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2.</a:t>
            </a:r>
            <a:r>
              <a:rPr kumimoji="1" lang="ko-KR" altLang="en-US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구현</a:t>
            </a:r>
            <a:endParaRPr kumimoji="1" lang="en-US" altLang="ko-KR" sz="6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798FD4-A64F-D4F8-93BD-F057FC4F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99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구현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949568" y="2129944"/>
            <a:ext cx="10482395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목표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앞서 </a:t>
            </a:r>
            <a:r>
              <a:rPr lang="en-US" altLang="ko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번에서 구상한 최종 기획에 최대한 맞추어 개발하도록 노력하였습니다</a:t>
            </a:r>
            <a:r>
              <a:rPr lang="en-US" altLang="ko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개발환경</a:t>
            </a:r>
            <a:endParaRPr lang="en-US" altLang="ko-KR" sz="18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8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Visual Studio Code, Mac OS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58EC24-9C42-FA8F-AE59-2C18E423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41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2-1.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구조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861644" y="1356216"/>
            <a:ext cx="10482395" cy="486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web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imgs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프로젝트에 사용할 이미지를 담아둔 폴더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androidImg.jpg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defaultImg.jpg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icon_search.png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└──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img2.jpg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index (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홈페이지의 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과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css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요소를 담아둔 폴더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index.css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└──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index.html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main.js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모든 페이지에서 유연한 데이터 처리를 담당하는 자바스크립트 파일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postDetail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상세 페이지의 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과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css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요소를 담아둔 폴더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postDetail.css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│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  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└──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postDetail.html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└──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postList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(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목록 페이지의 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과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css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요소를 담아둔 폴더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├──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postList.css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629920" algn="just" latinLnBrk="1">
              <a:lnSpc>
                <a:spcPct val="150000"/>
              </a:lnSpc>
            </a:pP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    </a:t>
            </a:r>
            <a:r>
              <a:rPr lang="ko-KR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└──</a:t>
            </a:r>
            <a:r>
              <a:rPr lang="en-US" altLang="ko-Kore-KR" sz="13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300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postList.html</a:t>
            </a:r>
            <a:endParaRPr lang="ko-Kore-KR" altLang="ko-Kore-KR" sz="1300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73E34-0B1D-DF70-7627-936983B2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14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2-2.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구성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742452" y="1356216"/>
            <a:ext cx="10601588" cy="464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0900" indent="-342900" algn="just" latinLnBrk="1">
              <a:lnSpc>
                <a:spcPct val="150000"/>
              </a:lnSpc>
              <a:buFont typeface="+mj-lt"/>
              <a:buAutoNum type="arabicParenR"/>
            </a:pPr>
            <a:r>
              <a:rPr lang="en-US" altLang="ko-KR" kern="100" dirty="0" err="1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main.js</a:t>
            </a:r>
            <a:r>
              <a:rPr lang="ko-KR" altLang="en-US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파일</a:t>
            </a:r>
            <a:endParaRPr lang="en-US" altLang="ko-KR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endParaRPr lang="en-US" altLang="ko-KR" sz="1300" kern="100" dirty="0"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모든 페이지의 유동적인 데이터 처리를 위한 자바스크립트 파일이다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게시물을 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post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클래스의 인스턴스화를 통해 구조화해 두었다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페이지 이동시 적용되는 함수가 변경되도록 구성하였다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post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클래스로 구조화한 게시물을 화면에 표시하는데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기존에 화면에 존재하는 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DOM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객체에 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append</a:t>
            </a:r>
            <a:r>
              <a:rPr lang="ko-KR" altLang="en-US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하는 방식과 </a:t>
            </a:r>
            <a:r>
              <a:rPr lang="en-US" altLang="ko-KR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innerHTML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을 통한 방식으로 동적으로 추가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삭제 되도록 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페이지의 경로를  </a:t>
            </a:r>
            <a:r>
              <a:rPr lang="en-US" altLang="ko-KR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document.documentURI</a:t>
            </a:r>
            <a:r>
              <a:rPr lang="ko-KR" altLang="en-US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사용하여 파악할 수 있도록 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모든 함수는 페이지 로드가 모두 완료된 이후에 처리되도록 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window.onload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이벤트 활용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sz="14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에서 보여지는 슬라이드 쇼 기능을 위해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좌우 버튼 및 유동적으로 생성되는 동그라미 버튼에 </a:t>
            </a:r>
            <a:r>
              <a:rPr lang="en-US" altLang="ko-KR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addEventListener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을 사용하였다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965200" lvl="1" algn="just" latinLnBrk="1">
              <a:lnSpc>
                <a:spcPct val="150000"/>
              </a:lnSpc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      이를 통해 요소를 클릭하면 그에 대한 피드백을 받을 수 있도록 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en" altLang="ko-KR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setInterval</a:t>
            </a:r>
            <a:r>
              <a:rPr lang="en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함수를 이용하여 매 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3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초마다 다음 슬라이드로 넘어가도록 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게시물의 내용을 미리 보여주는데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...</a:t>
            </a:r>
            <a:r>
              <a:rPr lang="ko-KR" altLang="en-US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생략하는 것을 </a:t>
            </a:r>
            <a:r>
              <a:rPr lang="en" altLang="ko-KR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css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상에서는 한 줄 </a:t>
            </a:r>
            <a:r>
              <a:rPr lang="ko-KR" altLang="en-US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일때만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구성할 수 있어서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en" altLang="ko-KR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js</a:t>
            </a:r>
            <a:r>
              <a:rPr lang="ko-KR" altLang="en-US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통해 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…</a:t>
            </a:r>
            <a:r>
              <a:rPr lang="ko-KR" altLang="en-US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으로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생략할 수 있도록 구성하였다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4C06D-23EE-F6F7-E117-CA4EDB1A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19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2-2.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구성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760037" y="2112355"/>
            <a:ext cx="10601588" cy="377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0900" indent="-342900" algn="just" latinLnBrk="1">
              <a:lnSpc>
                <a:spcPct val="150000"/>
              </a:lnSpc>
              <a:buAutoNum type="arabicParenR" startAt="2"/>
            </a:pPr>
            <a:r>
              <a:rPr lang="ko-KR" altLang="en-US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각 페이지 </a:t>
            </a:r>
            <a:r>
              <a:rPr lang="en-US" altLang="ko-KR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HTML</a:t>
            </a:r>
            <a:r>
              <a:rPr lang="ko-KR" altLang="en-US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파일</a:t>
            </a:r>
            <a:endParaRPr lang="en-US" altLang="ko-KR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통일감을 위해 공통적인 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header 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및 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footer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요소를 가지도록 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목록 페이지와 상세페이지의 카테고리 영역을 서로 공유하는 듯하게 구현하였다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각 페이지의 요소들을 </a:t>
            </a:r>
            <a:r>
              <a:rPr lang="ko-KR" altLang="en-US" sz="1400" kern="100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시맨틱</a:t>
            </a: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태그를 활용하여 구조화 하였다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508000" algn="just" latinLnBrk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	</a:t>
            </a:r>
            <a:endParaRPr lang="en-US" altLang="ko-KR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50000"/>
              </a:lnSpc>
            </a:pPr>
            <a:r>
              <a:rPr lang="en-US" altLang="ko-KR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3)</a:t>
            </a:r>
            <a:r>
              <a:rPr lang="ko-KR" altLang="en-US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 각 페이지 디자인을 담당하는 </a:t>
            </a:r>
            <a:r>
              <a:rPr lang="en-US" altLang="ko-KR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CSS</a:t>
            </a:r>
            <a:r>
              <a:rPr lang="ko-KR" altLang="en-US" kern="1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파일</a:t>
            </a:r>
            <a:endParaRPr lang="en-US" altLang="ko-KR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수업시간에 배우진 않았지만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화면의 유연한 구성을 위해 추가로 몇 가지를 사용했다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1422400" lvl="2" algn="just" latinLnBrk="1">
              <a:lnSpc>
                <a:spcPct val="150000"/>
              </a:lnSpc>
            </a:pP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* </a:t>
            </a:r>
            <a:r>
              <a:rPr lang="en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Display : flex</a:t>
            </a:r>
            <a:r>
              <a:rPr lang="ko-KR" altLang="en-US" sz="1400" kern="100" dirty="0" err="1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통해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태그 내에 종속된 요소들을 일정한 간격을 두고 정렬하는데 용이하였다</a:t>
            </a:r>
            <a:r>
              <a:rPr lang="en-US" altLang="ko-KR" sz="1400" kern="100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 </a:t>
            </a: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r>
              <a:rPr lang="ko-KR" altLang="en-US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이외의 내용은 소스파일 내 주석을 통해 설명을 추가해 두었다</a:t>
            </a:r>
            <a:r>
              <a:rPr lang="en-US" altLang="ko-KR" sz="1400" kern="100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1308100" lvl="1" indent="-342900" algn="just" latinLnBrk="1">
              <a:lnSpc>
                <a:spcPct val="150000"/>
              </a:lnSpc>
              <a:buFont typeface="시스템 서체 일반체"/>
              <a:buChar char="-"/>
            </a:pPr>
            <a:endParaRPr lang="en-US" altLang="ko-KR" sz="1300" kern="100" dirty="0"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965200" lvl="1" algn="just" latinLnBrk="1">
              <a:lnSpc>
                <a:spcPct val="150000"/>
              </a:lnSpc>
            </a:pPr>
            <a:endParaRPr lang="en-US" altLang="ko-KR" sz="1400" kern="100" dirty="0"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AB4B4-4AC4-0621-1DD6-5F6AE1FB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36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392" y="2967045"/>
            <a:ext cx="5165216" cy="923909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3.</a:t>
            </a:r>
            <a:r>
              <a:rPr kumimoji="1" lang="ko-KR" altLang="en-US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참고 문헌</a:t>
            </a:r>
            <a:endParaRPr kumimoji="1" lang="en-US" altLang="ko-KR" sz="6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143F54-7444-1C26-A75E-C903E8C1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19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3.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참고 문헌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795206" y="3218478"/>
            <a:ext cx="10601588" cy="115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0">
              <a:buFont typeface="Calibri" panose="020F0502020204030204" pitchFamily="34" charset="0"/>
              <a:buChar char="-"/>
            </a:pPr>
            <a:r>
              <a:rPr lang="ko-Kore-KR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이번에야말로</a:t>
            </a:r>
            <a:r>
              <a:rPr lang="en-US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CSS Flex</a:t>
            </a:r>
            <a:r>
              <a:rPr lang="ko-Kore-KR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를</a:t>
            </a:r>
            <a:r>
              <a:rPr lang="ko-Kore-KR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익혀보자 </a:t>
            </a:r>
            <a:r>
              <a:rPr lang="en-US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(1</a:t>
            </a:r>
            <a:r>
              <a:rPr lang="ko-KR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분 코딩</a:t>
            </a:r>
            <a:r>
              <a:rPr lang="en-US" altLang="ko-Kore-KR" sz="1800" kern="1800" dirty="0">
                <a:solidFill>
                  <a:srgbClr val="323228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바탕" panose="02030600000101010101" pitchFamily="18" charset="-127"/>
              </a:rPr>
              <a:t>)</a:t>
            </a:r>
            <a:endParaRPr lang="ko-Kore-KR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254000" indent="228600" latinLnBrk="1">
              <a:lnSpc>
                <a:spcPct val="150000"/>
              </a:lnSpc>
            </a:pPr>
            <a:r>
              <a:rPr lang="en-US" altLang="ko-Kore-KR" sz="1800" u="sng" kern="100" dirty="0">
                <a:solidFill>
                  <a:srgbClr val="0563C1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  <a:hlinkClick r:id="rId3"/>
              </a:rPr>
              <a:t>https://studiomeal.com/archives/197</a:t>
            </a:r>
            <a:endParaRPr lang="ko-Kore-KR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HTML5 </a:t>
            </a:r>
            <a:r>
              <a:rPr lang="ko-Kore-KR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웹프로그래밍 입문</a:t>
            </a:r>
            <a:r>
              <a:rPr lang="en-US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(3</a:t>
            </a:r>
            <a:r>
              <a:rPr lang="ko-Kore-KR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판</a:t>
            </a:r>
            <a:r>
              <a:rPr lang="en-US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), </a:t>
            </a:r>
            <a:r>
              <a:rPr lang="ko-KR" altLang="ko-Kore-KR" sz="1800" kern="100" dirty="0" err="1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한빛아카데미</a:t>
            </a:r>
            <a:r>
              <a:rPr lang="en-US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800" kern="100" dirty="0">
                <a:solidFill>
                  <a:srgbClr val="333333"/>
                </a:solidFill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윤인성</a:t>
            </a:r>
            <a:endParaRPr lang="ko-Kore-KR" altLang="ko-Kore-KR" sz="1800" kern="1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48DA7-62DC-98B7-C70B-FB1A70C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33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392" y="2967045"/>
            <a:ext cx="5165216" cy="923909"/>
          </a:xfrm>
        </p:spPr>
        <p:txBody>
          <a:bodyPr>
            <a:normAutofit fontScale="90000"/>
          </a:bodyPr>
          <a:lstStyle/>
          <a:p>
            <a:pPr marL="457200" lvl="1" algn="ctr">
              <a:lnSpc>
                <a:spcPct val="200000"/>
              </a:lnSpc>
            </a:pPr>
            <a:r>
              <a:rPr kumimoji="1" lang="ko-KR" altLang="en-US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감사합니다</a:t>
            </a:r>
            <a:r>
              <a:rPr kumimoji="1" lang="en-US" altLang="ko-KR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631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510" y="537337"/>
            <a:ext cx="1984290" cy="92390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목차</a:t>
            </a:r>
            <a:endParaRPr kumimoji="1" lang="ko-Kore-KR" altLang="en-US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FE145-11C7-43D6-46AD-23CB66C70FFC}"/>
              </a:ext>
            </a:extLst>
          </p:cNvPr>
          <p:cNvSpPr/>
          <p:nvPr/>
        </p:nvSpPr>
        <p:spPr>
          <a:xfrm>
            <a:off x="4067145" y="1275087"/>
            <a:ext cx="4128050" cy="462089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8C8B798-6B82-BE2D-F79F-076B71187AD2}"/>
              </a:ext>
            </a:extLst>
          </p:cNvPr>
          <p:cNvSpPr txBox="1">
            <a:spLocks/>
          </p:cNvSpPr>
          <p:nvPr/>
        </p:nvSpPr>
        <p:spPr>
          <a:xfrm>
            <a:off x="4496347" y="1568477"/>
            <a:ext cx="3269646" cy="4034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기획 수정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2">
              <a:lnSpc>
                <a:spcPct val="200000"/>
              </a:lnSpc>
            </a:pPr>
            <a:r>
              <a:rPr kumimoji="1"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1.1</a:t>
            </a:r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페이지 수정</a:t>
            </a:r>
            <a:endParaRPr kumimoji="1" lang="en-US" altLang="ko-KR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2">
              <a:lnSpc>
                <a:spcPct val="200000"/>
              </a:lnSpc>
            </a:pPr>
            <a:r>
              <a:rPr kumimoji="1"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1.2</a:t>
            </a:r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레이아웃 수정</a:t>
            </a:r>
            <a:endParaRPr kumimoji="1" lang="en-US" altLang="ko-KR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프로그램 구현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2">
              <a:lnSpc>
                <a:spcPct val="200000"/>
              </a:lnSpc>
            </a:pPr>
            <a:r>
              <a:rPr kumimoji="1"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2.1</a:t>
            </a:r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구조</a:t>
            </a:r>
            <a:endParaRPr kumimoji="1" lang="en-US" altLang="ko-KR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lvl="2">
              <a:lnSpc>
                <a:spcPct val="200000"/>
              </a:lnSpc>
            </a:pPr>
            <a:r>
              <a:rPr kumimoji="1"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2.2</a:t>
            </a:r>
            <a:r>
              <a:rPr kumimoji="1"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프로그램 구성</a:t>
            </a:r>
            <a:endParaRPr kumimoji="1" lang="ko-Kore-KR" altLang="en-US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CBA11-9CA3-0188-8DCA-5123E443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84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690" y="2967045"/>
            <a:ext cx="3678619" cy="923909"/>
          </a:xfrm>
        </p:spPr>
        <p:txBody>
          <a:bodyPr>
            <a:normAutofit fontScale="90000"/>
          </a:bodyPr>
          <a:lstStyle/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ko-KR" altLang="en-US" sz="6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기획 수정</a:t>
            </a:r>
            <a:endParaRPr kumimoji="1" lang="en-US" altLang="ko-KR" sz="6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75C1BA-C8F4-3DF8-F3A8-523DB1CE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54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678619" cy="923909"/>
          </a:xfrm>
        </p:spPr>
        <p:txBody>
          <a:bodyPr>
            <a:noAutofit/>
          </a:bodyPr>
          <a:lstStyle/>
          <a:p>
            <a:pPr marL="971550" lvl="1" indent="-514350">
              <a:lnSpc>
                <a:spcPct val="200000"/>
              </a:lnSpc>
              <a:buAutoNum type="arabicPeriod"/>
            </a:pP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기획 수정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2029815" y="3855761"/>
            <a:ext cx="820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1.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페이지 수정</a:t>
            </a:r>
            <a:endParaRPr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D4DCB-FDD2-9320-0FD6-56F1938B3159}"/>
              </a:ext>
            </a:extLst>
          </p:cNvPr>
          <p:cNvSpPr txBox="1"/>
          <p:nvPr/>
        </p:nvSpPr>
        <p:spPr>
          <a:xfrm>
            <a:off x="1777598" y="2682768"/>
            <a:ext cx="860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ko-KR" altLang="ko-Kore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차 기획에서 기존 예제와 비슷하게 하려던 것을 일부분 수정 및 추가 하였습니다</a:t>
            </a:r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.</a:t>
            </a:r>
            <a:r>
              <a:rPr lang="ko-Kore-KR" altLang="ko-Kore-KR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A6A1E-C67B-9A6B-A016-2C38DD8A248E}"/>
              </a:ext>
            </a:extLst>
          </p:cNvPr>
          <p:cNvSpPr txBox="1"/>
          <p:nvPr/>
        </p:nvSpPr>
        <p:spPr>
          <a:xfrm>
            <a:off x="2029815" y="4556243"/>
            <a:ext cx="820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2.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레이아웃 수정</a:t>
            </a:r>
            <a:endParaRPr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23808-F61F-66DF-F3C8-B457295F03FA}"/>
              </a:ext>
            </a:extLst>
          </p:cNvPr>
          <p:cNvSpPr txBox="1"/>
          <p:nvPr/>
        </p:nvSpPr>
        <p:spPr>
          <a:xfrm>
            <a:off x="1777598" y="3240020"/>
            <a:ext cx="820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 수정 내용은 두 부분으로 나눌 수 있습니다</a:t>
            </a:r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8AAD4-C68F-A036-C4BB-2FE84776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602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1-1.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페이지 수정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1037492" y="1298946"/>
            <a:ext cx="10412056" cy="499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홈페이지 수정</a:t>
            </a:r>
            <a:endParaRPr lang="en-US" altLang="ko-KR" sz="18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기존 기획과 달리 예제 화면과 다른 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header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로 구성할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게시물의 일부를 슬라이드 쇼처럼 보이도록 구성할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게시물 목록 페이지 추가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게시물 목록을 별도로 보여주는 페이지를 추가할 예정입니다</a:t>
            </a:r>
            <a:r>
              <a:rPr lang="en-US" altLang="ko-KR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카테고리 탭에서 선택한 카테고리에 맞는 게시물만 보이도록 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게시물 상세 페이지 추가</a:t>
            </a:r>
            <a:endParaRPr lang="en-US" altLang="ko-KR" sz="18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시스템 서체 일반체"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하나의 게시물을 상세히 볼 수 있는 페이지를 추가할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시스템 서체 일반체"/>
              <a:buChar char="-"/>
            </a:pPr>
            <a:r>
              <a:rPr lang="ko-KR" altLang="en-US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홈페이지나 게시물 목록 페이지에서 선택한 게시물을 보여줄 용도로 사용할 예정입니다</a:t>
            </a:r>
            <a:r>
              <a:rPr lang="en-US" altLang="ko-KR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B366AA-A13A-E0C9-7000-DC818D6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1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1-2.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레이아웃 수정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967153" y="2129943"/>
            <a:ext cx="10482395" cy="333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Header 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레이아웃 수정</a:t>
            </a:r>
            <a:endParaRPr lang="en-US" altLang="ko-KR" sz="1800" dirty="0">
              <a:effectLst/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밑줄을 활용한 모던한 디자인으로 네비게이션 바 메뉴 선택에 대한 피드백을 사용자에게 제공할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로고를 보여주는 공간을 축소하여 </a:t>
            </a:r>
            <a:r>
              <a:rPr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미니멀하게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디자인 할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Aside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레이아웃 수정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둥근 테두리를 가진 </a:t>
            </a:r>
            <a:r>
              <a:rPr lang="en-US" altLang="ko-KR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box</a:t>
            </a:r>
            <a:r>
              <a:rPr lang="ko-KR" altLang="en-US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에 카테고리 목록을 띄울 예정입니다</a:t>
            </a:r>
            <a:r>
              <a:rPr lang="en-US" altLang="ko-KR" dirty="0">
                <a:effectLst/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기존 기획에 있던 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최근 글 목록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분류는 제외하고 </a:t>
            </a:r>
            <a:r>
              <a:rPr lang="ko-KR" altLang="en-US" b="1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카테고리 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분류만 남겨놓을 예정입니다</a:t>
            </a: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0E374-BB14-CDEB-411C-D5F2F17C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202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1-3.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최종 기획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E00A-32D6-717E-106C-31DDBE71EEB7}"/>
              </a:ext>
            </a:extLst>
          </p:cNvPr>
          <p:cNvSpPr txBox="1"/>
          <p:nvPr/>
        </p:nvSpPr>
        <p:spPr>
          <a:xfrm>
            <a:off x="967153" y="1356219"/>
            <a:ext cx="1048239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구현하고자 하는 최종 </a:t>
            </a:r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UI</a:t>
            </a:r>
            <a:r>
              <a:rPr lang="ko-KR" altLang="en-US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의 와이어 프레임은 다음과 같습니다</a:t>
            </a:r>
            <a:r>
              <a:rPr lang="en-US" altLang="ko-KR" sz="1800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20CA8B-E07C-3ABF-D3D0-935B65533C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79" y="2441046"/>
            <a:ext cx="504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F850DE-1F37-C848-5B95-8C1FA846CFAB}"/>
              </a:ext>
            </a:extLst>
          </p:cNvPr>
          <p:cNvSpPr txBox="1"/>
          <p:nvPr/>
        </p:nvSpPr>
        <p:spPr>
          <a:xfrm>
            <a:off x="1128144" y="2401837"/>
            <a:ext cx="288114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1)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홈페이지 예시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5893B-6BF6-1BE3-2A8A-16672CB6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07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1-3.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최종 기획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B9D84-71F2-710F-3937-BEA68DAF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55" y="2389000"/>
            <a:ext cx="5040000" cy="3598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0E4A45-4960-A61F-0DD3-1D220D5C6EFD}"/>
              </a:ext>
            </a:extLst>
          </p:cNvPr>
          <p:cNvSpPr txBox="1"/>
          <p:nvPr/>
        </p:nvSpPr>
        <p:spPr>
          <a:xfrm>
            <a:off x="1128144" y="1628114"/>
            <a:ext cx="288114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2)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 목록 페이지 예시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5C284A0-F7D5-D589-83D4-5E497B65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9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B632-CBEF-8091-312A-16A1D78E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48908" cy="923909"/>
          </a:xfrm>
        </p:spPr>
        <p:txBody>
          <a:bodyPr>
            <a:noAutofit/>
          </a:bodyPr>
          <a:lstStyle/>
          <a:p>
            <a:pPr marL="457200" lvl="1">
              <a:lnSpc>
                <a:spcPct val="200000"/>
              </a:lnSpc>
            </a:pPr>
            <a:r>
              <a:rPr kumimoji="1" lang="en-US" altLang="ko-KR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1-3.</a:t>
            </a:r>
            <a:r>
              <a:rPr kumimoji="1" lang="ko-KR" altLang="en-US" sz="4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최종 기획</a:t>
            </a:r>
            <a:endParaRPr kumimoji="1" lang="en-US" altLang="ko-KR" sz="4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F1EB5D-1352-0A9D-4151-C8AC76188453}"/>
              </a:ext>
            </a:extLst>
          </p:cNvPr>
          <p:cNvSpPr/>
          <p:nvPr/>
        </p:nvSpPr>
        <p:spPr>
          <a:xfrm>
            <a:off x="742451" y="1255059"/>
            <a:ext cx="10707098" cy="5082988"/>
          </a:xfrm>
          <a:prstGeom prst="rect">
            <a:avLst/>
          </a:prstGeom>
          <a:solidFill>
            <a:schemeClr val="bg1"/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D8A48-C2F3-F55D-77DC-2912D43632FF}"/>
              </a:ext>
            </a:extLst>
          </p:cNvPr>
          <p:cNvSpPr txBox="1"/>
          <p:nvPr/>
        </p:nvSpPr>
        <p:spPr>
          <a:xfrm>
            <a:off x="1128144" y="1628114"/>
            <a:ext cx="2881148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3) </a:t>
            </a:r>
            <a:r>
              <a: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  <a:cs typeface="Times New Roman" panose="02020603050405020304" pitchFamily="18" charset="0"/>
              </a:rPr>
              <a:t>상세 페이지 예시</a:t>
            </a:r>
            <a:endParaRPr lang="en-US" altLang="ko-KR" sz="1800" dirty="0">
              <a:effectLst/>
              <a:latin typeface="BM HANNA Air OTF" panose="020B0600000101010101" pitchFamily="34" charset="-127"/>
              <a:ea typeface="BM HANNA Air OTF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38FE8-A0FE-B527-2C45-21FBE78152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60" y="2354780"/>
            <a:ext cx="5040000" cy="360000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FD3E4F2-B89B-1DF6-75A2-7D64C47D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18FCE-7133-7D4C-BB43-A1C60D41A81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02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777</Words>
  <Application>Microsoft Macintosh PowerPoint</Application>
  <PresentationFormat>와이드스크린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Calibri Light</vt:lpstr>
      <vt:lpstr>Arial</vt:lpstr>
      <vt:lpstr>시스템 서체 일반체</vt:lpstr>
      <vt:lpstr>Calibri</vt:lpstr>
      <vt:lpstr>BM DoHyeon OTF</vt:lpstr>
      <vt:lpstr>BM HANNA Air OTF</vt:lpstr>
      <vt:lpstr>Office 테마</vt:lpstr>
      <vt:lpstr>웹표준기술  프로젝트 보고서</vt:lpstr>
      <vt:lpstr>목차</vt:lpstr>
      <vt:lpstr>기획 수정</vt:lpstr>
      <vt:lpstr>기획 수정</vt:lpstr>
      <vt:lpstr>1-1. 페이지 수정</vt:lpstr>
      <vt:lpstr>1-2. 레이아웃 수정</vt:lpstr>
      <vt:lpstr>1-3. 최종 기획</vt:lpstr>
      <vt:lpstr>1-3. 최종 기획</vt:lpstr>
      <vt:lpstr>1-3. 최종 기획</vt:lpstr>
      <vt:lpstr>1-3. 최종 기획</vt:lpstr>
      <vt:lpstr>2. 프로그램 구현</vt:lpstr>
      <vt:lpstr>2. 프로그램 구현</vt:lpstr>
      <vt:lpstr>2-1. 프로그램 구조</vt:lpstr>
      <vt:lpstr>2-2. 프로그램 구성</vt:lpstr>
      <vt:lpstr>2-2. 프로그램 구성</vt:lpstr>
      <vt:lpstr>3. 참고 문헌</vt:lpstr>
      <vt:lpstr>3. 참고 문헌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웹표준기술  프로젝트 보고서</dc:title>
  <dc:creator>이규연</dc:creator>
  <cp:lastModifiedBy>이규연</cp:lastModifiedBy>
  <cp:revision>29</cp:revision>
  <dcterms:created xsi:type="dcterms:W3CDTF">2022-12-17T00:50:12Z</dcterms:created>
  <dcterms:modified xsi:type="dcterms:W3CDTF">2022-12-17T06:18:42Z</dcterms:modified>
</cp:coreProperties>
</file>