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21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6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50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4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7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14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0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9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21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98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AA47-3E27-48F8-8795-36864C75920B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5B9-148E-48ED-ACA6-8725A8228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17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12/06/2012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1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 and Plan of Attack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7232248"/>
              </p:ext>
            </p:extLst>
          </p:nvPr>
        </p:nvGraphicFramePr>
        <p:xfrm>
          <a:off x="381000" y="1143000"/>
          <a:ext cx="8229600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720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12/22/2012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 panel</a:t>
                      </a:r>
                      <a:r>
                        <a:rPr lang="en-US" baseline="0" dirty="0" smtClean="0"/>
                        <a:t> finished and configured (visually)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Presentation and Suggestions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ARIES </a:t>
                      </a:r>
                      <a:r>
                        <a:rPr lang="en-US" dirty="0" err="1" smtClean="0"/>
                        <a:t>Matlib</a:t>
                      </a:r>
                      <a:r>
                        <a:rPr lang="en-US" baseline="0" dirty="0" smtClean="0"/>
                        <a:t> and similar formats can be imported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Demonstration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1/15/2012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 (tallies,</a:t>
                      </a:r>
                      <a:r>
                        <a:rPr lang="en-US" baseline="0" dirty="0" smtClean="0"/>
                        <a:t> mixtures) can be placed on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Demonstration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information and preferences described next can be attributed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Demonstration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2/15/2013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Prove</a:t>
                      </a:r>
                      <a:r>
                        <a:rPr lang="en-US" baseline="0" dirty="0" smtClean="0"/>
                        <a:t> validity and completeness/robustness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multiple debugging tests/try everything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Benchmark completed (ITER)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Benchmark 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 data and features and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final tool and paper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5/15/2013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draft</a:t>
                      </a:r>
                      <a:r>
                        <a:rPr lang="en-US" baseline="0" dirty="0" smtClean="0"/>
                        <a:t> 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84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Mixtures/Materials</a:t>
            </a:r>
          </a:p>
          <a:p>
            <a:pPr lvl="1"/>
            <a:r>
              <a:rPr lang="en-US" dirty="0" smtClean="0"/>
              <a:t>Imports library</a:t>
            </a:r>
          </a:p>
          <a:p>
            <a:pPr lvl="1"/>
            <a:r>
              <a:rPr lang="en-US" dirty="0" smtClean="0"/>
              <a:t>Dropdown menu to select materials</a:t>
            </a:r>
          </a:p>
          <a:p>
            <a:pPr lvl="1"/>
            <a:r>
              <a:rPr lang="en-US" dirty="0" smtClean="0"/>
              <a:t>Enter mixture number in box</a:t>
            </a:r>
          </a:p>
          <a:p>
            <a:pPr lvl="1"/>
            <a:r>
              <a:rPr lang="en-US" dirty="0" smtClean="0"/>
              <a:t>Enter percentage of that material</a:t>
            </a:r>
          </a:p>
          <a:p>
            <a:r>
              <a:rPr lang="en-US" b="1" dirty="0" smtClean="0"/>
              <a:t>Tallies</a:t>
            </a:r>
          </a:p>
          <a:p>
            <a:pPr lvl="1"/>
            <a:r>
              <a:rPr lang="en-US" dirty="0" smtClean="0"/>
              <a:t>Dropdown menu with names (surface, flux, heating, etc.)</a:t>
            </a:r>
          </a:p>
          <a:p>
            <a:pPr lvl="1"/>
            <a:r>
              <a:rPr lang="en-US" dirty="0" smtClean="0"/>
              <a:t>Comment Card</a:t>
            </a:r>
          </a:p>
          <a:p>
            <a:pPr lvl="1"/>
            <a:r>
              <a:rPr lang="en-US" dirty="0" smtClean="0"/>
              <a:t>Multipliers (with common ones available, i.e. DPA, TBR)</a:t>
            </a:r>
          </a:p>
          <a:p>
            <a:r>
              <a:rPr lang="en-US" b="1" dirty="0" smtClean="0"/>
              <a:t>Boundaries</a:t>
            </a:r>
          </a:p>
          <a:p>
            <a:pPr lvl="1"/>
            <a:r>
              <a:rPr lang="en-US" dirty="0" smtClean="0"/>
              <a:t>Reflecting, white, graveyard</a:t>
            </a:r>
          </a:p>
          <a:p>
            <a:r>
              <a:rPr lang="en-US" b="1" dirty="0" smtClean="0"/>
              <a:t>Source (???)</a:t>
            </a:r>
            <a:endParaRPr lang="en-US" b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All first bullets are tabs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46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Updated</vt:lpstr>
      <vt:lpstr>Deadlines and Plan of Attack</vt:lpstr>
      <vt:lpstr>Features</vt:lpstr>
    </vt:vector>
  </TitlesOfParts>
  <Company>Computer - Aided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- Aided Engineering</dc:creator>
  <cp:lastModifiedBy>Luke</cp:lastModifiedBy>
  <cp:revision>4</cp:revision>
  <dcterms:created xsi:type="dcterms:W3CDTF">2012-12-05T23:38:54Z</dcterms:created>
  <dcterms:modified xsi:type="dcterms:W3CDTF">2012-12-07T02:31:25Z</dcterms:modified>
</cp:coreProperties>
</file>