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3"/>
    <p:sldId id="535" r:id="rId4"/>
    <p:sldId id="537" r:id="rId5"/>
    <p:sldId id="583" r:id="rId6"/>
    <p:sldId id="584" r:id="rId7"/>
    <p:sldId id="585" r:id="rId8"/>
    <p:sldId id="586" r:id="rId9"/>
    <p:sldId id="587" r:id="rId10"/>
    <p:sldId id="588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600" r:id="rId23"/>
    <p:sldId id="603" r:id="rId24"/>
    <p:sldId id="601" r:id="rId25"/>
    <p:sldId id="602" r:id="rId26"/>
    <p:sldId id="604" r:id="rId27"/>
    <p:sldId id="605" r:id="rId28"/>
    <p:sldId id="606" r:id="rId29"/>
  </p:sldIdLst>
  <p:sldSz cx="9144000" cy="6858000" type="screen4x3"/>
  <p:notesSz cx="6814820" cy="994219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c28db8d-5ecc-48a2-9030-9ea9fc09175a}">
          <p14:sldIdLst>
            <p14:sldId id="256"/>
            <p14:sldId id="535"/>
            <p14:sldId id="537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3"/>
            <p14:sldId id="601"/>
            <p14:sldId id="602"/>
            <p14:sldId id="604"/>
            <p14:sldId id="605"/>
            <p14:sldId id="606"/>
          </p14:sldIdLst>
        </p14:section>
        <p14:section name="无标题节" id="{e024c3d3-80bf-4a7b-a017-261d91c91e1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86372" autoAdjust="0"/>
  </p:normalViewPr>
  <p:slideViewPr>
    <p:cSldViewPr>
      <p:cViewPr>
        <p:scale>
          <a:sx n="70" d="100"/>
          <a:sy n="70" d="100"/>
        </p:scale>
        <p:origin x="-1576" y="-624"/>
      </p:cViewPr>
      <p:guideLst>
        <p:guide orient="horz" pos="2160"/>
        <p:guide orient="horz" pos="3048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3131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3226" cy="4971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1912" y="0"/>
            <a:ext cx="2953226" cy="4971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387"/>
            <a:ext cx="2953226" cy="4971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1912" y="9445387"/>
            <a:ext cx="2953226" cy="4971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3226" cy="4971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1912" y="0"/>
            <a:ext cx="2953226" cy="4971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6125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685" y="4722694"/>
            <a:ext cx="4997768" cy="44741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387"/>
            <a:ext cx="2953226" cy="4971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1912" y="9445387"/>
            <a:ext cx="2953226" cy="4971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0" y="1276350"/>
            <a:ext cx="3889375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97425" y="1276350"/>
            <a:ext cx="3889375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55650" y="3976688"/>
            <a:ext cx="3889375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97425" y="3976688"/>
            <a:ext cx="3889375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80963"/>
            <a:ext cx="82296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99745" y="2867660"/>
            <a:ext cx="6193155" cy="112268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Django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一个简单的项目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5784" y="2643182"/>
            <a:ext cx="2000250" cy="50006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接下来是show.html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6.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0" y="1591945"/>
            <a:ext cx="4195445" cy="33343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</a:t>
            </a:r>
            <a:r>
              <a:rPr lang="zh-CN" altLang="en-US"/>
              <a:t>我们接下来来创建数据库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9470" y="1600200"/>
            <a:ext cx="7534275" cy="35477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我们在models.py中创建模型，首先要导入models这个类，我们自己新建的类套继承这个类下面的Model，然后我们自己创建两个字段，然后用快捷方式ctrl+alt+R来创建数据库表的脚本。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635" y="3437890"/>
            <a:ext cx="4972050" cy="20866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temp1表示应用名，创建后我们就会发现在temp1项目中的migrations下回有一个0001_initial.py的文件，这是表明数据库表的编号。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6880" y="2994025"/>
            <a:ext cx="4222750" cy="25806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8.</a:t>
            </a:r>
            <a:r>
              <a:rPr lang="zh-CN" altLang="en-US"/>
              <a:t>然后我们要运行这些脚本，命令是migrate te</a:t>
            </a:r>
            <a:r>
              <a:rPr lang="en-US" altLang="zh-CN"/>
              <a:t>m</a:t>
            </a:r>
            <a:r>
              <a:rPr lang="zh-CN" altLang="en-US"/>
              <a:t>p1 0001,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这个命令的模式是</a:t>
            </a:r>
            <a:r>
              <a:rPr lang="zh-CN" altLang="en-US">
                <a:solidFill>
                  <a:srgbClr val="FF0000"/>
                </a:solidFill>
              </a:rPr>
              <a:t>migrate appname version</a:t>
            </a:r>
            <a:r>
              <a:rPr lang="zh-CN" altLang="en-US"/>
              <a:t>，这里的appname是我们的项目teep1,而version是我们数据库的编号为0001，也可使用</a:t>
            </a:r>
            <a:r>
              <a:rPr lang="zh-CN" altLang="en-US">
                <a:solidFill>
                  <a:srgbClr val="FF0000"/>
                </a:solidFill>
              </a:rPr>
              <a:t>sqlmigrate appname version 来打印sql语句</a:t>
            </a:r>
            <a:r>
              <a:rPr lang="zh-CN" altLang="en-US"/>
              <a:t>命令为sqlmigrate temp1 0001,这里的0001是我们刚刚创建的数据库表脚本生成的编号名称的简写。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7775" y="1151255"/>
            <a:ext cx="6297295" cy="44583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这里会生成3个字段。但是我们只创建了2个字段，这个id字段是系统默认创建的，是一个自动增长的主键，这里会生成两张表，一张是用来存放数据，而另一张是用来存放表的编号，大家可以看下自动生成的表名，发现他是以我们的项目名和函数名结合到一起的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9.我们来对views.py来操作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1874520"/>
            <a:ext cx="7698105" cy="45472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10.我们首先要在第二行导入我们创建的模型，然后自定义一个zhuce(request)的函数，我们在网页的注册模式都是POST模式，判断匹配正确后我们新建对象，然后我们获取到的值分别赋值，第九行在将这些值保存一下，10行中我们要使用render渲染器来对网页进行渲染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11.接下来我们要在Djangoproject容器中；对urls.py进行修改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4225" y="1666240"/>
            <a:ext cx="7645400" cy="32111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660" y="1019175"/>
            <a:ext cx="5595620" cy="48196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这里面21行中是其它项目的路径，不必理会，我们要看的是17行中我们要导入include这个类或者函数，这里表名的是路径，这里是对23行进行修饰，</a:t>
            </a:r>
            <a:r>
              <a:rPr lang="zh-CN" altLang="en-US">
                <a:solidFill>
                  <a:srgbClr val="FF0000"/>
                </a:solidFill>
              </a:rPr>
              <a:t>include('temp.urls')表明要进入temp这个目录中去找urls这个文件，这个简写为temp/</a:t>
            </a:r>
            <a:r>
              <a:rPr lang="zh-CN" altLang="en-US"/>
              <a:t>，这里的temp/会在网页中以路径的方式打开网页。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11.首先要将.views视图里面的函数导入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2128520"/>
            <a:ext cx="7534275" cy="26003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接着出来一下内容，对于链接的地址我们要自己手动输入，temp是我们在容器的urls中就已经指定了，然后它会根据我们指定的temp1.urls跳转到temp1/urls中去，根据temp中的urls里面显示，</a:t>
            </a:r>
            <a:r>
              <a:rPr lang="zh-CN" altLang="en-US">
                <a:solidFill>
                  <a:srgbClr val="FF0000"/>
                </a:solidFill>
              </a:rPr>
              <a:t>会将views视图里面的函数zhuce设置路径为zhuce,然</a:t>
            </a:r>
            <a:r>
              <a:rPr lang="zh-CN" altLang="en-US"/>
              <a:t>后就出现了我们所看到的链接那样，根据一级级目录查找，最终会执行views.py里面的zhuce(request)函数。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8145" y="1631315"/>
            <a:ext cx="5876925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12我们来进行注册下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8020" y="2040890"/>
            <a:ext cx="5267325" cy="23691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接着查看数据库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975" y="1952625"/>
            <a:ext cx="5734050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这里id显示为8是应为我之前创建过七条数据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13</a:t>
            </a:r>
            <a:r>
              <a:rPr lang="zh-CN" altLang="en-US"/>
              <a:t>.点击注册后会跳转到show.html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005" y="2651760"/>
            <a:ext cx="5096510" cy="22459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没错，就是这么简单，觉得内容有点多的可以看下面要改的地方的步骤：</a:t>
            </a:r>
            <a:endParaRPr lang="zh-CN" altLang="en-US"/>
          </a:p>
          <a:p>
            <a:r>
              <a:rPr lang="zh-CN" altLang="en-US"/>
              <a:t>Djangoproject</a:t>
            </a:r>
            <a:endParaRPr lang="zh-CN" altLang="en-US"/>
          </a:p>
          <a:p>
            <a:r>
              <a:rPr lang="zh-CN" altLang="en-US"/>
              <a:t>          settings.py</a:t>
            </a:r>
            <a:endParaRPr lang="zh-CN" altLang="en-US"/>
          </a:p>
          <a:p>
            <a:r>
              <a:rPr lang="zh-CN" altLang="en-US"/>
              <a:t>               DATABASE</a:t>
            </a:r>
            <a:endParaRPr lang="zh-CN" altLang="en-US"/>
          </a:p>
          <a:p>
            <a:r>
              <a:rPr lang="zh-CN" altLang="en-US"/>
              <a:t>               Default</a:t>
            </a:r>
            <a:endParaRPr lang="zh-CN" altLang="en-US"/>
          </a:p>
          <a:p>
            <a:r>
              <a:rPr lang="zh-CN" altLang="en-US"/>
              <a:t>                     ENGINE</a:t>
            </a:r>
            <a:endParaRPr lang="zh-CN" altLang="en-US"/>
          </a:p>
          <a:p>
            <a:r>
              <a:rPr lang="zh-CN" altLang="en-US"/>
              <a:t>       urls</a:t>
            </a:r>
            <a:endParaRPr lang="zh-CN" altLang="en-US"/>
          </a:p>
          <a:p>
            <a:r>
              <a:rPr lang="zh-CN" altLang="en-US"/>
              <a:t>temp1</a:t>
            </a:r>
            <a:endParaRPr lang="zh-CN" altLang="en-US"/>
          </a:p>
          <a:p>
            <a:r>
              <a:rPr lang="zh-CN" altLang="en-US"/>
              <a:t>     urls.py</a:t>
            </a:r>
            <a:endParaRPr lang="zh-CN" altLang="en-US"/>
          </a:p>
          <a:p>
            <a:r>
              <a:rPr lang="zh-CN" altLang="en-US"/>
              <a:t>     views.py</a:t>
            </a:r>
            <a:endParaRPr lang="zh-CN" altLang="en-US"/>
          </a:p>
          <a:p>
            <a:r>
              <a:rPr lang="zh-CN" altLang="en-US"/>
              <a:t>     models.py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1030" y="890270"/>
            <a:ext cx="79013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该项目的名称为 Djangoproject，该项目的目录结构为：</a:t>
            </a:r>
            <a:endParaRPr lang="zh-CN" altLang="en-US"/>
          </a:p>
          <a:p>
            <a:r>
              <a:rPr lang="zh-CN" altLang="en-US"/>
              <a:t>Djangoproject           :项目的容器</a:t>
            </a:r>
            <a:endParaRPr lang="zh-CN" altLang="en-US"/>
          </a:p>
          <a:p>
            <a:r>
              <a:rPr lang="zh-CN" altLang="en-US"/>
              <a:t>  ---  _init_.py       ：一个空文件，告诉python该目录是一个python的包</a:t>
            </a:r>
            <a:endParaRPr lang="zh-CN" altLang="en-US"/>
          </a:p>
          <a:p>
            <a:r>
              <a:rPr lang="zh-CN" altLang="en-US"/>
              <a:t> ---  settings.py   ：该Django项目的设置/配置</a:t>
            </a:r>
            <a:endParaRPr lang="zh-CN" altLang="en-US"/>
          </a:p>
          <a:p>
            <a:r>
              <a:rPr lang="zh-CN" altLang="en-US"/>
              <a:t>  ---  urls.py          ：该Django项目的URL声明；一份又Django驱动的网站‘目录’</a:t>
            </a:r>
            <a:endParaRPr lang="zh-CN" altLang="en-US"/>
          </a:p>
          <a:p>
            <a:r>
              <a:rPr lang="zh-CN" altLang="en-US"/>
              <a:t>---  wsgi.py  ：一个WSGI兼容的web服务器的入口，以便于运行你的项目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manage.py    ：一个实用的命令行工具，可以让你以各种方式与该Django项目进行交互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现在我们来新建一个项目，我们可以选择pycharm导航栏中的Tools中的   run manage.py Task...   这个目录，也可按快捷键ctrl+alt+R </a:t>
            </a:r>
            <a:endParaRPr lang="zh-CN" altLang="en-US"/>
          </a:p>
          <a:p>
            <a:r>
              <a:rPr lang="zh-CN" altLang="en-US"/>
              <a:t>接下来会看见以下界面：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085" y="4041140"/>
            <a:ext cx="5687695" cy="1245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但是我们新建的项目中没用urls.py这个文件，所以我们要自己动手新建一个。</a:t>
            </a:r>
            <a:endParaRPr lang="zh-CN" altLang="en-US"/>
          </a:p>
          <a:p>
            <a:r>
              <a:rPr lang="en-US" altLang="zh-CN"/>
              <a:t>2.新建好之后我们就要开始做项目了，首先我们要在容器Djangoproject中更改settings.py中的INSTALLED_APPS,要将我们新建的APP（temp1）加入到其中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0" y="4095115"/>
            <a:ext cx="4019550" cy="18599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3随后在TEMPLATES中加入自己创建模板的路径，即‘templates’，表明我们创建的模板路径在templates目录下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035" y="2950845"/>
            <a:ext cx="6172200" cy="2954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4.然后我们如果需要和数据库的话要在DATABASES中修改，第一个箭头所指的是表明我使用的是mysql数据库，它默认的是sqllit，我们要自己动手修改，然后以下的箭头分别为 NAME：数据库的名字  USER：登录mysql的用户名  PASSWORD：登录数据库所需的密码，其实还有两个，分别为HOST：IP地址 和PORT：端口号，因为我们是在本机上操作，所以IP地址默认是127.0.0.1，代表本机地址，端口号默认是3306，这里有一点要注意，字符要大写，不能小写，要不然会报错。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6915" y="1771015"/>
            <a:ext cx="523875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5.</a:t>
            </a:r>
            <a:r>
              <a:rPr lang="zh-CN" altLang="en-US"/>
              <a:t>然后我们要来创建表单的，第一种图中就有显示，该路径在templates下的temp1中，分别有两个：add.html 和show.html</a:t>
            </a:r>
            <a:endParaRPr lang="zh-CN" altLang="en-US"/>
          </a:p>
          <a:p>
            <a:r>
              <a:rPr lang="zh-CN" altLang="en-US"/>
              <a:t>这两个网页的内容分别为：add.html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0" y="3153410"/>
            <a:ext cx="4943475" cy="3133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2394</Words>
  <Application>WPS 演示</Application>
  <PresentationFormat>全屏显示(4:3)</PresentationFormat>
  <Paragraphs>141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黑体</vt:lpstr>
      <vt:lpstr>楷体_GB2312</vt:lpstr>
      <vt:lpstr>Tahoma</vt:lpstr>
      <vt:lpstr>Times New Roman</vt:lpstr>
      <vt:lpstr>微软雅黑</vt:lpstr>
      <vt:lpstr>Arial Unicode MS</vt:lpstr>
      <vt:lpstr>新宋体</vt:lpstr>
      <vt:lpstr>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接下来是show.html</vt:lpstr>
      <vt:lpstr>7.我们接下来来创建数据库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Administor</cp:lastModifiedBy>
  <cp:revision>969</cp:revision>
  <dcterms:created xsi:type="dcterms:W3CDTF">2006-03-08T06:55:00Z</dcterms:created>
  <dcterms:modified xsi:type="dcterms:W3CDTF">2018-11-08T15:17:24Z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