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3"/>
  </p:notesMasterIdLst>
  <p:handoutMasterIdLst>
    <p:handoutMasterId r:id="rId44"/>
  </p:handoutMasterIdLst>
  <p:sldIdLst>
    <p:sldId id="256" r:id="rId3"/>
    <p:sldId id="611" r:id="rId4"/>
    <p:sldId id="616" r:id="rId5"/>
    <p:sldId id="612" r:id="rId6"/>
    <p:sldId id="617" r:id="rId7"/>
    <p:sldId id="613" r:id="rId8"/>
    <p:sldId id="622" r:id="rId9"/>
    <p:sldId id="614" r:id="rId10"/>
    <p:sldId id="624" r:id="rId11"/>
    <p:sldId id="628" r:id="rId12"/>
    <p:sldId id="625" r:id="rId13"/>
    <p:sldId id="623" r:id="rId14"/>
    <p:sldId id="615" r:id="rId15"/>
    <p:sldId id="626" r:id="rId16"/>
    <p:sldId id="627" r:id="rId17"/>
    <p:sldId id="643" r:id="rId18"/>
    <p:sldId id="644" r:id="rId19"/>
    <p:sldId id="645" r:id="rId20"/>
    <p:sldId id="631" r:id="rId21"/>
    <p:sldId id="646" r:id="rId22"/>
    <p:sldId id="647" r:id="rId23"/>
    <p:sldId id="648" r:id="rId24"/>
    <p:sldId id="649" r:id="rId25"/>
    <p:sldId id="655" r:id="rId26"/>
    <p:sldId id="656" r:id="rId27"/>
    <p:sldId id="657" r:id="rId28"/>
    <p:sldId id="658" r:id="rId29"/>
    <p:sldId id="659" r:id="rId30"/>
    <p:sldId id="660" r:id="rId31"/>
    <p:sldId id="661" r:id="rId32"/>
    <p:sldId id="662" r:id="rId33"/>
    <p:sldId id="663" r:id="rId34"/>
    <p:sldId id="664" r:id="rId35"/>
    <p:sldId id="665" r:id="rId36"/>
    <p:sldId id="666" r:id="rId37"/>
    <p:sldId id="667" r:id="rId38"/>
    <p:sldId id="668" r:id="rId39"/>
    <p:sldId id="669" r:id="rId40"/>
    <p:sldId id="670" r:id="rId41"/>
    <p:sldId id="671" r:id="rId42"/>
  </p:sldIdLst>
  <p:sldSz cx="9144000" cy="6858000" type="screen4x3"/>
  <p:notesSz cx="6814820" cy="9942195"/>
  <p:defaultTextStyle>
    <a:defPPr>
      <a:defRPr lang="en-US"/>
    </a:defPPr>
    <a:lvl1pPr algn="ctr" rtl="0" fontAlgn="base">
      <a:spcBef>
        <a:spcPct val="0"/>
      </a:spcBef>
      <a:spcAft>
        <a:spcPct val="0"/>
      </a:spcAft>
      <a:defRPr kern="1200">
        <a:solidFill>
          <a:schemeClr val="tx1"/>
        </a:solidFill>
        <a:latin typeface="Arial" panose="020B0604020202020204" pitchFamily="34" charset="0"/>
        <a:ea typeface="黑体" panose="02010609060101010101" pitchFamily="2" charset="-122"/>
        <a:cs typeface="+mn-cs"/>
      </a:defRPr>
    </a:lvl1pPr>
    <a:lvl2pPr marL="457200" algn="ctr" rtl="0" fontAlgn="base">
      <a:spcBef>
        <a:spcPct val="0"/>
      </a:spcBef>
      <a:spcAft>
        <a:spcPct val="0"/>
      </a:spcAft>
      <a:defRPr kern="1200">
        <a:solidFill>
          <a:schemeClr val="tx1"/>
        </a:solidFill>
        <a:latin typeface="Arial" panose="020B0604020202020204" pitchFamily="34" charset="0"/>
        <a:ea typeface="黑体" panose="02010609060101010101" pitchFamily="2" charset="-122"/>
        <a:cs typeface="+mn-cs"/>
      </a:defRPr>
    </a:lvl2pPr>
    <a:lvl3pPr marL="914400" algn="ctr" rtl="0" fontAlgn="base">
      <a:spcBef>
        <a:spcPct val="0"/>
      </a:spcBef>
      <a:spcAft>
        <a:spcPct val="0"/>
      </a:spcAft>
      <a:defRPr kern="1200">
        <a:solidFill>
          <a:schemeClr val="tx1"/>
        </a:solidFill>
        <a:latin typeface="Arial" panose="020B0604020202020204" pitchFamily="34" charset="0"/>
        <a:ea typeface="黑体" panose="02010609060101010101" pitchFamily="2" charset="-122"/>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黑体" panose="02010609060101010101" pitchFamily="2" charset="-122"/>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黑体" panose="0201060906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黑体" panose="0201060906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黑体" panose="0201060906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黑体" panose="0201060906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黑体" panose="0201060906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F5FD"/>
    <a:srgbClr val="E2F5FE"/>
    <a:srgbClr val="EBF9EC"/>
    <a:srgbClr val="FBFFFE"/>
    <a:srgbClr val="852C09"/>
    <a:srgbClr val="FCF1DC"/>
    <a:srgbClr val="FFCC99"/>
    <a:srgbClr val="FFFFF3"/>
    <a:srgbClr val="FFFF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118" autoAdjust="0"/>
    <p:restoredTop sz="86372" autoAdjust="0"/>
  </p:normalViewPr>
  <p:slideViewPr>
    <p:cSldViewPr>
      <p:cViewPr>
        <p:scale>
          <a:sx n="70" d="100"/>
          <a:sy n="70" d="100"/>
        </p:scale>
        <p:origin x="-552" y="-168"/>
      </p:cViewPr>
      <p:guideLst>
        <p:guide orient="horz" pos="2160"/>
        <p:guide orient="horz" pos="3074"/>
        <p:guide pos="2902"/>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1878" y="-78"/>
      </p:cViewPr>
      <p:guideLst>
        <p:guide orient="horz" pos="3132"/>
        <p:guide pos="2162"/>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7" Type="http://schemas.openxmlformats.org/officeDocument/2006/relationships/tableStyles" Target="tableStyles.xml"/><Relationship Id="rId46" Type="http://schemas.openxmlformats.org/officeDocument/2006/relationships/viewProps" Target="viewProps.xml"/><Relationship Id="rId45" Type="http://schemas.openxmlformats.org/officeDocument/2006/relationships/presProps" Target="presProps.xml"/><Relationship Id="rId44" Type="http://schemas.openxmlformats.org/officeDocument/2006/relationships/handoutMaster" Target="handoutMasters/handoutMaster1.xml"/><Relationship Id="rId43" Type="http://schemas.openxmlformats.org/officeDocument/2006/relationships/notesMaster" Target="notesMasters/notesMaster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0"/>
            <a:ext cx="2953226" cy="497126"/>
          </a:xfrm>
          <a:prstGeom prst="rect">
            <a:avLst/>
          </a:prstGeom>
          <a:noFill/>
          <a:ln w="9525">
            <a:noFill/>
            <a:miter lim="800000"/>
          </a:ln>
          <a:effectLst/>
        </p:spPr>
        <p:txBody>
          <a:bodyPr vert="horz" wrap="square" lIns="91440" tIns="45720" rIns="91440" bIns="45720" numCol="1" anchor="t" anchorCtr="0" compatLnSpc="1"/>
          <a:lstStyle>
            <a:lvl1pPr algn="l">
              <a:defRPr sz="1200">
                <a:latin typeface="Tahoma" panose="020B0604030504040204" pitchFamily="34" charset="0"/>
                <a:ea typeface="+mn-ea"/>
              </a:defRPr>
            </a:lvl1pPr>
          </a:lstStyle>
          <a:p>
            <a:pPr>
              <a:defRPr/>
            </a:pPr>
            <a:endParaRPr lang="zh-CN" altLang="en-US"/>
          </a:p>
        </p:txBody>
      </p:sp>
      <p:sp>
        <p:nvSpPr>
          <p:cNvPr id="46083" name="Rectangle 3"/>
          <p:cNvSpPr>
            <a:spLocks noGrp="1" noChangeArrowheads="1"/>
          </p:cNvSpPr>
          <p:nvPr>
            <p:ph type="dt" sz="quarter" idx="1"/>
          </p:nvPr>
        </p:nvSpPr>
        <p:spPr bwMode="auto">
          <a:xfrm>
            <a:off x="3861912" y="0"/>
            <a:ext cx="2953226" cy="497126"/>
          </a:xfrm>
          <a:prstGeom prst="rect">
            <a:avLst/>
          </a:prstGeom>
          <a:noFill/>
          <a:ln w="9525">
            <a:noFill/>
            <a:miter lim="800000"/>
          </a:ln>
          <a:effectLst/>
        </p:spPr>
        <p:txBody>
          <a:bodyPr vert="horz" wrap="square" lIns="91440" tIns="45720" rIns="91440" bIns="45720" numCol="1" anchor="t" anchorCtr="0" compatLnSpc="1"/>
          <a:lstStyle>
            <a:lvl1pPr algn="r">
              <a:defRPr sz="1200">
                <a:latin typeface="Tahoma" panose="020B0604030504040204" pitchFamily="34" charset="0"/>
                <a:ea typeface="+mn-ea"/>
              </a:defRPr>
            </a:lvl1pPr>
          </a:lstStyle>
          <a:p>
            <a:pPr>
              <a:defRPr/>
            </a:pPr>
            <a:endParaRPr lang="en-US" altLang="zh-CN"/>
          </a:p>
        </p:txBody>
      </p:sp>
      <p:sp>
        <p:nvSpPr>
          <p:cNvPr id="46084" name="Rectangle 4"/>
          <p:cNvSpPr>
            <a:spLocks noGrp="1" noChangeArrowheads="1"/>
          </p:cNvSpPr>
          <p:nvPr>
            <p:ph type="ftr" sz="quarter" idx="2"/>
          </p:nvPr>
        </p:nvSpPr>
        <p:spPr bwMode="auto">
          <a:xfrm>
            <a:off x="0" y="9445387"/>
            <a:ext cx="2953226" cy="497126"/>
          </a:xfrm>
          <a:prstGeom prst="rect">
            <a:avLst/>
          </a:prstGeom>
          <a:noFill/>
          <a:ln w="9525">
            <a:noFill/>
            <a:miter lim="800000"/>
          </a:ln>
          <a:effectLst/>
        </p:spPr>
        <p:txBody>
          <a:bodyPr vert="horz" wrap="square" lIns="91440" tIns="45720" rIns="91440" bIns="45720" numCol="1" anchor="b" anchorCtr="0" compatLnSpc="1"/>
          <a:lstStyle>
            <a:lvl1pPr algn="l">
              <a:defRPr sz="1200">
                <a:latin typeface="Tahoma" panose="020B0604030504040204" pitchFamily="34" charset="0"/>
                <a:ea typeface="+mn-ea"/>
              </a:defRPr>
            </a:lvl1pPr>
          </a:lstStyle>
          <a:p>
            <a:pPr>
              <a:defRPr/>
            </a:pPr>
            <a:endParaRPr lang="en-US" altLang="zh-CN"/>
          </a:p>
        </p:txBody>
      </p:sp>
      <p:sp>
        <p:nvSpPr>
          <p:cNvPr id="46085" name="Rectangle 5"/>
          <p:cNvSpPr>
            <a:spLocks noGrp="1" noChangeArrowheads="1"/>
          </p:cNvSpPr>
          <p:nvPr>
            <p:ph type="sldNum" sz="quarter" idx="3"/>
          </p:nvPr>
        </p:nvSpPr>
        <p:spPr bwMode="auto">
          <a:xfrm>
            <a:off x="3861912" y="9445387"/>
            <a:ext cx="2953226" cy="497126"/>
          </a:xfrm>
          <a:prstGeom prst="rect">
            <a:avLst/>
          </a:prstGeom>
          <a:noFill/>
          <a:ln w="9525">
            <a:noFill/>
            <a:miter lim="800000"/>
          </a:ln>
          <a:effectLst/>
        </p:spPr>
        <p:txBody>
          <a:bodyPr vert="horz" wrap="square" lIns="91440" tIns="45720" rIns="91440" bIns="45720" numCol="1" anchor="b" anchorCtr="0" compatLnSpc="1"/>
          <a:lstStyle>
            <a:lvl1pPr algn="r">
              <a:defRPr sz="1200">
                <a:latin typeface="Tahoma" panose="020B0604030504040204" pitchFamily="34" charset="0"/>
                <a:ea typeface="+mn-ea"/>
              </a:defRPr>
            </a:lvl1pPr>
          </a:lstStyle>
          <a:p>
            <a:pPr>
              <a:defRPr/>
            </a:pPr>
            <a:fld id="{DB3C531B-D83C-493A-84AD-316F78881EC3}" type="slidenum">
              <a:rPr lang="zh-CN" altLang="en-US"/>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130" name="Rectangle 2"/>
          <p:cNvSpPr>
            <a:spLocks noGrp="1" noChangeArrowheads="1"/>
          </p:cNvSpPr>
          <p:nvPr>
            <p:ph type="hdr" sz="quarter"/>
          </p:nvPr>
        </p:nvSpPr>
        <p:spPr bwMode="auto">
          <a:xfrm>
            <a:off x="0" y="0"/>
            <a:ext cx="2953226" cy="497126"/>
          </a:xfrm>
          <a:prstGeom prst="rect">
            <a:avLst/>
          </a:prstGeom>
          <a:noFill/>
          <a:ln w="9525">
            <a:noFill/>
            <a:miter lim="800000"/>
          </a:ln>
          <a:effectLst/>
        </p:spPr>
        <p:txBody>
          <a:bodyPr vert="horz" wrap="square" lIns="91440" tIns="45720" rIns="91440" bIns="45720" numCol="1" anchor="t" anchorCtr="0" compatLnSpc="1"/>
          <a:lstStyle>
            <a:lvl1pPr algn="l">
              <a:defRPr sz="1200">
                <a:latin typeface="Tahoma" panose="020B0604030504040204" pitchFamily="34" charset="0"/>
                <a:ea typeface="+mn-ea"/>
              </a:defRPr>
            </a:lvl1pPr>
          </a:lstStyle>
          <a:p>
            <a:pPr>
              <a:defRPr/>
            </a:pPr>
            <a:endParaRPr lang="zh-CN" altLang="en-US"/>
          </a:p>
        </p:txBody>
      </p:sp>
      <p:sp>
        <p:nvSpPr>
          <p:cNvPr id="48131" name="Rectangle 3"/>
          <p:cNvSpPr>
            <a:spLocks noGrp="1" noChangeArrowheads="1"/>
          </p:cNvSpPr>
          <p:nvPr>
            <p:ph type="dt" idx="1"/>
          </p:nvPr>
        </p:nvSpPr>
        <p:spPr bwMode="auto">
          <a:xfrm>
            <a:off x="3861912" y="0"/>
            <a:ext cx="2953226" cy="497126"/>
          </a:xfrm>
          <a:prstGeom prst="rect">
            <a:avLst/>
          </a:prstGeom>
          <a:noFill/>
          <a:ln w="9525">
            <a:noFill/>
            <a:miter lim="800000"/>
          </a:ln>
          <a:effectLst/>
        </p:spPr>
        <p:txBody>
          <a:bodyPr vert="horz" wrap="square" lIns="91440" tIns="45720" rIns="91440" bIns="45720" numCol="1" anchor="t" anchorCtr="0" compatLnSpc="1"/>
          <a:lstStyle>
            <a:lvl1pPr algn="r">
              <a:defRPr sz="1200">
                <a:latin typeface="Tahoma" panose="020B0604030504040204" pitchFamily="34" charset="0"/>
                <a:ea typeface="+mn-ea"/>
              </a:defRPr>
            </a:lvl1pPr>
          </a:lstStyle>
          <a:p>
            <a:pPr>
              <a:defRPr/>
            </a:pPr>
            <a:endParaRPr lang="en-US" altLang="zh-CN"/>
          </a:p>
        </p:txBody>
      </p:sp>
      <p:sp>
        <p:nvSpPr>
          <p:cNvPr id="48132" name="Rectangle 4"/>
          <p:cNvSpPr>
            <a:spLocks noGrp="1" noRot="1" noChangeAspect="1" noChangeArrowheads="1" noTextEdit="1"/>
          </p:cNvSpPr>
          <p:nvPr>
            <p:ph type="sldImg" idx="2"/>
          </p:nvPr>
        </p:nvSpPr>
        <p:spPr bwMode="auto">
          <a:xfrm>
            <a:off x="923925" y="746125"/>
            <a:ext cx="4968875" cy="3727450"/>
          </a:xfrm>
          <a:prstGeom prst="rect">
            <a:avLst/>
          </a:prstGeom>
          <a:noFill/>
          <a:ln w="9525">
            <a:solidFill>
              <a:srgbClr val="000000"/>
            </a:solidFill>
            <a:miter lim="800000"/>
          </a:ln>
        </p:spPr>
      </p:sp>
      <p:sp>
        <p:nvSpPr>
          <p:cNvPr id="48133" name="Rectangle 5"/>
          <p:cNvSpPr>
            <a:spLocks noGrp="1" noChangeArrowheads="1"/>
          </p:cNvSpPr>
          <p:nvPr>
            <p:ph type="body" sz="quarter" idx="3"/>
          </p:nvPr>
        </p:nvSpPr>
        <p:spPr bwMode="auto">
          <a:xfrm>
            <a:off x="908685" y="4722694"/>
            <a:ext cx="4997768" cy="4474131"/>
          </a:xfrm>
          <a:prstGeom prst="rect">
            <a:avLst/>
          </a:prstGeom>
          <a:noFill/>
          <a:ln w="9525">
            <a:noFill/>
            <a:miter lim="800000"/>
          </a:ln>
          <a:effectLst/>
        </p:spPr>
        <p:txBody>
          <a:bodyPr vert="horz" wrap="square" lIns="91440" tIns="45720" rIns="91440" bIns="45720" numCol="1" anchor="t" anchorCtr="0" compatLnSpc="1"/>
          <a:lstStyle/>
          <a:p>
            <a:pPr lvl="0"/>
            <a:r>
              <a:rPr lang="en-US" altLang="zh-CN" noProof="0" smtClean="0"/>
              <a:t>Click to edit Master text styles</a:t>
            </a:r>
            <a:endParaRPr lang="en-US" altLang="zh-CN" noProof="0" smtClean="0"/>
          </a:p>
          <a:p>
            <a:pPr lvl="1"/>
            <a:r>
              <a:rPr lang="en-US" altLang="zh-CN" noProof="0" smtClean="0"/>
              <a:t>Second level</a:t>
            </a:r>
            <a:endParaRPr lang="en-US" altLang="zh-CN" noProof="0" smtClean="0"/>
          </a:p>
          <a:p>
            <a:pPr lvl="2"/>
            <a:r>
              <a:rPr lang="en-US" altLang="zh-CN" noProof="0" smtClean="0"/>
              <a:t>Third level</a:t>
            </a:r>
            <a:endParaRPr lang="en-US" altLang="zh-CN" noProof="0" smtClean="0"/>
          </a:p>
          <a:p>
            <a:pPr lvl="3"/>
            <a:r>
              <a:rPr lang="en-US" altLang="zh-CN" noProof="0" smtClean="0"/>
              <a:t>Fourth level</a:t>
            </a:r>
            <a:endParaRPr lang="en-US" altLang="zh-CN" noProof="0" smtClean="0"/>
          </a:p>
          <a:p>
            <a:pPr lvl="4"/>
            <a:r>
              <a:rPr lang="en-US" altLang="zh-CN" noProof="0" smtClean="0"/>
              <a:t>Fifth level</a:t>
            </a:r>
            <a:endParaRPr lang="en-US" altLang="zh-CN" noProof="0" smtClean="0"/>
          </a:p>
        </p:txBody>
      </p:sp>
      <p:sp>
        <p:nvSpPr>
          <p:cNvPr id="48134" name="Rectangle 6"/>
          <p:cNvSpPr>
            <a:spLocks noGrp="1" noChangeArrowheads="1"/>
          </p:cNvSpPr>
          <p:nvPr>
            <p:ph type="ftr" sz="quarter" idx="4"/>
          </p:nvPr>
        </p:nvSpPr>
        <p:spPr bwMode="auto">
          <a:xfrm>
            <a:off x="0" y="9445387"/>
            <a:ext cx="2953226" cy="497126"/>
          </a:xfrm>
          <a:prstGeom prst="rect">
            <a:avLst/>
          </a:prstGeom>
          <a:noFill/>
          <a:ln w="9525">
            <a:noFill/>
            <a:miter lim="800000"/>
          </a:ln>
          <a:effectLst/>
        </p:spPr>
        <p:txBody>
          <a:bodyPr vert="horz" wrap="square" lIns="91440" tIns="45720" rIns="91440" bIns="45720" numCol="1" anchor="b" anchorCtr="0" compatLnSpc="1"/>
          <a:lstStyle>
            <a:lvl1pPr algn="l">
              <a:defRPr sz="1200">
                <a:latin typeface="Tahoma" panose="020B0604030504040204" pitchFamily="34" charset="0"/>
                <a:ea typeface="+mn-ea"/>
              </a:defRPr>
            </a:lvl1pPr>
          </a:lstStyle>
          <a:p>
            <a:pPr>
              <a:defRPr/>
            </a:pPr>
            <a:endParaRPr lang="en-US" altLang="zh-CN"/>
          </a:p>
        </p:txBody>
      </p:sp>
      <p:sp>
        <p:nvSpPr>
          <p:cNvPr id="48135" name="Rectangle 7"/>
          <p:cNvSpPr>
            <a:spLocks noGrp="1" noChangeArrowheads="1"/>
          </p:cNvSpPr>
          <p:nvPr>
            <p:ph type="sldNum" sz="quarter" idx="5"/>
          </p:nvPr>
        </p:nvSpPr>
        <p:spPr bwMode="auto">
          <a:xfrm>
            <a:off x="3861912" y="9445387"/>
            <a:ext cx="2953226" cy="497126"/>
          </a:xfrm>
          <a:prstGeom prst="rect">
            <a:avLst/>
          </a:prstGeom>
          <a:noFill/>
          <a:ln w="9525">
            <a:noFill/>
            <a:miter lim="800000"/>
          </a:ln>
          <a:effectLst/>
        </p:spPr>
        <p:txBody>
          <a:bodyPr vert="horz" wrap="square" lIns="91440" tIns="45720" rIns="91440" bIns="45720" numCol="1" anchor="b" anchorCtr="0" compatLnSpc="1"/>
          <a:lstStyle>
            <a:lvl1pPr algn="r">
              <a:defRPr sz="1200">
                <a:latin typeface="Tahoma" panose="020B0604030504040204" pitchFamily="34" charset="0"/>
                <a:ea typeface="+mn-ea"/>
              </a:defRPr>
            </a:lvl1pPr>
          </a:lstStyle>
          <a:p>
            <a:pPr>
              <a:defRPr/>
            </a:pPr>
            <a:fld id="{CB801823-96DB-4EC2-991A-2DEE593AD1DA}" type="slidenum">
              <a:rPr lang="zh-CN" altLang="en-US"/>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灯片编号占位符 4"/>
          <p:cNvSpPr>
            <a:spLocks noGrp="1"/>
          </p:cNvSpPr>
          <p:nvPr>
            <p:ph type="sldNum" sz="quarter" idx="10"/>
          </p:nvPr>
        </p:nvSpPr>
        <p:spPr/>
        <p:txBody>
          <a:bodyPr/>
          <a:lstStyle/>
          <a:p>
            <a:pPr>
              <a:defRPr/>
            </a:pPr>
            <a:fld id="{9394C29D-ED0C-453C-8BBC-C52F19F5BA76}" type="slidenum">
              <a:rPr lang="zh-CN" altLang="en-US" smtClean="0"/>
            </a:fld>
            <a:r>
              <a:rPr lang="en-US" altLang="zh-CN" dirty="0" smtClean="0"/>
              <a:t>/43</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07213" y="80963"/>
            <a:ext cx="2057400" cy="644366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735013" y="80963"/>
            <a:ext cx="6019800" cy="6443662"/>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灯片编号占位符 4"/>
          <p:cNvSpPr>
            <a:spLocks noGrp="1"/>
          </p:cNvSpPr>
          <p:nvPr>
            <p:ph type="sldNum" sz="quarter" idx="10"/>
          </p:nvPr>
        </p:nvSpPr>
        <p:spPr/>
        <p:txBody>
          <a:bodyPr/>
          <a:lstStyle/>
          <a:p>
            <a:pPr>
              <a:defRPr/>
            </a:pPr>
            <a:fld id="{9394C29D-ED0C-453C-8BBC-C52F19F5BA76}" type="slidenum">
              <a:rPr lang="zh-CN" altLang="en-US" smtClean="0"/>
            </a:fld>
            <a:r>
              <a:rPr lang="en-US" altLang="zh-CN" dirty="0" smtClean="0"/>
              <a:t>/43</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755650" y="1276350"/>
            <a:ext cx="3889375" cy="25479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quarter" idx="2"/>
          </p:nvPr>
        </p:nvSpPr>
        <p:spPr>
          <a:xfrm>
            <a:off x="4797425" y="1276350"/>
            <a:ext cx="3889375" cy="25479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内容占位符 4"/>
          <p:cNvSpPr>
            <a:spLocks noGrp="1"/>
          </p:cNvSpPr>
          <p:nvPr>
            <p:ph sz="quarter" idx="3"/>
          </p:nvPr>
        </p:nvSpPr>
        <p:spPr>
          <a:xfrm>
            <a:off x="755650" y="3976688"/>
            <a:ext cx="3889375" cy="2547937"/>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内容占位符 5"/>
          <p:cNvSpPr>
            <a:spLocks noGrp="1"/>
          </p:cNvSpPr>
          <p:nvPr>
            <p:ph sz="quarter" idx="4"/>
          </p:nvPr>
        </p:nvSpPr>
        <p:spPr>
          <a:xfrm>
            <a:off x="4797425" y="3976688"/>
            <a:ext cx="3889375" cy="2547937"/>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灯片编号占位符 4"/>
          <p:cNvSpPr>
            <a:spLocks noGrp="1"/>
          </p:cNvSpPr>
          <p:nvPr>
            <p:ph type="sldNum" sz="quarter" idx="10"/>
          </p:nvPr>
        </p:nvSpPr>
        <p:spPr>
          <a:xfrm>
            <a:off x="6938963" y="6421438"/>
            <a:ext cx="2133600" cy="365125"/>
          </a:xfrm>
        </p:spPr>
        <p:txBody>
          <a:bodyPr/>
          <a:lstStyle/>
          <a:p>
            <a:pPr>
              <a:defRPr/>
            </a:pPr>
            <a:fld id="{9394C29D-ED0C-453C-8BBC-C52F19F5BA76}" type="slidenum">
              <a:rPr lang="zh-CN" altLang="en-US" smtClean="0"/>
            </a:fld>
            <a:r>
              <a:rPr lang="en-US" altLang="zh-CN" dirty="0" smtClean="0"/>
              <a:t>/43</a:t>
            </a:r>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81000" y="133350"/>
            <a:ext cx="8382000" cy="781050"/>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912813" y="1276350"/>
            <a:ext cx="3848100" cy="459105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913313" y="1276350"/>
            <a:ext cx="3849687" cy="459105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3600" b="1">
                <a:solidFill>
                  <a:schemeClr val="tx2">
                    <a:lumMod val="75000"/>
                  </a:schemeClr>
                </a:solidFill>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784254" y="1276351"/>
            <a:ext cx="7645398" cy="5010170"/>
          </a:xfrm>
        </p:spPr>
        <p:txBody>
          <a:bodyPr/>
          <a:lstStyle>
            <a:lvl1pPr>
              <a:buSzPct val="80000"/>
              <a:buFontTx/>
              <a:buBlip>
                <a:blip r:embed="rId2"/>
              </a:buBlip>
              <a:defRPr b="1">
                <a:latin typeface="+mn-lt"/>
              </a:defRPr>
            </a:lvl1pPr>
            <a:lvl2pPr>
              <a:buSzPct val="100000"/>
              <a:buFontTx/>
              <a:buBlip>
                <a:blip r:embed="rId3"/>
              </a:buBlip>
              <a:defRPr b="1">
                <a:latin typeface="+mn-lt"/>
              </a:defRPr>
            </a:lvl2pPr>
            <a:lvl3pPr>
              <a:buClr>
                <a:schemeClr val="tx2"/>
              </a:buClr>
              <a:buSzPct val="85000"/>
              <a:buFontTx/>
              <a:buBlip>
                <a:blip r:embed="rId4"/>
              </a:buBlip>
              <a:defRPr b="1">
                <a:latin typeface="+mn-lt"/>
                <a:ea typeface="+mn-ea"/>
              </a:defRPr>
            </a:lvl3pPr>
            <a:lvl4pPr>
              <a:defRPr sz="1800" b="1">
                <a:latin typeface="+mn-lt"/>
                <a:ea typeface="+mn-ea"/>
              </a:defRPr>
            </a:lvl4pPr>
            <a:lvl5pPr>
              <a:defRPr sz="1600" b="1">
                <a:latin typeface="+mn-lt"/>
                <a:ea typeface="+mn-ea"/>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p:txBody>
      </p:sp>
      <p:sp>
        <p:nvSpPr>
          <p:cNvPr id="6" name="灯片编号占位符 5"/>
          <p:cNvSpPr>
            <a:spLocks noGrp="1"/>
          </p:cNvSpPr>
          <p:nvPr>
            <p:ph type="sldNum" sz="quarter" idx="10"/>
          </p:nvPr>
        </p:nvSpPr>
        <p:spPr/>
        <p:txBody>
          <a:bodyPr/>
          <a:lstStyle/>
          <a:p>
            <a:pPr>
              <a:defRPr/>
            </a:pPr>
            <a:fld id="{9394C29D-ED0C-453C-8BBC-C52F19F5BA76}" type="slidenum">
              <a:rPr lang="zh-CN" altLang="en-US" smtClean="0"/>
            </a:fld>
            <a:r>
              <a:rPr lang="en-US" altLang="zh-CN" dirty="0" smtClean="0"/>
              <a:t>/43</a:t>
            </a:r>
            <a:endParaRPr lang="zh-CN" alt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228756"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228756"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6" name="灯片编号占位符 5"/>
          <p:cNvSpPr>
            <a:spLocks noGrp="1"/>
          </p:cNvSpPr>
          <p:nvPr>
            <p:ph type="sldNum" sz="quarter" idx="10"/>
          </p:nvPr>
        </p:nvSpPr>
        <p:spPr/>
        <p:txBody>
          <a:bodyPr/>
          <a:lstStyle/>
          <a:p>
            <a:pPr>
              <a:defRPr/>
            </a:pPr>
            <a:fld id="{9394C29D-ED0C-453C-8BBC-C52F19F5BA76}" type="slidenum">
              <a:rPr lang="zh-CN" altLang="en-US" smtClean="0"/>
            </a:fld>
            <a:r>
              <a:rPr lang="en-US" altLang="zh-CN" dirty="0" smtClean="0"/>
              <a:t>/43</a:t>
            </a:r>
            <a:endParaRPr lang="zh-CN" alt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755650" y="1276350"/>
            <a:ext cx="3889375"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797425" y="1276350"/>
            <a:ext cx="3889375"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灯片编号占位符 5"/>
          <p:cNvSpPr>
            <a:spLocks noGrp="1"/>
          </p:cNvSpPr>
          <p:nvPr>
            <p:ph type="sldNum" sz="quarter" idx="10"/>
          </p:nvPr>
        </p:nvSpPr>
        <p:spPr/>
        <p:txBody>
          <a:bodyPr/>
          <a:lstStyle/>
          <a:p>
            <a:pPr>
              <a:defRPr/>
            </a:pPr>
            <a:fld id="{9394C29D-ED0C-453C-8BBC-C52F19F5BA76}" type="slidenum">
              <a:rPr lang="zh-CN" altLang="en-US" smtClean="0"/>
            </a:fld>
            <a:r>
              <a:rPr lang="en-US" altLang="zh-CN" dirty="0" smtClean="0"/>
              <a:t>/43</a:t>
            </a:r>
            <a:endParaRPr lang="zh-CN" alt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8" name="灯片编号占位符 7"/>
          <p:cNvSpPr>
            <a:spLocks noGrp="1"/>
          </p:cNvSpPr>
          <p:nvPr>
            <p:ph type="sldNum" sz="quarter" idx="10"/>
          </p:nvPr>
        </p:nvSpPr>
        <p:spPr/>
        <p:txBody>
          <a:bodyPr/>
          <a:lstStyle/>
          <a:p>
            <a:pPr>
              <a:defRPr/>
            </a:pPr>
            <a:fld id="{9394C29D-ED0C-453C-8BBC-C52F19F5BA76}" type="slidenum">
              <a:rPr lang="zh-CN" altLang="en-US" smtClean="0"/>
            </a:fld>
            <a:r>
              <a:rPr lang="en-US" altLang="zh-CN" dirty="0" smtClean="0"/>
              <a:t>/43</a:t>
            </a:r>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4" name="灯片编号占位符 3"/>
          <p:cNvSpPr>
            <a:spLocks noGrp="1"/>
          </p:cNvSpPr>
          <p:nvPr>
            <p:ph type="sldNum" sz="quarter" idx="10"/>
          </p:nvPr>
        </p:nvSpPr>
        <p:spPr/>
        <p:txBody>
          <a:bodyPr/>
          <a:lstStyle/>
          <a:p>
            <a:pPr>
              <a:defRPr/>
            </a:pPr>
            <a:fld id="{9394C29D-ED0C-453C-8BBC-C52F19F5BA76}" type="slidenum">
              <a:rPr lang="zh-CN" altLang="en-US" smtClean="0"/>
            </a:fld>
            <a:r>
              <a:rPr lang="en-US" altLang="zh-CN" dirty="0" smtClean="0"/>
              <a:t>/43</a:t>
            </a:r>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灯片编号占位符 2"/>
          <p:cNvSpPr>
            <a:spLocks noGrp="1"/>
          </p:cNvSpPr>
          <p:nvPr>
            <p:ph type="sldNum" sz="quarter" idx="10"/>
          </p:nvPr>
        </p:nvSpPr>
        <p:spPr/>
        <p:txBody>
          <a:bodyPr/>
          <a:lstStyle/>
          <a:p>
            <a:pPr>
              <a:defRPr/>
            </a:pPr>
            <a:fld id="{9394C29D-ED0C-453C-8BBC-C52F19F5BA76}" type="slidenum">
              <a:rPr lang="zh-CN" altLang="en-US" smtClean="0"/>
            </a:fld>
            <a:r>
              <a:rPr lang="en-US" altLang="zh-CN" dirty="0" smtClean="0"/>
              <a:t>/43</a:t>
            </a:r>
            <a:endParaRPr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6" name="灯片编号占位符 2"/>
          <p:cNvSpPr>
            <a:spLocks noGrp="1"/>
          </p:cNvSpPr>
          <p:nvPr>
            <p:ph type="sldNum" sz="quarter" idx="10"/>
          </p:nvPr>
        </p:nvSpPr>
        <p:spPr>
          <a:xfrm>
            <a:off x="6938963" y="6421438"/>
            <a:ext cx="2133600" cy="365125"/>
          </a:xfrm>
        </p:spPr>
        <p:txBody>
          <a:bodyPr/>
          <a:lstStyle/>
          <a:p>
            <a:pPr>
              <a:defRPr/>
            </a:pPr>
            <a:fld id="{9394C29D-ED0C-453C-8BBC-C52F19F5BA76}" type="slidenum">
              <a:rPr lang="zh-CN" altLang="en-US" smtClean="0"/>
            </a:fld>
            <a:r>
              <a:rPr lang="en-US" altLang="zh-CN" dirty="0" smtClean="0"/>
              <a:t>/43</a:t>
            </a:r>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6" name="灯片编号占位符 5"/>
          <p:cNvSpPr>
            <a:spLocks noGrp="1"/>
          </p:cNvSpPr>
          <p:nvPr>
            <p:ph type="sldNum" sz="quarter" idx="10"/>
          </p:nvPr>
        </p:nvSpPr>
        <p:spPr/>
        <p:txBody>
          <a:bodyPr/>
          <a:lstStyle/>
          <a:p>
            <a:pPr>
              <a:defRPr/>
            </a:pPr>
            <a:fld id="{9394C29D-ED0C-453C-8BBC-C52F19F5BA76}" type="slidenum">
              <a:rPr lang="zh-CN" altLang="en-US" smtClean="0"/>
            </a:fld>
            <a:r>
              <a:rPr lang="en-US" altLang="zh-CN" dirty="0" smtClean="0"/>
              <a:t>/43</a:t>
            </a:r>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image" Target="../media/image3.png"/><Relationship Id="rId16" Type="http://schemas.openxmlformats.org/officeDocument/2006/relationships/image" Target="../media/image2.png"/><Relationship Id="rId15" Type="http://schemas.openxmlformats.org/officeDocument/2006/relationships/image" Target="../media/image1.png"/><Relationship Id="rId14" Type="http://schemas.openxmlformats.org/officeDocument/2006/relationships/image" Target="../media/image4.jpe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cstate="print">
            <a:lum/>
          </a:blip>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idx="1"/>
          </p:nvPr>
        </p:nvSpPr>
        <p:spPr bwMode="auto">
          <a:xfrm>
            <a:off x="755650" y="1276350"/>
            <a:ext cx="7931150" cy="5248275"/>
          </a:xfrm>
          <a:prstGeom prst="rect">
            <a:avLst/>
          </a:prstGeom>
          <a:noFill/>
          <a:ln w="9525">
            <a:noFill/>
            <a:miter lim="800000"/>
          </a:ln>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p:txBody>
      </p:sp>
      <p:sp>
        <p:nvSpPr>
          <p:cNvPr id="2051" name="Rectangle 3"/>
          <p:cNvSpPr>
            <a:spLocks noGrp="1" noChangeArrowheads="1"/>
          </p:cNvSpPr>
          <p:nvPr>
            <p:ph type="title"/>
          </p:nvPr>
        </p:nvSpPr>
        <p:spPr bwMode="auto">
          <a:xfrm>
            <a:off x="735013" y="80963"/>
            <a:ext cx="8229600" cy="900112"/>
          </a:xfrm>
          <a:prstGeom prst="rect">
            <a:avLst/>
          </a:prstGeom>
          <a:noFill/>
          <a:ln w="9525">
            <a:noFill/>
            <a:miter lim="800000"/>
          </a:ln>
        </p:spPr>
        <p:txBody>
          <a:bodyPr vert="horz" wrap="square" lIns="91440" tIns="45720" rIns="91440" bIns="45720" numCol="1" anchor="ctr" anchorCtr="0" compatLnSpc="1"/>
          <a:lstStyle/>
          <a:p>
            <a:pPr lvl="0"/>
            <a:r>
              <a:rPr lang="zh-CN" altLang="en-US" dirty="0" smtClean="0"/>
              <a:t>单击此处编辑母版标题样式</a:t>
            </a:r>
            <a:endParaRPr lang="zh-CN" altLang="en-US" dirty="0" smtClean="0"/>
          </a:p>
        </p:txBody>
      </p:sp>
      <p:sp>
        <p:nvSpPr>
          <p:cNvPr id="5" name="灯片编号占位符 5"/>
          <p:cNvSpPr>
            <a:spLocks noGrp="1"/>
          </p:cNvSpPr>
          <p:nvPr>
            <p:ph type="sldNum" sz="quarter" idx="4"/>
          </p:nvPr>
        </p:nvSpPr>
        <p:spPr>
          <a:xfrm>
            <a:off x="6938963" y="6421438"/>
            <a:ext cx="2133600" cy="365125"/>
          </a:xfrm>
          <a:prstGeom prst="rect">
            <a:avLst/>
          </a:prstGeom>
        </p:spPr>
        <p:txBody>
          <a:bodyPr/>
          <a:lstStyle>
            <a:lvl1pPr algn="r">
              <a:defRPr sz="1200"/>
            </a:lvl1pPr>
          </a:lstStyle>
          <a:p>
            <a:pPr>
              <a:defRPr/>
            </a:pPr>
            <a:fld id="{9394C29D-ED0C-453C-8BBC-C52F19F5BA76}" type="slidenum">
              <a:rPr lang="zh-CN" altLang="en-US" smtClean="0"/>
            </a:fld>
            <a:r>
              <a:rPr lang="en-US" altLang="zh-CN" dirty="0" smtClean="0"/>
              <a:t>/43</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iming>
    <p:tnLst>
      <p:par>
        <p:cTn id="1" dur="indefinite" restart="never" nodeType="tmRoot"/>
      </p:par>
    </p:tnLst>
  </p:timing>
  <p:hf hdr="0" ftr="0" dt="0"/>
  <p:txStyles>
    <p:titleStyle>
      <a:lvl1pPr algn="r" rtl="0" eaLnBrk="1" fontAlgn="base" hangingPunct="1">
        <a:spcBef>
          <a:spcPct val="0"/>
        </a:spcBef>
        <a:spcAft>
          <a:spcPct val="0"/>
        </a:spcAft>
        <a:defRPr sz="3200">
          <a:solidFill>
            <a:schemeClr val="tx2">
              <a:lumMod val="75000"/>
            </a:schemeClr>
          </a:solidFill>
          <a:latin typeface="+mj-lt"/>
          <a:ea typeface="+mj-ea"/>
          <a:cs typeface="+mj-cs"/>
        </a:defRPr>
      </a:lvl1pPr>
      <a:lvl2pPr algn="r" rtl="0" eaLnBrk="1" fontAlgn="base" hangingPunct="1">
        <a:spcBef>
          <a:spcPct val="0"/>
        </a:spcBef>
        <a:spcAft>
          <a:spcPct val="0"/>
        </a:spcAft>
        <a:defRPr sz="3200">
          <a:solidFill>
            <a:schemeClr val="bg1"/>
          </a:solidFill>
          <a:latin typeface="Arial" panose="020B0604020202020204" pitchFamily="34" charset="0"/>
          <a:ea typeface="黑体" panose="02010609060101010101" pitchFamily="2" charset="-122"/>
        </a:defRPr>
      </a:lvl2pPr>
      <a:lvl3pPr algn="r" rtl="0" eaLnBrk="1" fontAlgn="base" hangingPunct="1">
        <a:spcBef>
          <a:spcPct val="0"/>
        </a:spcBef>
        <a:spcAft>
          <a:spcPct val="0"/>
        </a:spcAft>
        <a:defRPr sz="3200">
          <a:solidFill>
            <a:schemeClr val="bg1"/>
          </a:solidFill>
          <a:latin typeface="Arial" panose="020B0604020202020204" pitchFamily="34" charset="0"/>
          <a:ea typeface="黑体" panose="02010609060101010101" pitchFamily="2" charset="-122"/>
        </a:defRPr>
      </a:lvl3pPr>
      <a:lvl4pPr algn="r" rtl="0" eaLnBrk="1" fontAlgn="base" hangingPunct="1">
        <a:spcBef>
          <a:spcPct val="0"/>
        </a:spcBef>
        <a:spcAft>
          <a:spcPct val="0"/>
        </a:spcAft>
        <a:defRPr sz="3200">
          <a:solidFill>
            <a:schemeClr val="bg1"/>
          </a:solidFill>
          <a:latin typeface="Arial" panose="020B0604020202020204" pitchFamily="34" charset="0"/>
          <a:ea typeface="黑体" panose="02010609060101010101" pitchFamily="2" charset="-122"/>
        </a:defRPr>
      </a:lvl4pPr>
      <a:lvl5pPr algn="r" rtl="0" eaLnBrk="1" fontAlgn="base" hangingPunct="1">
        <a:spcBef>
          <a:spcPct val="0"/>
        </a:spcBef>
        <a:spcAft>
          <a:spcPct val="0"/>
        </a:spcAft>
        <a:defRPr sz="3200">
          <a:solidFill>
            <a:schemeClr val="bg1"/>
          </a:solidFill>
          <a:latin typeface="Arial" panose="020B0604020202020204" pitchFamily="34" charset="0"/>
          <a:ea typeface="黑体" panose="02010609060101010101" pitchFamily="2" charset="-122"/>
        </a:defRPr>
      </a:lvl5pPr>
      <a:lvl6pPr marL="457200" algn="r" rtl="0" eaLnBrk="1" fontAlgn="base" hangingPunct="1">
        <a:spcBef>
          <a:spcPct val="0"/>
        </a:spcBef>
        <a:spcAft>
          <a:spcPct val="0"/>
        </a:spcAft>
        <a:defRPr sz="3200">
          <a:solidFill>
            <a:schemeClr val="bg1"/>
          </a:solidFill>
          <a:latin typeface="Arial" panose="020B0604020202020204" pitchFamily="34" charset="0"/>
          <a:ea typeface="黑体" panose="02010609060101010101" pitchFamily="2" charset="-122"/>
        </a:defRPr>
      </a:lvl6pPr>
      <a:lvl7pPr marL="914400" algn="r" rtl="0" eaLnBrk="1" fontAlgn="base" hangingPunct="1">
        <a:spcBef>
          <a:spcPct val="0"/>
        </a:spcBef>
        <a:spcAft>
          <a:spcPct val="0"/>
        </a:spcAft>
        <a:defRPr sz="3200">
          <a:solidFill>
            <a:schemeClr val="bg1"/>
          </a:solidFill>
          <a:latin typeface="Arial" panose="020B0604020202020204" pitchFamily="34" charset="0"/>
          <a:ea typeface="黑体" panose="02010609060101010101" pitchFamily="2" charset="-122"/>
        </a:defRPr>
      </a:lvl7pPr>
      <a:lvl8pPr marL="1371600" algn="r" rtl="0" eaLnBrk="1" fontAlgn="base" hangingPunct="1">
        <a:spcBef>
          <a:spcPct val="0"/>
        </a:spcBef>
        <a:spcAft>
          <a:spcPct val="0"/>
        </a:spcAft>
        <a:defRPr sz="3200">
          <a:solidFill>
            <a:schemeClr val="bg1"/>
          </a:solidFill>
          <a:latin typeface="Arial" panose="020B0604020202020204" pitchFamily="34" charset="0"/>
          <a:ea typeface="黑体" panose="02010609060101010101" pitchFamily="2" charset="-122"/>
        </a:defRPr>
      </a:lvl8pPr>
      <a:lvl9pPr marL="1828800" algn="r" rtl="0" eaLnBrk="1" fontAlgn="base" hangingPunct="1">
        <a:spcBef>
          <a:spcPct val="0"/>
        </a:spcBef>
        <a:spcAft>
          <a:spcPct val="0"/>
        </a:spcAft>
        <a:defRPr sz="3200">
          <a:solidFill>
            <a:schemeClr val="bg1"/>
          </a:solidFill>
          <a:latin typeface="Arial" panose="020B0604020202020204" pitchFamily="34" charset="0"/>
          <a:ea typeface="黑体" panose="02010609060101010101" pitchFamily="2" charset="-122"/>
        </a:defRPr>
      </a:lvl9pPr>
    </p:titleStyle>
    <p:bodyStyle>
      <a:lvl1pPr marL="342900" indent="-342900" algn="l" rtl="0" eaLnBrk="1" fontAlgn="base" hangingPunct="1">
        <a:spcBef>
          <a:spcPct val="20000"/>
        </a:spcBef>
        <a:spcAft>
          <a:spcPct val="0"/>
        </a:spcAft>
        <a:buClr>
          <a:schemeClr val="tx2"/>
        </a:buClr>
        <a:buSzPct val="100000"/>
        <a:buBlip>
          <a:blip r:embed="rId15"/>
        </a:buBlip>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tx2"/>
        </a:buClr>
        <a:buSzPct val="100000"/>
        <a:buBlip>
          <a:blip r:embed="rId16"/>
        </a:buBlip>
        <a:defRPr sz="2400" b="1">
          <a:solidFill>
            <a:schemeClr val="tx1"/>
          </a:solidFill>
          <a:latin typeface="+mn-lt"/>
          <a:ea typeface="+mn-ea"/>
        </a:defRPr>
      </a:lvl2pPr>
      <a:lvl3pPr marL="1143000" indent="-228600" algn="l" rtl="0" eaLnBrk="1" fontAlgn="base" hangingPunct="1">
        <a:spcBef>
          <a:spcPct val="20000"/>
        </a:spcBef>
        <a:spcAft>
          <a:spcPct val="0"/>
        </a:spcAft>
        <a:buClr>
          <a:schemeClr val="tx1"/>
        </a:buClr>
        <a:buSzPct val="85000"/>
        <a:buBlip>
          <a:blip r:embed="rId17"/>
        </a:buBlip>
        <a:defRPr sz="2000" b="1">
          <a:solidFill>
            <a:schemeClr val="tx1"/>
          </a:solidFill>
          <a:latin typeface="+mn-lt"/>
          <a:ea typeface="宋体" panose="02010600030101010101" pitchFamily="2" charset="-122"/>
        </a:defRPr>
      </a:lvl3pPr>
      <a:lvl4pPr marL="1600200" indent="-228600" algn="l" rtl="0" eaLnBrk="1" fontAlgn="base" hangingPunct="1">
        <a:spcBef>
          <a:spcPct val="20000"/>
        </a:spcBef>
        <a:spcAft>
          <a:spcPct val="0"/>
        </a:spcAft>
        <a:buClr>
          <a:schemeClr val="tx2"/>
        </a:buClr>
        <a:buFont typeface="Wingdings" panose="05000000000000000000" pitchFamily="2" charset="2"/>
        <a:buChar char="Ø"/>
        <a:defRPr sz="2000" b="1">
          <a:solidFill>
            <a:schemeClr val="tx1"/>
          </a:solidFill>
          <a:latin typeface="+mn-lt"/>
          <a:ea typeface="楷体_GB2312" pitchFamily="49" charset="-122"/>
        </a:defRPr>
      </a:lvl4pPr>
      <a:lvl5pPr marL="2057400" indent="-228600" algn="l" rtl="0" eaLnBrk="1" fontAlgn="base" hangingPunct="1">
        <a:spcBef>
          <a:spcPct val="20000"/>
        </a:spcBef>
        <a:spcAft>
          <a:spcPct val="0"/>
        </a:spcAft>
        <a:buChar char="»"/>
        <a:defRPr sz="2000" b="1">
          <a:solidFill>
            <a:schemeClr val="tx1"/>
          </a:solidFill>
          <a:latin typeface="+mn-lt"/>
          <a:ea typeface="楷体_GB2312" pitchFamily="49" charset="-122"/>
        </a:defRPr>
      </a:lvl5pPr>
      <a:lvl6pPr marL="2514600" indent="-228600" algn="l" rtl="0" eaLnBrk="1" fontAlgn="base" hangingPunct="1">
        <a:spcBef>
          <a:spcPct val="20000"/>
        </a:spcBef>
        <a:spcAft>
          <a:spcPct val="0"/>
        </a:spcAft>
        <a:buChar char="»"/>
        <a:defRPr sz="2000" b="1">
          <a:solidFill>
            <a:schemeClr val="tx1"/>
          </a:solidFill>
          <a:latin typeface="+mn-lt"/>
          <a:ea typeface="楷体_GB2312" pitchFamily="49" charset="-122"/>
        </a:defRPr>
      </a:lvl6pPr>
      <a:lvl7pPr marL="2971800" indent="-228600" algn="l" rtl="0" eaLnBrk="1" fontAlgn="base" hangingPunct="1">
        <a:spcBef>
          <a:spcPct val="20000"/>
        </a:spcBef>
        <a:spcAft>
          <a:spcPct val="0"/>
        </a:spcAft>
        <a:buChar char="»"/>
        <a:defRPr sz="2000" b="1">
          <a:solidFill>
            <a:schemeClr val="tx1"/>
          </a:solidFill>
          <a:latin typeface="+mn-lt"/>
          <a:ea typeface="楷体_GB2312" pitchFamily="49" charset="-122"/>
        </a:defRPr>
      </a:lvl7pPr>
      <a:lvl8pPr marL="3429000" indent="-228600" algn="l" rtl="0" eaLnBrk="1" fontAlgn="base" hangingPunct="1">
        <a:spcBef>
          <a:spcPct val="20000"/>
        </a:spcBef>
        <a:spcAft>
          <a:spcPct val="0"/>
        </a:spcAft>
        <a:buChar char="»"/>
        <a:defRPr sz="2000" b="1">
          <a:solidFill>
            <a:schemeClr val="tx1"/>
          </a:solidFill>
          <a:latin typeface="+mn-lt"/>
          <a:ea typeface="楷体_GB2312" pitchFamily="49" charset="-122"/>
        </a:defRPr>
      </a:lvl8pPr>
      <a:lvl9pPr marL="3886200" indent="-228600" algn="l" rtl="0" eaLnBrk="1" fontAlgn="base" hangingPunct="1">
        <a:spcBef>
          <a:spcPct val="20000"/>
        </a:spcBef>
        <a:spcAft>
          <a:spcPct val="0"/>
        </a:spcAft>
        <a:buChar char="»"/>
        <a:defRPr sz="2000" b="1">
          <a:solidFill>
            <a:schemeClr val="tx1"/>
          </a:solidFill>
          <a:latin typeface="+mn-lt"/>
          <a:ea typeface="楷体_GB2312" pitchFamily="49"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1" cstate="print">
            <a:lum/>
          </a:blip>
          <a:srcRect/>
          <a:stretch>
            <a:fillRect/>
          </a:stretch>
        </a:blipFill>
        <a:effectLst/>
      </p:bgPr>
    </p:bg>
    <p:spTree>
      <p:nvGrpSpPr>
        <p:cNvPr id="1" name=""/>
        <p:cNvGrpSpPr/>
        <p:nvPr/>
      </p:nvGrpSpPr>
      <p:grpSpPr>
        <a:xfrm>
          <a:off x="0" y="0"/>
          <a:ext cx="0" cy="0"/>
          <a:chOff x="0" y="0"/>
          <a:chExt cx="0" cy="0"/>
        </a:xfrm>
      </p:grpSpPr>
      <p:sp>
        <p:nvSpPr>
          <p:cNvPr id="4" name="Rectangle 4"/>
          <p:cNvSpPr>
            <a:spLocks noChangeArrowheads="1"/>
          </p:cNvSpPr>
          <p:nvPr/>
        </p:nvSpPr>
        <p:spPr bwMode="auto">
          <a:xfrm>
            <a:off x="499745" y="3492500"/>
            <a:ext cx="4416425" cy="1101725"/>
          </a:xfrm>
          <a:prstGeom prst="rect">
            <a:avLst/>
          </a:prstGeom>
          <a:noFill/>
          <a:ln w="9525">
            <a:noFill/>
            <a:miter lim="800000"/>
          </a:ln>
          <a:effectLst>
            <a:outerShdw dist="35921" dir="2700000" algn="ctr" rotWithShape="0">
              <a:schemeClr val="bg2"/>
            </a:outerShdw>
          </a:effectLst>
        </p:spPr>
        <p:txBody>
          <a:bodyPr/>
          <a:lstStyle/>
          <a:p>
            <a:pPr algn="l">
              <a:lnSpc>
                <a:spcPct val="90000"/>
              </a:lnSpc>
              <a:defRPr/>
            </a:pPr>
            <a:endParaRPr lang="zh-CN" altLang="en-US" sz="3200" b="1" dirty="0">
              <a:solidFill>
                <a:schemeClr val="accent1">
                  <a:lumMod val="50000"/>
                </a:schemeClr>
              </a:solidFill>
              <a:latin typeface="微软雅黑" panose="020B0503020204020204" pitchFamily="34" charset="-122"/>
              <a:ea typeface="微软雅黑" panose="020B0503020204020204" pitchFamily="34" charset="-122"/>
              <a:cs typeface="Tahoma" panose="020B0604030504040204" pitchFamily="34" charset="0"/>
            </a:endParaRPr>
          </a:p>
        </p:txBody>
      </p:sp>
      <p:sp>
        <p:nvSpPr>
          <p:cNvPr id="5" name="Rectangle 4"/>
          <p:cNvSpPr>
            <a:spLocks noChangeArrowheads="1"/>
          </p:cNvSpPr>
          <p:nvPr/>
        </p:nvSpPr>
        <p:spPr bwMode="auto">
          <a:xfrm>
            <a:off x="785495" y="2642870"/>
            <a:ext cx="3948430" cy="1276350"/>
          </a:xfrm>
          <a:prstGeom prst="rect">
            <a:avLst/>
          </a:prstGeom>
          <a:noFill/>
          <a:ln w="9525">
            <a:noFill/>
            <a:miter lim="800000"/>
          </a:ln>
          <a:effectLst>
            <a:outerShdw dist="35921" dir="2700000" algn="ctr" rotWithShape="0">
              <a:schemeClr val="bg2"/>
            </a:outerShdw>
          </a:effectLst>
        </p:spPr>
        <p:txBody>
          <a:bodyPr/>
          <a:lstStyle/>
          <a:p>
            <a:pPr algn="l">
              <a:lnSpc>
                <a:spcPct val="90000"/>
              </a:lnSpc>
              <a:defRPr/>
            </a:pPr>
            <a:r>
              <a:rPr lang="en-US" altLang="zh-CN" sz="3600" dirty="0">
                <a:latin typeface="+mj-lt"/>
                <a:ea typeface="+mj-ea"/>
                <a:cs typeface="+mj-cs"/>
                <a:sym typeface="+mn-ea"/>
              </a:rPr>
              <a:t>Python</a:t>
            </a:r>
            <a:r>
              <a:rPr lang="zh-CN" altLang="en-US" sz="3600" dirty="0">
                <a:latin typeface="+mj-lt"/>
                <a:ea typeface="+mj-ea"/>
                <a:cs typeface="+mj-cs"/>
                <a:sym typeface="+mn-ea"/>
              </a:rPr>
              <a:t>数据库编程</a:t>
            </a:r>
            <a:endParaRPr sz="3600" b="1" dirty="0">
              <a:solidFill>
                <a:schemeClr val="accent1">
                  <a:lumMod val="50000"/>
                </a:schemeClr>
              </a:solidFill>
              <a:latin typeface="微软雅黑" panose="020B0503020204020204" pitchFamily="34" charset="-122"/>
              <a:ea typeface="微软雅黑" panose="020B0503020204020204" pitchFamily="34" charset="-122"/>
              <a:cs typeface="Tahoma" panose="020B0604030504040204" pitchFamily="34" charset="0"/>
              <a:sym typeface="+mn-ea"/>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a:r>
              <a:rPr lang="en-US" altLang="zh-CN" dirty="0">
                <a:sym typeface="+mn-ea"/>
              </a:rPr>
              <a:t>1.4</a:t>
            </a:r>
            <a:r>
              <a:rPr lang="zh-CN" altLang="en-US" dirty="0">
                <a:sym typeface="+mn-ea"/>
              </a:rPr>
              <a:t>数据库系统</a:t>
            </a:r>
            <a:endParaRPr lang="zh-CN" altLang="en-US"/>
          </a:p>
        </p:txBody>
      </p:sp>
      <p:sp>
        <p:nvSpPr>
          <p:cNvPr id="3" name="内容占位符 2"/>
          <p:cNvSpPr>
            <a:spLocks noGrp="1"/>
          </p:cNvSpPr>
          <p:nvPr>
            <p:ph idx="1"/>
          </p:nvPr>
        </p:nvSpPr>
        <p:spPr/>
        <p:txBody>
          <a:bodyPr/>
          <a:p>
            <a:r>
              <a:rPr lang="zh-CN" altLang="en-US" dirty="0">
                <a:sym typeface="+mn-ea"/>
              </a:rPr>
              <a:t>数据库系统（</a:t>
            </a:r>
            <a:r>
              <a:rPr lang="en-US" altLang="zh-CN" dirty="0">
                <a:sym typeface="+mn-ea"/>
              </a:rPr>
              <a:t>DataBase System</a:t>
            </a:r>
            <a:r>
              <a:rPr lang="zh-CN" altLang="en-US" dirty="0">
                <a:sym typeface="+mn-ea"/>
              </a:rPr>
              <a:t>，</a:t>
            </a:r>
            <a:r>
              <a:rPr lang="en-US" altLang="zh-CN" dirty="0">
                <a:solidFill>
                  <a:srgbClr val="FF0000"/>
                </a:solidFill>
                <a:sym typeface="+mn-ea"/>
              </a:rPr>
              <a:t>DBS</a:t>
            </a:r>
            <a:r>
              <a:rPr lang="zh-CN" altLang="en-US" dirty="0">
                <a:sym typeface="+mn-ea"/>
              </a:rPr>
              <a:t>）是指在计算机系统中引入数据库的系统，除了相关的硬件之外，</a:t>
            </a:r>
            <a:r>
              <a:rPr lang="zh-CN" altLang="en-US" dirty="0">
                <a:solidFill>
                  <a:srgbClr val="FF0000"/>
                </a:solidFill>
                <a:sym typeface="+mn-ea"/>
              </a:rPr>
              <a:t>数据库系统还包括数据库、数据库管理系统、应用系统、数据库管理员和用户。</a:t>
            </a:r>
            <a:endParaRPr lang="zh-CN" altLang="en-US" dirty="0">
              <a:solidFill>
                <a:srgbClr val="FF0000"/>
              </a:solidFill>
            </a:endParaRPr>
          </a:p>
          <a:p>
            <a:r>
              <a:rPr lang="zh-CN" altLang="en-US" dirty="0">
                <a:sym typeface="+mn-ea"/>
              </a:rPr>
              <a:t>可以看出，数据库、数据库管理系统和数据库系统是</a:t>
            </a:r>
            <a:r>
              <a:rPr lang="en-US" altLang="zh-CN" dirty="0">
                <a:sym typeface="+mn-ea"/>
              </a:rPr>
              <a:t>3</a:t>
            </a:r>
            <a:r>
              <a:rPr lang="zh-CN" altLang="en-US" dirty="0">
                <a:sym typeface="+mn-ea"/>
              </a:rPr>
              <a:t>个不同的概念，数据库强调的是</a:t>
            </a:r>
            <a:r>
              <a:rPr lang="zh-CN" altLang="en-US" dirty="0">
                <a:solidFill>
                  <a:srgbClr val="FF0000"/>
                </a:solidFill>
                <a:sym typeface="+mn-ea"/>
              </a:rPr>
              <a:t>数据</a:t>
            </a:r>
            <a:r>
              <a:rPr lang="zh-CN" altLang="en-US" dirty="0">
                <a:sym typeface="+mn-ea"/>
              </a:rPr>
              <a:t>，</a:t>
            </a:r>
            <a:r>
              <a:rPr lang="zh-CN" altLang="en-US" dirty="0">
                <a:solidFill>
                  <a:srgbClr val="FF0000"/>
                </a:solidFill>
                <a:sym typeface="+mn-ea"/>
              </a:rPr>
              <a:t>数据库管理系统是系统软件</a:t>
            </a:r>
            <a:r>
              <a:rPr lang="zh-CN" altLang="en-US" dirty="0">
                <a:sym typeface="+mn-ea"/>
              </a:rPr>
              <a:t>，而数据库系统强调的是</a:t>
            </a:r>
            <a:r>
              <a:rPr lang="zh-CN" altLang="en-US" dirty="0">
                <a:solidFill>
                  <a:srgbClr val="FF0000"/>
                </a:solidFill>
                <a:sym typeface="+mn-ea"/>
              </a:rPr>
              <a:t>系统</a:t>
            </a:r>
            <a:r>
              <a:rPr lang="zh-CN" altLang="en-US" dirty="0">
                <a:sym typeface="+mn-ea"/>
              </a:rPr>
              <a:t>。</a:t>
            </a:r>
            <a:endParaRPr lang="en-US" altLang="zh-CN">
              <a:solidFill>
                <a:srgbClr val="FF0000"/>
              </a:solidFill>
            </a:endParaRPr>
          </a:p>
        </p:txBody>
      </p:sp>
      <p:sp>
        <p:nvSpPr>
          <p:cNvPr id="4" name="灯片编号占位符 3"/>
          <p:cNvSpPr>
            <a:spLocks noGrp="1"/>
          </p:cNvSpPr>
          <p:nvPr>
            <p:ph type="sldNum" sz="quarter" idx="10"/>
          </p:nvPr>
        </p:nvSpPr>
        <p:spPr/>
        <p:txBody>
          <a:bodyPr/>
          <a:p>
            <a:pPr>
              <a:defRPr/>
            </a:pPr>
            <a:fld id="{9394C29D-ED0C-453C-8BBC-C52F19F5BA76}" type="slidenum">
              <a:rPr lang="zh-CN" altLang="en-US" smtClean="0"/>
            </a:fld>
            <a:r>
              <a:rPr lang="en-US" altLang="zh-CN" dirty="0" smtClean="0"/>
              <a:t>/43</a:t>
            </a:r>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a:r>
              <a:rPr lang="zh-CN" altLang="en-US" dirty="0">
                <a:sym typeface="+mn-ea"/>
              </a:rPr>
              <a:t>关系数据库</a:t>
            </a:r>
            <a:br>
              <a:rPr lang="en-US" altLang="zh-CN" b="0" dirty="0">
                <a:solidFill>
                  <a:schemeClr val="tx1"/>
                </a:solidFill>
                <a:latin typeface="宋体" panose="02010600030101010101" pitchFamily="2" charset="-122"/>
              </a:rPr>
            </a:br>
            <a:endParaRPr lang="zh-CN" altLang="en-US"/>
          </a:p>
        </p:txBody>
      </p:sp>
      <p:sp>
        <p:nvSpPr>
          <p:cNvPr id="3" name="内容占位符 2"/>
          <p:cNvSpPr>
            <a:spLocks noGrp="1"/>
          </p:cNvSpPr>
          <p:nvPr>
            <p:ph idx="1"/>
          </p:nvPr>
        </p:nvSpPr>
        <p:spPr/>
        <p:txBody>
          <a:bodyPr/>
          <a:p>
            <a:pPr marL="0" indent="0">
              <a:buNone/>
            </a:pPr>
            <a:r>
              <a:rPr lang="en-US" altLang="zh-CN" dirty="0">
                <a:sym typeface="+mn-ea"/>
              </a:rPr>
              <a:t>1</a:t>
            </a:r>
            <a:r>
              <a:rPr lang="zh-CN" altLang="en-US" dirty="0">
                <a:sym typeface="+mn-ea"/>
              </a:rPr>
              <a:t>．关系模型</a:t>
            </a:r>
            <a:endParaRPr lang="zh-CN" altLang="en-US" dirty="0"/>
          </a:p>
          <a:p>
            <a:pPr marL="0" indent="0">
              <a:buNone/>
            </a:pPr>
            <a:r>
              <a:rPr lang="zh-CN" altLang="en-US" dirty="0">
                <a:sym typeface="+mn-ea"/>
              </a:rPr>
              <a:t>关系模型由</a:t>
            </a:r>
            <a:r>
              <a:rPr lang="zh-CN" altLang="en-US" dirty="0">
                <a:solidFill>
                  <a:srgbClr val="FF0000"/>
                </a:solidFill>
                <a:sym typeface="+mn-ea"/>
              </a:rPr>
              <a:t>关系数据结构</a:t>
            </a:r>
            <a:r>
              <a:rPr lang="zh-CN" altLang="en-US" dirty="0">
                <a:sym typeface="+mn-ea"/>
              </a:rPr>
              <a:t>、</a:t>
            </a:r>
            <a:r>
              <a:rPr lang="zh-CN" altLang="en-US" dirty="0">
                <a:solidFill>
                  <a:srgbClr val="FF0000"/>
                </a:solidFill>
                <a:sym typeface="+mn-ea"/>
              </a:rPr>
              <a:t>关系操作集合</a:t>
            </a:r>
            <a:r>
              <a:rPr lang="zh-CN" altLang="en-US" dirty="0">
                <a:sym typeface="+mn-ea"/>
              </a:rPr>
              <a:t>和</a:t>
            </a:r>
            <a:r>
              <a:rPr lang="zh-CN" altLang="en-US" dirty="0">
                <a:solidFill>
                  <a:srgbClr val="FF0000"/>
                </a:solidFill>
                <a:sym typeface="+mn-ea"/>
              </a:rPr>
              <a:t>关系完整性约束</a:t>
            </a:r>
            <a:r>
              <a:rPr lang="en-US" altLang="zh-CN" dirty="0">
                <a:sym typeface="+mn-ea"/>
              </a:rPr>
              <a:t>3</a:t>
            </a:r>
            <a:r>
              <a:rPr lang="zh-CN" altLang="en-US" dirty="0">
                <a:sym typeface="+mn-ea"/>
              </a:rPr>
              <a:t>部分组成。</a:t>
            </a:r>
            <a:endParaRPr lang="zh-CN" altLang="en-US" dirty="0"/>
          </a:p>
          <a:p>
            <a:pPr marL="0" indent="0">
              <a:buNone/>
            </a:pPr>
            <a:r>
              <a:rPr lang="zh-CN" altLang="en-US" dirty="0">
                <a:sym typeface="+mn-ea"/>
              </a:rPr>
              <a:t>（</a:t>
            </a:r>
            <a:r>
              <a:rPr lang="en-US" altLang="zh-CN" dirty="0">
                <a:sym typeface="+mn-ea"/>
              </a:rPr>
              <a:t>1</a:t>
            </a:r>
            <a:r>
              <a:rPr lang="zh-CN" altLang="en-US" dirty="0">
                <a:sym typeface="+mn-ea"/>
              </a:rPr>
              <a:t>）关系数据结构</a:t>
            </a:r>
            <a:endParaRPr lang="zh-CN" altLang="en-US" dirty="0"/>
          </a:p>
          <a:p>
            <a:pPr marL="0" indent="0">
              <a:buNone/>
            </a:pPr>
            <a:r>
              <a:rPr lang="zh-CN" altLang="en-US" dirty="0">
                <a:sym typeface="+mn-ea"/>
              </a:rPr>
              <a:t>在用户观点下，关系模型中数据的逻辑结构是一张二维表，它由</a:t>
            </a:r>
            <a:r>
              <a:rPr lang="zh-CN" altLang="en-US" dirty="0">
                <a:solidFill>
                  <a:srgbClr val="FF0000"/>
                </a:solidFill>
                <a:sym typeface="+mn-ea"/>
              </a:rPr>
              <a:t>行和列</a:t>
            </a:r>
            <a:r>
              <a:rPr lang="zh-CN" altLang="en-US" dirty="0">
                <a:sym typeface="+mn-ea"/>
              </a:rPr>
              <a:t>组成。</a:t>
            </a:r>
            <a:endParaRPr lang="zh-CN" altLang="en-US" dirty="0"/>
          </a:p>
          <a:p>
            <a:pPr marL="0" indent="0">
              <a:buNone/>
            </a:pPr>
            <a:r>
              <a:rPr lang="zh-CN" altLang="en-US" dirty="0">
                <a:sym typeface="+mn-ea"/>
              </a:rPr>
              <a:t>例如，表</a:t>
            </a:r>
            <a:r>
              <a:rPr lang="en-US" altLang="zh-CN" dirty="0">
                <a:sym typeface="+mn-ea"/>
              </a:rPr>
              <a:t>11-1</a:t>
            </a:r>
            <a:r>
              <a:rPr lang="zh-CN" altLang="en-US" dirty="0">
                <a:sym typeface="+mn-ea"/>
              </a:rPr>
              <a:t>所示的学生信息表。</a:t>
            </a:r>
            <a:endParaRPr lang="zh-CN" altLang="en-US"/>
          </a:p>
        </p:txBody>
      </p:sp>
      <p:sp>
        <p:nvSpPr>
          <p:cNvPr id="4" name="灯片编号占位符 3"/>
          <p:cNvSpPr>
            <a:spLocks noGrp="1"/>
          </p:cNvSpPr>
          <p:nvPr>
            <p:ph type="sldNum" sz="quarter" idx="10"/>
          </p:nvPr>
        </p:nvSpPr>
        <p:spPr/>
        <p:txBody>
          <a:bodyPr/>
          <a:p>
            <a:pPr>
              <a:defRPr/>
            </a:pPr>
            <a:fld id="{9394C29D-ED0C-453C-8BBC-C52F19F5BA76}" type="slidenum">
              <a:rPr lang="zh-CN" altLang="en-US" smtClean="0"/>
            </a:fld>
            <a:r>
              <a:rPr lang="en-US" altLang="zh-CN" dirty="0" smtClean="0"/>
              <a:t>/43</a:t>
            </a:r>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3"/>
          <p:cNvSpPr>
            <a:spLocks noGrp="1"/>
          </p:cNvSpPr>
          <p:nvPr>
            <p:ph type="sldNum" sz="quarter" idx="10"/>
          </p:nvPr>
        </p:nvSpPr>
        <p:spPr/>
        <p:txBody>
          <a:bodyPr/>
          <a:p>
            <a:pPr>
              <a:defRPr/>
            </a:pPr>
            <a:fld id="{9394C29D-ED0C-453C-8BBC-C52F19F5BA76}" type="slidenum">
              <a:rPr lang="zh-CN" altLang="en-US" smtClean="0"/>
            </a:fld>
            <a:r>
              <a:rPr lang="en-US" altLang="zh-CN" dirty="0" smtClean="0"/>
              <a:t>/43</a:t>
            </a:r>
            <a:endParaRPr lang="zh-CN" altLang="en-US" dirty="0"/>
          </a:p>
        </p:txBody>
      </p:sp>
      <p:graphicFrame>
        <p:nvGraphicFramePr>
          <p:cNvPr id="2" name="表格 1"/>
          <p:cNvGraphicFramePr>
            <a:graphicFrameLocks noGrp="1"/>
          </p:cNvGraphicFramePr>
          <p:nvPr/>
        </p:nvGraphicFramePr>
        <p:xfrm>
          <a:off x="913130" y="1964055"/>
          <a:ext cx="7849870" cy="4175125"/>
        </p:xfrm>
        <a:graphic>
          <a:graphicData uri="http://schemas.openxmlformats.org/drawingml/2006/table">
            <a:tbl>
              <a:tblPr>
                <a:tableStyleId>{5C22544A-7EE6-4342-B048-85BDC9FD1C3A}</a:tableStyleId>
              </a:tblPr>
              <a:tblGrid>
                <a:gridCol w="2160270"/>
                <a:gridCol w="1829435"/>
                <a:gridCol w="1938655"/>
                <a:gridCol w="1921510"/>
              </a:tblGrid>
              <a:tr h="835025">
                <a:tc>
                  <a:txBody>
                    <a:bodyPr/>
                    <a:p>
                      <a:pPr algn="ctr">
                        <a:spcBef>
                          <a:spcPts val="300"/>
                        </a:spcBef>
                        <a:spcAft>
                          <a:spcPts val="300"/>
                        </a:spcAft>
                      </a:pPr>
                      <a:r>
                        <a:rPr lang="zh-CN" sz="2800" kern="100">
                          <a:effectLst/>
                        </a:rPr>
                        <a:t>学</a:t>
                      </a:r>
                      <a:r>
                        <a:rPr lang="en-US" sz="2800" kern="100">
                          <a:effectLst/>
                        </a:rPr>
                        <a:t>    </a:t>
                      </a:r>
                      <a:r>
                        <a:rPr lang="zh-CN" sz="2800" kern="100">
                          <a:effectLst/>
                        </a:rPr>
                        <a:t>号</a:t>
                      </a:r>
                      <a:endParaRPr lang="zh-CN" sz="2800" kern="10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tc>
                <a:tc>
                  <a:txBody>
                    <a:bodyPr/>
                    <a:p>
                      <a:pPr algn="ctr">
                        <a:spcBef>
                          <a:spcPts val="300"/>
                        </a:spcBef>
                        <a:spcAft>
                          <a:spcPts val="300"/>
                        </a:spcAft>
                      </a:pPr>
                      <a:r>
                        <a:rPr lang="zh-CN" sz="2800" kern="100">
                          <a:effectLst/>
                        </a:rPr>
                        <a:t>姓</a:t>
                      </a:r>
                      <a:r>
                        <a:rPr lang="en-US" sz="2800" kern="100">
                          <a:effectLst/>
                        </a:rPr>
                        <a:t>    </a:t>
                      </a:r>
                      <a:r>
                        <a:rPr lang="zh-CN" sz="2800" kern="100">
                          <a:effectLst/>
                        </a:rPr>
                        <a:t>名</a:t>
                      </a:r>
                      <a:endParaRPr lang="zh-CN" sz="2800" kern="10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tc>
                <a:tc>
                  <a:txBody>
                    <a:bodyPr/>
                    <a:p>
                      <a:pPr algn="ctr">
                        <a:spcBef>
                          <a:spcPts val="300"/>
                        </a:spcBef>
                        <a:spcAft>
                          <a:spcPts val="300"/>
                        </a:spcAft>
                      </a:pPr>
                      <a:r>
                        <a:rPr lang="zh-CN" sz="2800" kern="100">
                          <a:effectLst/>
                        </a:rPr>
                        <a:t>性</a:t>
                      </a:r>
                      <a:r>
                        <a:rPr lang="en-US" sz="2800" kern="100">
                          <a:effectLst/>
                        </a:rPr>
                        <a:t>    </a:t>
                      </a:r>
                      <a:r>
                        <a:rPr lang="zh-CN" sz="2800" kern="100">
                          <a:effectLst/>
                        </a:rPr>
                        <a:t>别</a:t>
                      </a:r>
                      <a:endParaRPr lang="zh-CN" sz="2800" kern="10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tc>
                <a:tc>
                  <a:txBody>
                    <a:bodyPr/>
                    <a:p>
                      <a:pPr algn="ctr">
                        <a:spcBef>
                          <a:spcPts val="300"/>
                        </a:spcBef>
                        <a:spcAft>
                          <a:spcPts val="300"/>
                        </a:spcAft>
                      </a:pPr>
                      <a:r>
                        <a:rPr lang="zh-CN" sz="2800" kern="100">
                          <a:effectLst/>
                        </a:rPr>
                        <a:t>年</a:t>
                      </a:r>
                      <a:r>
                        <a:rPr lang="en-US" sz="2800" kern="100">
                          <a:effectLst/>
                        </a:rPr>
                        <a:t>    </a:t>
                      </a:r>
                      <a:r>
                        <a:rPr lang="zh-CN" sz="2800" kern="100">
                          <a:effectLst/>
                        </a:rPr>
                        <a:t>龄</a:t>
                      </a:r>
                      <a:endParaRPr lang="zh-CN" sz="2800" kern="10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tc>
              </a:tr>
              <a:tr h="835025">
                <a:tc>
                  <a:txBody>
                    <a:bodyPr/>
                    <a:p>
                      <a:pPr algn="ctr">
                        <a:spcBef>
                          <a:spcPts val="300"/>
                        </a:spcBef>
                        <a:spcAft>
                          <a:spcPts val="300"/>
                        </a:spcAft>
                      </a:pPr>
                      <a:r>
                        <a:rPr lang="en-US" sz="2800" kern="100">
                          <a:effectLst/>
                        </a:rPr>
                        <a:t>140010101</a:t>
                      </a:r>
                      <a:endParaRPr lang="zh-CN" sz="2800" kern="10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tc>
                <a:tc>
                  <a:txBody>
                    <a:bodyPr/>
                    <a:p>
                      <a:pPr algn="ctr">
                        <a:spcBef>
                          <a:spcPts val="300"/>
                        </a:spcBef>
                        <a:spcAft>
                          <a:spcPts val="300"/>
                        </a:spcAft>
                      </a:pPr>
                      <a:r>
                        <a:rPr lang="zh-CN" sz="2800" kern="100">
                          <a:effectLst/>
                        </a:rPr>
                        <a:t>张三</a:t>
                      </a:r>
                      <a:endParaRPr lang="zh-CN" sz="2800" kern="10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tc>
                <a:tc>
                  <a:txBody>
                    <a:bodyPr/>
                    <a:p>
                      <a:pPr algn="ctr">
                        <a:spcBef>
                          <a:spcPts val="300"/>
                        </a:spcBef>
                        <a:spcAft>
                          <a:spcPts val="300"/>
                        </a:spcAft>
                      </a:pPr>
                      <a:r>
                        <a:rPr lang="zh-CN" sz="2800" kern="100">
                          <a:effectLst/>
                        </a:rPr>
                        <a:t>男</a:t>
                      </a:r>
                      <a:endParaRPr lang="zh-CN" sz="2800" kern="10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tc>
                <a:tc>
                  <a:txBody>
                    <a:bodyPr/>
                    <a:p>
                      <a:pPr algn="ctr">
                        <a:spcBef>
                          <a:spcPts val="300"/>
                        </a:spcBef>
                        <a:spcAft>
                          <a:spcPts val="300"/>
                        </a:spcAft>
                      </a:pPr>
                      <a:r>
                        <a:rPr lang="en-US" sz="2800" kern="100">
                          <a:effectLst/>
                        </a:rPr>
                        <a:t>18</a:t>
                      </a:r>
                      <a:endParaRPr lang="zh-CN" sz="2800" kern="10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tc>
              </a:tr>
              <a:tr h="835025">
                <a:tc>
                  <a:txBody>
                    <a:bodyPr/>
                    <a:p>
                      <a:pPr algn="ctr">
                        <a:spcBef>
                          <a:spcPts val="300"/>
                        </a:spcBef>
                        <a:spcAft>
                          <a:spcPts val="300"/>
                        </a:spcAft>
                      </a:pPr>
                      <a:r>
                        <a:rPr lang="en-US" sz="2800" kern="100">
                          <a:effectLst/>
                        </a:rPr>
                        <a:t>140010102</a:t>
                      </a:r>
                      <a:endParaRPr lang="zh-CN" sz="2800" kern="10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tc>
                <a:tc>
                  <a:txBody>
                    <a:bodyPr/>
                    <a:p>
                      <a:pPr algn="ctr">
                        <a:spcBef>
                          <a:spcPts val="300"/>
                        </a:spcBef>
                        <a:spcAft>
                          <a:spcPts val="300"/>
                        </a:spcAft>
                      </a:pPr>
                      <a:r>
                        <a:rPr lang="zh-CN" sz="2800" kern="100">
                          <a:effectLst/>
                        </a:rPr>
                        <a:t>李四</a:t>
                      </a:r>
                      <a:endParaRPr lang="zh-CN" sz="2800" kern="10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tc>
                <a:tc>
                  <a:txBody>
                    <a:bodyPr/>
                    <a:p>
                      <a:pPr algn="ctr">
                        <a:spcBef>
                          <a:spcPts val="300"/>
                        </a:spcBef>
                        <a:spcAft>
                          <a:spcPts val="300"/>
                        </a:spcAft>
                      </a:pPr>
                      <a:r>
                        <a:rPr lang="zh-CN" sz="2800" kern="100">
                          <a:effectLst/>
                        </a:rPr>
                        <a:t>男</a:t>
                      </a:r>
                      <a:endParaRPr lang="zh-CN" sz="2800" kern="10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tc>
                <a:tc>
                  <a:txBody>
                    <a:bodyPr/>
                    <a:p>
                      <a:pPr algn="ctr">
                        <a:spcBef>
                          <a:spcPts val="300"/>
                        </a:spcBef>
                        <a:spcAft>
                          <a:spcPts val="300"/>
                        </a:spcAft>
                      </a:pPr>
                      <a:r>
                        <a:rPr lang="en-US" sz="2800" kern="100">
                          <a:effectLst/>
                        </a:rPr>
                        <a:t>18</a:t>
                      </a:r>
                      <a:endParaRPr lang="zh-CN" sz="2800" kern="10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tc>
              </a:tr>
              <a:tr h="835025">
                <a:tc>
                  <a:txBody>
                    <a:bodyPr/>
                    <a:p>
                      <a:pPr algn="ctr">
                        <a:spcBef>
                          <a:spcPts val="300"/>
                        </a:spcBef>
                        <a:spcAft>
                          <a:spcPts val="300"/>
                        </a:spcAft>
                      </a:pPr>
                      <a:r>
                        <a:rPr lang="en-US" sz="2800" kern="100">
                          <a:effectLst/>
                        </a:rPr>
                        <a:t>140010103</a:t>
                      </a:r>
                      <a:endParaRPr lang="zh-CN" sz="2800" kern="10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tc>
                <a:tc>
                  <a:txBody>
                    <a:bodyPr/>
                    <a:p>
                      <a:pPr algn="ctr">
                        <a:spcBef>
                          <a:spcPts val="300"/>
                        </a:spcBef>
                        <a:spcAft>
                          <a:spcPts val="300"/>
                        </a:spcAft>
                      </a:pPr>
                      <a:r>
                        <a:rPr lang="zh-CN" sz="2800" kern="100">
                          <a:effectLst/>
                        </a:rPr>
                        <a:t>王五</a:t>
                      </a:r>
                      <a:endParaRPr lang="zh-CN" sz="2800" kern="10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tc>
                <a:tc>
                  <a:txBody>
                    <a:bodyPr/>
                    <a:p>
                      <a:pPr algn="ctr">
                        <a:spcBef>
                          <a:spcPts val="300"/>
                        </a:spcBef>
                        <a:spcAft>
                          <a:spcPts val="300"/>
                        </a:spcAft>
                      </a:pPr>
                      <a:r>
                        <a:rPr lang="zh-CN" sz="2800" kern="100">
                          <a:effectLst/>
                        </a:rPr>
                        <a:t>女</a:t>
                      </a:r>
                      <a:endParaRPr lang="zh-CN" sz="2800" kern="10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tc>
                <a:tc>
                  <a:txBody>
                    <a:bodyPr/>
                    <a:p>
                      <a:pPr algn="ctr">
                        <a:spcBef>
                          <a:spcPts val="300"/>
                        </a:spcBef>
                        <a:spcAft>
                          <a:spcPts val="300"/>
                        </a:spcAft>
                      </a:pPr>
                      <a:r>
                        <a:rPr lang="en-US" sz="2800" kern="100">
                          <a:effectLst/>
                        </a:rPr>
                        <a:t>19</a:t>
                      </a:r>
                      <a:endParaRPr lang="zh-CN" sz="2800" kern="10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tc>
              </a:tr>
              <a:tr h="835025">
                <a:tc>
                  <a:txBody>
                    <a:bodyPr/>
                    <a:p>
                      <a:pPr algn="ctr">
                        <a:spcBef>
                          <a:spcPts val="300"/>
                        </a:spcBef>
                        <a:spcAft>
                          <a:spcPts val="300"/>
                        </a:spcAft>
                      </a:pPr>
                      <a:r>
                        <a:rPr lang="zh-CN" sz="2800" kern="100">
                          <a:effectLst/>
                        </a:rPr>
                        <a:t>……</a:t>
                      </a:r>
                      <a:endParaRPr lang="zh-CN" sz="2800" kern="10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tc>
                <a:tc>
                  <a:txBody>
                    <a:bodyPr/>
                    <a:p>
                      <a:pPr algn="ctr">
                        <a:spcBef>
                          <a:spcPts val="300"/>
                        </a:spcBef>
                        <a:spcAft>
                          <a:spcPts val="300"/>
                        </a:spcAft>
                      </a:pPr>
                      <a:r>
                        <a:rPr lang="zh-CN" sz="2800" kern="100">
                          <a:effectLst/>
                        </a:rPr>
                        <a:t>……</a:t>
                      </a:r>
                      <a:endParaRPr lang="zh-CN" sz="2800" kern="10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tc>
                <a:tc>
                  <a:txBody>
                    <a:bodyPr/>
                    <a:p>
                      <a:pPr algn="ctr">
                        <a:spcBef>
                          <a:spcPts val="300"/>
                        </a:spcBef>
                        <a:spcAft>
                          <a:spcPts val="300"/>
                        </a:spcAft>
                      </a:pPr>
                      <a:r>
                        <a:rPr lang="zh-CN" sz="2800" kern="100">
                          <a:effectLst/>
                        </a:rPr>
                        <a:t>……</a:t>
                      </a:r>
                      <a:endParaRPr lang="zh-CN" sz="2800" kern="10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tc>
                <a:tc>
                  <a:txBody>
                    <a:bodyPr/>
                    <a:p>
                      <a:pPr algn="ctr">
                        <a:spcBef>
                          <a:spcPts val="300"/>
                        </a:spcBef>
                        <a:spcAft>
                          <a:spcPts val="300"/>
                        </a:spcAft>
                      </a:pPr>
                      <a:r>
                        <a:rPr lang="zh-CN" sz="2800" kern="100" dirty="0">
                          <a:effectLst/>
                        </a:rPr>
                        <a:t>……</a:t>
                      </a:r>
                      <a:endParaRPr lang="zh-CN" sz="2800" kern="1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tc>
              </a:tr>
            </a:tbl>
          </a:graphicData>
        </a:graphic>
      </p:graphicFrame>
      <p:sp>
        <p:nvSpPr>
          <p:cNvPr id="3" name="内容占位符 2"/>
          <p:cNvSpPr/>
          <p:nvPr>
            <p:ph idx="1"/>
          </p:nvPr>
        </p:nvSpPr>
        <p:spPr>
          <a:xfrm>
            <a:off x="637540" y="1657985"/>
            <a:ext cx="7645400" cy="3806190"/>
          </a:xfrm>
        </p:spPr>
        <p:txBody>
          <a:bodyPr/>
          <a:p>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784225" y="492125"/>
            <a:ext cx="8229600" cy="371475"/>
          </a:xfrm>
        </p:spPr>
        <p:txBody>
          <a:bodyPr/>
          <a:p>
            <a:pPr algn="ctr"/>
            <a:r>
              <a:rPr lang="zh-CN" altLang="en-US" dirty="0">
                <a:sym typeface="+mn-ea"/>
              </a:rPr>
              <a:t>关系操作</a:t>
            </a:r>
            <a:br>
              <a:rPr lang="zh-CN" altLang="zh-CN" dirty="0"/>
            </a:br>
            <a:endParaRPr lang="en-US" altLang="zh-CN"/>
          </a:p>
        </p:txBody>
      </p:sp>
      <p:sp>
        <p:nvSpPr>
          <p:cNvPr id="3" name="内容占位符 2"/>
          <p:cNvSpPr>
            <a:spLocks noGrp="1"/>
          </p:cNvSpPr>
          <p:nvPr>
            <p:ph idx="1"/>
          </p:nvPr>
        </p:nvSpPr>
        <p:spPr/>
        <p:txBody>
          <a:bodyPr/>
          <a:p>
            <a:pPr marL="0" indent="0">
              <a:buNone/>
            </a:pPr>
            <a:r>
              <a:rPr lang="zh-CN" altLang="en-US" dirty="0">
                <a:sym typeface="+mn-ea"/>
              </a:rPr>
              <a:t>关系操作主要包括查询、插入、修改和删除数据，这些操作的操作对象和操作结果都是关系的行，即数据。</a:t>
            </a:r>
            <a:endParaRPr lang="zh-CN" altLang="en-US"/>
          </a:p>
        </p:txBody>
      </p:sp>
      <p:sp>
        <p:nvSpPr>
          <p:cNvPr id="4" name="灯片编号占位符 3"/>
          <p:cNvSpPr>
            <a:spLocks noGrp="1"/>
          </p:cNvSpPr>
          <p:nvPr>
            <p:ph type="sldNum" sz="quarter" idx="10"/>
          </p:nvPr>
        </p:nvSpPr>
        <p:spPr/>
        <p:txBody>
          <a:bodyPr/>
          <a:p>
            <a:pPr>
              <a:defRPr/>
            </a:pPr>
            <a:fld id="{9394C29D-ED0C-453C-8BBC-C52F19F5BA76}" type="slidenum">
              <a:rPr lang="zh-CN" altLang="en-US" smtClean="0"/>
            </a:fld>
            <a:r>
              <a:rPr lang="en-US" altLang="zh-CN" dirty="0" smtClean="0"/>
              <a:t>/43</a:t>
            </a:r>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a:r>
              <a:rPr lang="en-US" altLang="zh-CN" dirty="0">
                <a:sym typeface="+mn-ea"/>
              </a:rPr>
              <a:t> 2.SQLite</a:t>
            </a:r>
            <a:r>
              <a:rPr lang="zh-CN" altLang="en-US" dirty="0">
                <a:sym typeface="+mn-ea"/>
              </a:rPr>
              <a:t>数据库</a:t>
            </a:r>
            <a:br>
              <a:rPr lang="zh-CN" altLang="en-US" dirty="0"/>
            </a:br>
            <a:endParaRPr lang="zh-CN" altLang="en-US"/>
          </a:p>
        </p:txBody>
      </p:sp>
      <p:sp>
        <p:nvSpPr>
          <p:cNvPr id="3" name="内容占位符 2"/>
          <p:cNvSpPr>
            <a:spLocks noGrp="1"/>
          </p:cNvSpPr>
          <p:nvPr>
            <p:ph idx="1"/>
          </p:nvPr>
        </p:nvSpPr>
        <p:spPr/>
        <p:txBody>
          <a:bodyPr/>
          <a:p>
            <a:pPr marL="0" indent="0">
              <a:buNone/>
            </a:pPr>
            <a:r>
              <a:rPr lang="en-US" altLang="zh-CN" dirty="0">
                <a:sym typeface="+mn-ea"/>
              </a:rPr>
              <a:t>2.1  </a:t>
            </a:r>
            <a:r>
              <a:rPr lang="zh-CN" altLang="en-US" dirty="0">
                <a:sym typeface="+mn-ea"/>
              </a:rPr>
              <a:t>下载和安装</a:t>
            </a:r>
            <a:r>
              <a:rPr lang="en-US" altLang="zh-CN" dirty="0">
                <a:sym typeface="+mn-ea"/>
              </a:rPr>
              <a:t>SQLite</a:t>
            </a:r>
            <a:r>
              <a:rPr lang="zh-CN" altLang="en-US" dirty="0">
                <a:sym typeface="+mn-ea"/>
              </a:rPr>
              <a:t>数据库（有些软件自带）</a:t>
            </a:r>
            <a:endParaRPr lang="en-US" altLang="zh-CN" dirty="0"/>
          </a:p>
          <a:p>
            <a:pPr marL="0" indent="0">
              <a:buNone/>
            </a:pPr>
            <a:r>
              <a:rPr lang="en-US" altLang="zh-CN" dirty="0">
                <a:sym typeface="+mn-ea"/>
              </a:rPr>
              <a:t>2.2  </a:t>
            </a:r>
            <a:r>
              <a:rPr lang="zh-CN" altLang="zh-CN" dirty="0">
                <a:sym typeface="+mn-ea"/>
              </a:rPr>
              <a:t>创建</a:t>
            </a:r>
            <a:r>
              <a:rPr lang="en-US" altLang="zh-CN" dirty="0">
                <a:sym typeface="+mn-ea"/>
              </a:rPr>
              <a:t>SQLite </a:t>
            </a:r>
            <a:r>
              <a:rPr lang="zh-CN" altLang="zh-CN" dirty="0">
                <a:sym typeface="+mn-ea"/>
              </a:rPr>
              <a:t>数据库</a:t>
            </a:r>
            <a:endParaRPr lang="zh-CN" altLang="zh-CN" dirty="0"/>
          </a:p>
          <a:p>
            <a:pPr marL="0" indent="0">
              <a:buNone/>
            </a:pPr>
            <a:r>
              <a:rPr lang="en-US" altLang="zh-CN" dirty="0">
                <a:sym typeface="+mn-ea"/>
              </a:rPr>
              <a:t>2.3  </a:t>
            </a:r>
            <a:r>
              <a:rPr lang="zh-CN" altLang="en-US" dirty="0">
                <a:sym typeface="+mn-ea"/>
              </a:rPr>
              <a:t>数据类型</a:t>
            </a:r>
            <a:endParaRPr lang="en-US" altLang="zh-CN" dirty="0"/>
          </a:p>
          <a:p>
            <a:pPr marL="0" indent="0">
              <a:buNone/>
            </a:pPr>
            <a:r>
              <a:rPr lang="en-US" altLang="zh-CN" dirty="0">
                <a:sym typeface="+mn-ea"/>
              </a:rPr>
              <a:t>2.4  </a:t>
            </a:r>
            <a:r>
              <a:rPr lang="zh-CN" altLang="en-US" dirty="0">
                <a:sym typeface="+mn-ea"/>
              </a:rPr>
              <a:t>创建表</a:t>
            </a:r>
            <a:endParaRPr lang="en-US" altLang="zh-CN" dirty="0"/>
          </a:p>
          <a:p>
            <a:pPr marL="0" indent="0">
              <a:buNone/>
            </a:pPr>
            <a:r>
              <a:rPr lang="en-US" altLang="zh-CN" dirty="0">
                <a:sym typeface="+mn-ea"/>
              </a:rPr>
              <a:t>2.5  </a:t>
            </a:r>
            <a:r>
              <a:rPr lang="zh-CN" altLang="en-US" dirty="0">
                <a:sym typeface="+mn-ea"/>
              </a:rPr>
              <a:t>向表中添加列</a:t>
            </a:r>
            <a:endParaRPr lang="en-US" altLang="zh-CN" dirty="0"/>
          </a:p>
          <a:p>
            <a:pPr marL="0" indent="0">
              <a:buNone/>
            </a:pPr>
            <a:r>
              <a:rPr lang="en-US" altLang="zh-CN" dirty="0">
                <a:sym typeface="+mn-ea"/>
              </a:rPr>
              <a:t>2.6  </a:t>
            </a:r>
            <a:r>
              <a:rPr lang="zh-CN" altLang="en-US" dirty="0">
                <a:sym typeface="+mn-ea"/>
              </a:rPr>
              <a:t>向表中插入数据</a:t>
            </a:r>
            <a:endParaRPr lang="en-US" altLang="zh-CN" dirty="0"/>
          </a:p>
          <a:p>
            <a:pPr marL="0" indent="0">
              <a:buNone/>
            </a:pPr>
            <a:r>
              <a:rPr lang="en-US" altLang="zh-CN" dirty="0">
                <a:sym typeface="+mn-ea"/>
              </a:rPr>
              <a:t>2.7  </a:t>
            </a:r>
            <a:r>
              <a:rPr lang="zh-CN" altLang="en-US" dirty="0">
                <a:sym typeface="+mn-ea"/>
              </a:rPr>
              <a:t>修改表中的数据</a:t>
            </a:r>
            <a:endParaRPr lang="en-US" altLang="zh-CN" dirty="0"/>
          </a:p>
          <a:p>
            <a:pPr marL="0" indent="0">
              <a:buNone/>
            </a:pPr>
            <a:r>
              <a:rPr lang="en-US" altLang="zh-CN" dirty="0">
                <a:sym typeface="+mn-ea"/>
              </a:rPr>
              <a:t>2.8  </a:t>
            </a:r>
            <a:r>
              <a:rPr lang="zh-CN" altLang="en-US" dirty="0">
                <a:sym typeface="+mn-ea"/>
              </a:rPr>
              <a:t>删除数据</a:t>
            </a:r>
            <a:endParaRPr lang="en-US" altLang="zh-CN" dirty="0"/>
          </a:p>
          <a:p>
            <a:pPr marL="0" indent="0">
              <a:buNone/>
            </a:pPr>
            <a:r>
              <a:rPr lang="en-US" altLang="zh-CN" dirty="0">
                <a:sym typeface="+mn-ea"/>
              </a:rPr>
              <a:t>2.9  </a:t>
            </a:r>
            <a:r>
              <a:rPr lang="zh-CN" altLang="en-US" dirty="0">
                <a:sym typeface="+mn-ea"/>
              </a:rPr>
              <a:t>查询数据</a:t>
            </a:r>
            <a:endParaRPr lang="en-US" altLang="zh-CN" dirty="0"/>
          </a:p>
          <a:p>
            <a:pPr marL="0" indent="0">
              <a:buNone/>
            </a:pPr>
            <a:r>
              <a:rPr lang="en-US" altLang="zh-CN" dirty="0">
                <a:sym typeface="+mn-ea"/>
              </a:rPr>
              <a:t>2.10  </a:t>
            </a:r>
            <a:r>
              <a:rPr lang="zh-CN" altLang="en-US" dirty="0">
                <a:sym typeface="+mn-ea"/>
              </a:rPr>
              <a:t>在</a:t>
            </a:r>
            <a:r>
              <a:rPr lang="en-US" altLang="zh-CN" dirty="0">
                <a:sym typeface="+mn-ea"/>
              </a:rPr>
              <a:t>Python</a:t>
            </a:r>
            <a:r>
              <a:rPr lang="zh-CN" altLang="en-US" dirty="0">
                <a:sym typeface="+mn-ea"/>
              </a:rPr>
              <a:t>中访问</a:t>
            </a:r>
            <a:r>
              <a:rPr lang="en-US" altLang="zh-CN" dirty="0">
                <a:sym typeface="+mn-ea"/>
              </a:rPr>
              <a:t>SQLite</a:t>
            </a:r>
            <a:r>
              <a:rPr lang="zh-CN" altLang="en-US" dirty="0">
                <a:sym typeface="+mn-ea"/>
              </a:rPr>
              <a:t>数据库</a:t>
            </a:r>
            <a:endParaRPr lang="zh-CN" altLang="en-US"/>
          </a:p>
        </p:txBody>
      </p:sp>
      <p:sp>
        <p:nvSpPr>
          <p:cNvPr id="4" name="灯片编号占位符 3"/>
          <p:cNvSpPr>
            <a:spLocks noGrp="1"/>
          </p:cNvSpPr>
          <p:nvPr>
            <p:ph type="sldNum" sz="quarter" idx="10"/>
          </p:nvPr>
        </p:nvSpPr>
        <p:spPr/>
        <p:txBody>
          <a:bodyPr/>
          <a:p>
            <a:pPr>
              <a:defRPr/>
            </a:pPr>
            <a:fld id="{9394C29D-ED0C-453C-8BBC-C52F19F5BA76}" type="slidenum">
              <a:rPr lang="zh-CN" altLang="en-US" smtClean="0"/>
            </a:fld>
            <a:r>
              <a:rPr lang="en-US" altLang="zh-CN" dirty="0" smtClean="0"/>
              <a:t>/43</a:t>
            </a:r>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r>
              <a:rPr lang="en-US" altLang="zh-CN" dirty="0">
                <a:sym typeface="+mn-ea"/>
              </a:rPr>
              <a:t>2.1  </a:t>
            </a:r>
            <a:r>
              <a:rPr lang="zh-CN" altLang="en-US" dirty="0">
                <a:sym typeface="+mn-ea"/>
              </a:rPr>
              <a:t>下载和安装</a:t>
            </a:r>
            <a:r>
              <a:rPr lang="en-US" altLang="zh-CN" dirty="0">
                <a:sym typeface="+mn-ea"/>
              </a:rPr>
              <a:t>SQLite</a:t>
            </a:r>
            <a:r>
              <a:rPr lang="zh-CN" altLang="en-US" dirty="0">
                <a:sym typeface="+mn-ea"/>
              </a:rPr>
              <a:t>数据库</a:t>
            </a:r>
            <a:endParaRPr lang="zh-CN" altLang="en-US"/>
          </a:p>
        </p:txBody>
      </p:sp>
      <p:sp>
        <p:nvSpPr>
          <p:cNvPr id="3" name="内容占位符 2"/>
          <p:cNvSpPr>
            <a:spLocks noGrp="1"/>
          </p:cNvSpPr>
          <p:nvPr>
            <p:ph idx="1"/>
          </p:nvPr>
        </p:nvSpPr>
        <p:spPr/>
        <p:txBody>
          <a:bodyPr/>
          <a:p>
            <a:pPr marL="0" indent="0">
              <a:buNone/>
            </a:pPr>
            <a:r>
              <a:rPr lang="en-US" altLang="zh-CN" dirty="0">
                <a:sym typeface="+mn-ea"/>
              </a:rPr>
              <a:t>http://www.sqlite.org/download.html</a:t>
            </a:r>
            <a:endParaRPr lang="zh-CN" altLang="en-US" dirty="0"/>
          </a:p>
          <a:p>
            <a:pPr marL="0" indent="0">
              <a:buNone/>
            </a:pPr>
            <a:endParaRPr lang="zh-CN" altLang="en-US"/>
          </a:p>
          <a:p>
            <a:pPr marL="0" indent="0">
              <a:buNone/>
            </a:pPr>
            <a:endParaRPr lang="zh-CN" altLang="en-US"/>
          </a:p>
        </p:txBody>
      </p:sp>
      <p:sp>
        <p:nvSpPr>
          <p:cNvPr id="4" name="灯片编号占位符 3"/>
          <p:cNvSpPr>
            <a:spLocks noGrp="1"/>
          </p:cNvSpPr>
          <p:nvPr>
            <p:ph type="sldNum" sz="quarter" idx="10"/>
          </p:nvPr>
        </p:nvSpPr>
        <p:spPr/>
        <p:txBody>
          <a:bodyPr/>
          <a:p>
            <a:pPr>
              <a:defRPr/>
            </a:pPr>
            <a:fld id="{9394C29D-ED0C-453C-8BBC-C52F19F5BA76}" type="slidenum">
              <a:rPr lang="zh-CN" altLang="en-US" smtClean="0"/>
            </a:fld>
            <a:r>
              <a:rPr lang="en-US" altLang="zh-CN" dirty="0" smtClean="0"/>
              <a:t>/43</a:t>
            </a:r>
            <a:endParaRPr lang="zh-CN" altLang="en-US" dirty="0"/>
          </a:p>
        </p:txBody>
      </p:sp>
      <p:pic>
        <p:nvPicPr>
          <p:cNvPr id="16387" name="图片 1"/>
          <p:cNvPicPr>
            <a:picLocks noChangeAspect="1"/>
          </p:cNvPicPr>
          <p:nvPr/>
        </p:nvPicPr>
        <p:blipFill>
          <a:blip r:embed="rId1"/>
          <a:stretch>
            <a:fillRect/>
          </a:stretch>
        </p:blipFill>
        <p:spPr>
          <a:xfrm>
            <a:off x="1440180" y="2132330"/>
            <a:ext cx="5607050" cy="3678555"/>
          </a:xfrm>
          <a:prstGeom prst="rect">
            <a:avLst/>
          </a:prstGeom>
          <a:noFill/>
          <a:ln w="9525">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Rectangle 2"/>
          <p:cNvSpPr>
            <a:spLocks noGrp="1"/>
          </p:cNvSpPr>
          <p:nvPr>
            <p:ph type="title"/>
          </p:nvPr>
        </p:nvSpPr>
        <p:spPr/>
        <p:txBody>
          <a:bodyPr vert="horz" wrap="square" lIns="91440" tIns="45720" rIns="91440" bIns="45720" anchor="ctr"/>
          <a:p>
            <a:pPr marL="685800" indent="-685800" algn="ctr" eaLnBrk="1" hangingPunct="1"/>
            <a:r>
              <a:rPr lang="en-US" altLang="zh-CN" dirty="0"/>
              <a:t>SQLite</a:t>
            </a:r>
            <a:r>
              <a:rPr lang="zh-CN" altLang="en-US" dirty="0"/>
              <a:t>数据库的命令行窗口</a:t>
            </a:r>
            <a:endParaRPr lang="en-US" altLang="zh-CN" dirty="0"/>
          </a:p>
        </p:txBody>
      </p:sp>
      <p:sp>
        <p:nvSpPr>
          <p:cNvPr id="17410" name="Rectangle 3"/>
          <p:cNvSpPr>
            <a:spLocks noGrp="1"/>
          </p:cNvSpPr>
          <p:nvPr>
            <p:ph type="body" sz="half" idx="1"/>
          </p:nvPr>
        </p:nvSpPr>
        <p:spPr>
          <a:xfrm>
            <a:off x="912813" y="1276350"/>
            <a:ext cx="7546975" cy="1144588"/>
          </a:xfrm>
        </p:spPr>
        <p:txBody>
          <a:bodyPr vert="horz" wrap="square" lIns="91440" tIns="45720" rIns="91440" bIns="45720" anchor="t"/>
          <a:p>
            <a:r>
              <a:rPr lang="en-US" altLang="zh-CN" sz="2000" dirty="0"/>
              <a:t>SQLite</a:t>
            </a:r>
            <a:r>
              <a:rPr lang="zh-CN" altLang="en-US" sz="2000" dirty="0"/>
              <a:t>数据库不需要安装，直接运行</a:t>
            </a:r>
            <a:r>
              <a:rPr lang="en-US" altLang="zh-CN" sz="2000" dirty="0"/>
              <a:t>SQLite</a:t>
            </a:r>
            <a:r>
              <a:rPr lang="zh-CN" altLang="en-US" sz="2000" dirty="0"/>
              <a:t>数据库，即可打开</a:t>
            </a:r>
            <a:r>
              <a:rPr lang="en-US" altLang="zh-CN" sz="2000" dirty="0"/>
              <a:t>SQLite</a:t>
            </a:r>
            <a:r>
              <a:rPr lang="zh-CN" altLang="en-US" sz="2000" dirty="0"/>
              <a:t>数据库的命令行窗口，如图</a:t>
            </a:r>
            <a:r>
              <a:rPr lang="en-US" altLang="zh-CN" sz="2000" dirty="0"/>
              <a:t>11-2</a:t>
            </a:r>
            <a:r>
              <a:rPr lang="zh-CN" altLang="en-US" sz="2000" dirty="0"/>
              <a:t>所示。</a:t>
            </a:r>
            <a:endParaRPr lang="en-US" altLang="zh-CN" sz="1800" dirty="0">
              <a:ea typeface="新宋体" panose="02010609030101010101" charset="-122"/>
            </a:endParaRPr>
          </a:p>
        </p:txBody>
      </p:sp>
      <p:pic>
        <p:nvPicPr>
          <p:cNvPr id="17411" name="图片 2"/>
          <p:cNvPicPr>
            <a:picLocks noChangeAspect="1"/>
          </p:cNvPicPr>
          <p:nvPr/>
        </p:nvPicPr>
        <p:blipFill>
          <a:blip r:embed="rId1"/>
          <a:stretch>
            <a:fillRect/>
          </a:stretch>
        </p:blipFill>
        <p:spPr>
          <a:xfrm>
            <a:off x="1908175" y="2276475"/>
            <a:ext cx="5616575" cy="3694113"/>
          </a:xfrm>
          <a:prstGeom prst="rect">
            <a:avLst/>
          </a:prstGeom>
          <a:noFill/>
          <a:ln w="9525">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Rectangle 2"/>
          <p:cNvSpPr>
            <a:spLocks noGrp="1"/>
          </p:cNvSpPr>
          <p:nvPr>
            <p:ph type="title"/>
          </p:nvPr>
        </p:nvSpPr>
        <p:spPr/>
        <p:txBody>
          <a:bodyPr vert="horz" wrap="square" lIns="91440" tIns="45720" rIns="91440" bIns="45720" anchor="ctr"/>
          <a:p>
            <a:pPr algn="ctr" eaLnBrk="1" hangingPunct="1">
              <a:spcAft>
                <a:spcPct val="10000"/>
              </a:spcAft>
            </a:pPr>
            <a:r>
              <a:rPr lang="en-US" altLang="zh-CN" dirty="0"/>
              <a:t>2.2  </a:t>
            </a:r>
            <a:r>
              <a:rPr lang="zh-CN" altLang="en-US" dirty="0"/>
              <a:t>创建</a:t>
            </a:r>
            <a:r>
              <a:rPr lang="en-US" altLang="zh-CN" dirty="0"/>
              <a:t>SQLite </a:t>
            </a:r>
            <a:r>
              <a:rPr lang="zh-CN" altLang="en-US" dirty="0"/>
              <a:t>数据库</a:t>
            </a:r>
            <a:endParaRPr lang="zh-CN" altLang="zh-CN" dirty="0"/>
          </a:p>
        </p:txBody>
      </p:sp>
      <p:sp>
        <p:nvSpPr>
          <p:cNvPr id="18435" name="Rectangle 3"/>
          <p:cNvSpPr>
            <a:spLocks noGrp="1" noChangeArrowheads="1"/>
          </p:cNvSpPr>
          <p:nvPr>
            <p:ph type="body" sz="half" idx="1"/>
          </p:nvPr>
        </p:nvSpPr>
        <p:spPr>
          <a:xfrm>
            <a:off x="912813" y="1276350"/>
            <a:ext cx="7762875" cy="4816475"/>
          </a:xfrm>
        </p:spPr>
        <p:txBody>
          <a:bodyPr vert="horz" wrap="square" lIns="91440" tIns="45720" rIns="91440" bIns="45720" numCol="1" anchor="t" anchorCtr="0" compatLnSpc="1">
            <a:scene3d>
              <a:camera prst="orthographicFront"/>
              <a:lightRig rig="soft" dir="t">
                <a:rot lat="0" lon="0" rev="15600000"/>
              </a:lightRig>
            </a:scene3d>
            <a:sp3d extrusionH="57150" prstMaterial="softEdge">
              <a:bevelT w="25400" h="38100"/>
            </a:sp3d>
          </a:bodyPr>
          <a:lstStyle/>
          <a:p>
            <a:pPr marL="342900" marR="0" lvl="0" indent="-342900" algn="l" defTabSz="914400" rtl="0" eaLnBrk="0" fontAlgn="base" latinLnBrk="0" hangingPunct="0">
              <a:lnSpc>
                <a:spcPct val="100000"/>
              </a:lnSpc>
              <a:spcBef>
                <a:spcPct val="20000"/>
              </a:spcBef>
              <a:spcAft>
                <a:spcPct val="0"/>
              </a:spcAft>
              <a:buClrTx/>
              <a:buSzTx/>
              <a:buFont typeface="Wingdings" panose="05000000000000000000" pitchFamily="2" charset="2"/>
              <a:buChar char="p"/>
              <a:defRPr/>
            </a:pPr>
            <a:r>
              <a:rPr kumimoji="0" lang="zh-CN" altLang="en-US" sz="2400" b="1" i="0" u="none" strike="noStrike" kern="0" cap="none" spc="0" normalizeH="0" baseline="0" noProof="0" dirty="0" smtClean="0">
                <a:solidFill>
                  <a:schemeClr val="accent4"/>
                </a:solidFill>
                <a:effectLst/>
                <a:uLnTx/>
                <a:uFillTx/>
                <a:latin typeface="+mn-lt"/>
                <a:ea typeface="+mn-ea"/>
                <a:cs typeface="+mn-cs"/>
              </a:rPr>
              <a:t>可以在运行</a:t>
            </a:r>
            <a:r>
              <a:rPr kumimoji="0" lang="en-US" altLang="zh-CN" sz="2400" b="1" i="0" u="none" strike="noStrike" kern="0" cap="none" spc="0" normalizeH="0" baseline="0" noProof="0" dirty="0" smtClean="0">
                <a:solidFill>
                  <a:schemeClr val="accent4"/>
                </a:solidFill>
                <a:effectLst/>
                <a:uLnTx/>
                <a:uFillTx/>
                <a:latin typeface="+mn-lt"/>
                <a:ea typeface="+mn-ea"/>
                <a:cs typeface="+mn-cs"/>
              </a:rPr>
              <a:t>SQLite</a:t>
            </a:r>
            <a:r>
              <a:rPr kumimoji="0" lang="zh-CN" altLang="en-US" sz="2400" b="1" i="0" u="none" strike="noStrike" kern="0" cap="none" spc="0" normalizeH="0" baseline="0" noProof="0" dirty="0" smtClean="0">
                <a:solidFill>
                  <a:schemeClr val="accent4"/>
                </a:solidFill>
                <a:effectLst/>
                <a:uLnTx/>
                <a:uFillTx/>
                <a:latin typeface="+mn-lt"/>
                <a:ea typeface="+mn-ea"/>
                <a:cs typeface="+mn-cs"/>
              </a:rPr>
              <a:t>数据库的同时通过参数创建</a:t>
            </a:r>
            <a:r>
              <a:rPr kumimoji="0" lang="en-US" altLang="zh-CN" sz="2400" b="1" i="0" u="none" strike="noStrike" kern="0" cap="none" spc="0" normalizeH="0" baseline="0" noProof="0" dirty="0" smtClean="0">
                <a:solidFill>
                  <a:schemeClr val="accent4"/>
                </a:solidFill>
                <a:effectLst/>
                <a:uLnTx/>
                <a:uFillTx/>
                <a:latin typeface="+mn-lt"/>
                <a:ea typeface="+mn-ea"/>
                <a:cs typeface="+mn-cs"/>
              </a:rPr>
              <a:t>SQLite </a:t>
            </a:r>
            <a:r>
              <a:rPr kumimoji="0" lang="zh-CN" altLang="en-US" sz="2400" b="1" i="0" u="none" strike="noStrike" kern="0" cap="none" spc="0" normalizeH="0" baseline="0" noProof="0" dirty="0" smtClean="0">
                <a:solidFill>
                  <a:schemeClr val="accent4"/>
                </a:solidFill>
                <a:effectLst/>
                <a:uLnTx/>
                <a:uFillTx/>
                <a:latin typeface="+mn-lt"/>
                <a:ea typeface="+mn-ea"/>
                <a:cs typeface="+mn-cs"/>
              </a:rPr>
              <a:t>数据库，具体方法如下：</a:t>
            </a:r>
            <a:endParaRPr kumimoji="0" lang="zh-CN" altLang="en-US" sz="2400" b="1" i="0" u="none" strike="noStrike" kern="0" cap="none" spc="0" normalizeH="0" baseline="0" noProof="0" dirty="0" smtClean="0">
              <a:solidFill>
                <a:schemeClr val="accent4"/>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defRPr/>
            </a:pPr>
            <a:r>
              <a:rPr kumimoji="0" lang="en-US" altLang="zh-CN" sz="2400" b="1" i="0" u="none" strike="noStrike" kern="0" cap="none" spc="0" normalizeH="0" baseline="0" noProof="0" dirty="0" smtClean="0">
                <a:solidFill>
                  <a:schemeClr val="accent4"/>
                </a:solidFill>
                <a:effectLst/>
                <a:uLnTx/>
                <a:uFillTx/>
                <a:latin typeface="+mn-lt"/>
                <a:ea typeface="+mn-ea"/>
                <a:cs typeface="+mn-cs"/>
              </a:rPr>
              <a:t>sqlite3 </a:t>
            </a:r>
            <a:r>
              <a:rPr kumimoji="0" lang="zh-CN" altLang="en-US" sz="2400" b="1" i="0" u="none" strike="noStrike" kern="0" cap="none" spc="0" normalizeH="0" baseline="0" noProof="0" dirty="0" smtClean="0">
                <a:solidFill>
                  <a:schemeClr val="accent4"/>
                </a:solidFill>
                <a:effectLst/>
                <a:uLnTx/>
                <a:uFillTx/>
                <a:latin typeface="+mn-lt"/>
                <a:ea typeface="+mn-ea"/>
                <a:cs typeface="+mn-cs"/>
              </a:rPr>
              <a:t>数据库文件名</a:t>
            </a:r>
            <a:endParaRPr kumimoji="0" lang="zh-CN" altLang="en-US" sz="2400" b="1" i="0" u="none" strike="noStrike" kern="0" cap="none" spc="0" normalizeH="0" baseline="0" noProof="0" dirty="0" smtClean="0">
              <a:solidFill>
                <a:schemeClr val="accent4"/>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Wingdings" panose="05000000000000000000" pitchFamily="2" charset="2"/>
              <a:buChar char="p"/>
              <a:defRPr/>
            </a:pPr>
            <a:r>
              <a:rPr kumimoji="0" lang="en-US" altLang="zh-CN" sz="2400" b="1" i="0" u="none" strike="noStrike" kern="0" cap="none" spc="0" normalizeH="0" baseline="0" noProof="0" dirty="0" smtClean="0">
                <a:solidFill>
                  <a:schemeClr val="accent4"/>
                </a:solidFill>
                <a:effectLst/>
                <a:uLnTx/>
                <a:uFillTx/>
                <a:latin typeface="+mn-lt"/>
                <a:ea typeface="+mn-ea"/>
                <a:cs typeface="+mn-cs"/>
              </a:rPr>
              <a:t>SQLite </a:t>
            </a:r>
            <a:r>
              <a:rPr kumimoji="0" lang="zh-CN" altLang="en-US" sz="2400" b="1" i="0" u="none" strike="noStrike" kern="0" cap="none" spc="0" normalizeH="0" baseline="0" noProof="0" dirty="0" smtClean="0">
                <a:solidFill>
                  <a:srgbClr val="FF0000"/>
                </a:solidFill>
                <a:effectLst/>
                <a:uLnTx/>
                <a:uFillTx/>
                <a:latin typeface="+mn-lt"/>
                <a:ea typeface="+mn-ea"/>
                <a:cs typeface="+mn-cs"/>
              </a:rPr>
              <a:t>数据库文件的扩展名为</a:t>
            </a:r>
            <a:r>
              <a:rPr kumimoji="0" lang="en-US" altLang="zh-CN" sz="2400" b="1" i="0" u="none" strike="noStrike" kern="0" cap="none" spc="0" normalizeH="0" baseline="0" noProof="0" dirty="0" smtClean="0">
                <a:solidFill>
                  <a:srgbClr val="FF0000"/>
                </a:solidFill>
                <a:effectLst/>
                <a:uLnTx/>
                <a:uFillTx/>
                <a:latin typeface="+mn-lt"/>
                <a:ea typeface="+mn-ea"/>
                <a:cs typeface="+mn-cs"/>
              </a:rPr>
              <a:t>.</a:t>
            </a:r>
            <a:r>
              <a:rPr kumimoji="0" lang="en-US" altLang="zh-CN" sz="2400" b="1" i="0" u="none" strike="noStrike" kern="0" cap="none" spc="0" normalizeH="0" baseline="0" noProof="0" dirty="0" err="1" smtClean="0">
                <a:solidFill>
                  <a:srgbClr val="FF0000"/>
                </a:solidFill>
                <a:effectLst/>
                <a:uLnTx/>
                <a:uFillTx/>
                <a:latin typeface="+mn-lt"/>
                <a:ea typeface="+mn-ea"/>
                <a:cs typeface="+mn-cs"/>
              </a:rPr>
              <a:t>db</a:t>
            </a:r>
            <a:r>
              <a:rPr kumimoji="0" lang="zh-CN" altLang="en-US" sz="2400" b="1" i="0" u="none" strike="noStrike" kern="0" cap="none" spc="0" normalizeH="0" baseline="0" noProof="0" dirty="0" smtClean="0">
                <a:solidFill>
                  <a:schemeClr val="accent4"/>
                </a:solidFill>
                <a:effectLst/>
                <a:uLnTx/>
                <a:uFillTx/>
                <a:latin typeface="+mn-lt"/>
                <a:ea typeface="+mn-ea"/>
                <a:cs typeface="+mn-cs"/>
              </a:rPr>
              <a:t>。如果指定的数据库文件存在，则打开该数据库；否则创建该数据库。</a:t>
            </a:r>
            <a:endParaRPr kumimoji="0" lang="zh-CN" altLang="en-US" sz="2400" b="1" i="0" u="none" strike="noStrike" kern="0" cap="none" spc="0" normalizeH="0" baseline="0" noProof="0" dirty="0" smtClean="0">
              <a:solidFill>
                <a:schemeClr val="accent4"/>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Wingdings" panose="05000000000000000000" pitchFamily="2" charset="2"/>
              <a:buChar char="p"/>
              <a:defRPr/>
            </a:pPr>
            <a:r>
              <a:rPr kumimoji="0" lang="en-US" altLang="zh-CN" sz="2400" b="1" i="0" u="none" strike="noStrike" kern="0" cap="none" spc="0" normalizeH="0" baseline="0" noProof="0" dirty="0" smtClean="0">
                <a:solidFill>
                  <a:schemeClr val="accent4"/>
                </a:solidFill>
                <a:effectLst/>
                <a:uLnTx/>
                <a:uFillTx/>
                <a:latin typeface="+mn-lt"/>
                <a:ea typeface="+mn-ea"/>
                <a:cs typeface="+mn-cs"/>
              </a:rPr>
              <a:t>【</a:t>
            </a:r>
            <a:r>
              <a:rPr kumimoji="0" lang="zh-CN" altLang="en-US" sz="2400" b="1" i="0" u="none" strike="noStrike" kern="0" cap="none" spc="0" normalizeH="0" baseline="0" noProof="0" dirty="0" smtClean="0">
                <a:solidFill>
                  <a:schemeClr val="accent4"/>
                </a:solidFill>
                <a:effectLst/>
                <a:uLnTx/>
                <a:uFillTx/>
                <a:latin typeface="+mn-lt"/>
                <a:ea typeface="+mn-ea"/>
                <a:cs typeface="+mn-cs"/>
              </a:rPr>
              <a:t>例</a:t>
            </a:r>
            <a:r>
              <a:rPr kumimoji="0" lang="en-US" altLang="zh-CN" sz="2400" b="1" i="0" u="none" strike="noStrike" kern="0" cap="none" spc="0" normalizeH="0" baseline="0" noProof="0" dirty="0" smtClean="0">
                <a:solidFill>
                  <a:schemeClr val="accent4"/>
                </a:solidFill>
                <a:effectLst/>
                <a:uLnTx/>
                <a:uFillTx/>
                <a:latin typeface="+mn-lt"/>
                <a:ea typeface="+mn-ea"/>
                <a:cs typeface="+mn-cs"/>
              </a:rPr>
              <a:t>11-1】</a:t>
            </a:r>
            <a:r>
              <a:rPr kumimoji="0" lang="zh-CN" altLang="en-US" sz="2400" b="1" i="0" u="none" strike="noStrike" kern="0" cap="none" spc="0" normalizeH="0" baseline="0" noProof="0" dirty="0" smtClean="0">
                <a:solidFill>
                  <a:schemeClr val="accent4"/>
                </a:solidFill>
                <a:effectLst/>
                <a:uLnTx/>
                <a:uFillTx/>
                <a:latin typeface="+mn-lt"/>
                <a:ea typeface="+mn-ea"/>
                <a:cs typeface="+mn-cs"/>
              </a:rPr>
              <a:t>创建</a:t>
            </a:r>
            <a:r>
              <a:rPr kumimoji="0" lang="en-US" altLang="zh-CN" sz="2400" b="1" i="0" u="none" strike="noStrike" kern="0" cap="none" spc="0" normalizeH="0" baseline="0" noProof="0" dirty="0" smtClean="0">
                <a:solidFill>
                  <a:schemeClr val="accent4"/>
                </a:solidFill>
                <a:effectLst/>
                <a:uLnTx/>
                <a:uFillTx/>
                <a:latin typeface="+mn-lt"/>
                <a:ea typeface="+mn-ea"/>
                <a:cs typeface="+mn-cs"/>
              </a:rPr>
              <a:t>SQLite </a:t>
            </a:r>
            <a:r>
              <a:rPr kumimoji="0" lang="zh-CN" altLang="en-US" sz="2400" b="1" i="0" u="none" strike="noStrike" kern="0" cap="none" spc="0" normalizeH="0" baseline="0" noProof="0" dirty="0" smtClean="0">
                <a:solidFill>
                  <a:schemeClr val="accent4"/>
                </a:solidFill>
                <a:effectLst/>
                <a:uLnTx/>
                <a:uFillTx/>
                <a:latin typeface="+mn-lt"/>
                <a:ea typeface="+mn-ea"/>
                <a:cs typeface="+mn-cs"/>
              </a:rPr>
              <a:t>数据库</a:t>
            </a:r>
            <a:r>
              <a:rPr kumimoji="0" lang="en-US" altLang="zh-CN" sz="2400" b="1" i="0" u="none" strike="noStrike" kern="0" cap="none" spc="0" normalizeH="0" baseline="0" noProof="0" dirty="0" err="1" smtClean="0">
                <a:solidFill>
                  <a:schemeClr val="accent4"/>
                </a:solidFill>
                <a:effectLst/>
                <a:uLnTx/>
                <a:uFillTx/>
                <a:latin typeface="+mn-lt"/>
                <a:ea typeface="+mn-ea"/>
                <a:cs typeface="+mn-cs"/>
              </a:rPr>
              <a:t>test.db</a:t>
            </a:r>
            <a:r>
              <a:rPr kumimoji="0" lang="zh-CN" altLang="en-US" sz="2400" b="1" i="0" u="none" strike="noStrike" kern="0" cap="none" spc="0" normalizeH="0" baseline="0" noProof="0" dirty="0" smtClean="0">
                <a:solidFill>
                  <a:schemeClr val="accent4"/>
                </a:solidFill>
                <a:effectLst/>
                <a:uLnTx/>
                <a:uFillTx/>
                <a:latin typeface="+mn-lt"/>
                <a:ea typeface="+mn-ea"/>
                <a:cs typeface="+mn-cs"/>
              </a:rPr>
              <a:t>。执行下面的命令：</a:t>
            </a:r>
            <a:endParaRPr kumimoji="0" lang="zh-CN" altLang="en-US" sz="2400" b="1" i="0" u="none" strike="noStrike" kern="0" cap="none" spc="0" normalizeH="0" baseline="0" noProof="0" dirty="0" smtClean="0">
              <a:solidFill>
                <a:schemeClr val="accent4"/>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defRPr/>
            </a:pPr>
            <a:r>
              <a:rPr kumimoji="0" lang="en-US" altLang="zh-CN" sz="2400" b="1" i="0" u="none" strike="noStrike" kern="0" cap="none" spc="0" normalizeH="0" baseline="0" noProof="0" dirty="0" smtClean="0">
                <a:solidFill>
                  <a:schemeClr val="accent4"/>
                </a:solidFill>
                <a:effectLst/>
                <a:uLnTx/>
                <a:uFillTx/>
                <a:latin typeface="+mn-lt"/>
                <a:ea typeface="+mn-ea"/>
                <a:cs typeface="+mn-cs"/>
              </a:rPr>
              <a:t>sqlite3 </a:t>
            </a:r>
            <a:r>
              <a:rPr kumimoji="0" lang="en-US" altLang="zh-CN" sz="2400" b="1" i="0" u="none" strike="noStrike" kern="0" cap="none" spc="0" normalizeH="0" baseline="0" noProof="0" dirty="0" err="1" smtClean="0">
                <a:solidFill>
                  <a:schemeClr val="accent4"/>
                </a:solidFill>
                <a:effectLst/>
                <a:uLnTx/>
                <a:uFillTx/>
                <a:latin typeface="+mn-lt"/>
                <a:ea typeface="+mn-ea"/>
                <a:cs typeface="+mn-cs"/>
              </a:rPr>
              <a:t>test.db</a:t>
            </a:r>
            <a:endParaRPr kumimoji="0" lang="en-US" altLang="zh-CN" sz="2400" b="1" i="0" u="none" strike="noStrike" kern="0" cap="none" spc="0" normalizeH="0" baseline="0" noProof="0" dirty="0" smtClean="0">
              <a:solidFill>
                <a:schemeClr val="accent4"/>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Wingdings" panose="05000000000000000000" pitchFamily="2" charset="2"/>
              <a:buChar char="p"/>
              <a:defRPr/>
            </a:pPr>
            <a:r>
              <a:rPr kumimoji="0" lang="zh-CN" altLang="en-US" sz="2400" b="1" i="0" u="none" strike="noStrike" kern="0" cap="none" spc="0" normalizeH="0" baseline="0" noProof="0" dirty="0" smtClean="0">
                <a:solidFill>
                  <a:schemeClr val="accent4"/>
                </a:solidFill>
                <a:effectLst/>
                <a:uLnTx/>
                <a:uFillTx/>
                <a:latin typeface="+mn-lt"/>
                <a:ea typeface="+mn-ea"/>
                <a:cs typeface="+mn-cs"/>
              </a:rPr>
              <a:t>进入</a:t>
            </a:r>
            <a:r>
              <a:rPr kumimoji="0" lang="en-US" altLang="zh-CN" sz="2400" b="1" i="0" u="none" strike="noStrike" kern="0" cap="none" spc="0" normalizeH="0" baseline="0" noProof="0" dirty="0" smtClean="0">
                <a:solidFill>
                  <a:schemeClr val="accent4"/>
                </a:solidFill>
                <a:effectLst/>
                <a:uLnTx/>
                <a:uFillTx/>
                <a:latin typeface="+mn-lt"/>
                <a:ea typeface="+mn-ea"/>
                <a:cs typeface="+mn-cs"/>
              </a:rPr>
              <a:t>SQLite</a:t>
            </a:r>
            <a:r>
              <a:rPr kumimoji="0" lang="zh-CN" altLang="en-US" sz="2400" b="1" i="0" u="none" strike="noStrike" kern="0" cap="none" spc="0" normalizeH="0" baseline="0" noProof="0" dirty="0" smtClean="0">
                <a:solidFill>
                  <a:schemeClr val="accent4"/>
                </a:solidFill>
                <a:effectLst/>
                <a:uLnTx/>
                <a:uFillTx/>
                <a:latin typeface="+mn-lt"/>
                <a:ea typeface="+mn-ea"/>
                <a:cs typeface="+mn-cs"/>
              </a:rPr>
              <a:t>数据库的命令行窗口后，可以执行下面的命令保存</a:t>
            </a:r>
            <a:r>
              <a:rPr kumimoji="0" lang="en-US" altLang="zh-CN" sz="2400" b="1" i="0" u="none" strike="noStrike" kern="0" cap="none" spc="0" normalizeH="0" baseline="0" noProof="0" dirty="0" err="1" smtClean="0">
                <a:solidFill>
                  <a:schemeClr val="accent4"/>
                </a:solidFill>
                <a:effectLst/>
                <a:uLnTx/>
                <a:uFillTx/>
                <a:latin typeface="+mn-lt"/>
                <a:ea typeface="+mn-ea"/>
                <a:cs typeface="+mn-cs"/>
              </a:rPr>
              <a:t>test.db</a:t>
            </a:r>
            <a:r>
              <a:rPr kumimoji="0" lang="zh-CN" altLang="en-US" sz="2400" b="1" i="0" u="none" strike="noStrike" kern="0" cap="none" spc="0" normalizeH="0" baseline="0" noProof="0" dirty="0" smtClean="0">
                <a:solidFill>
                  <a:schemeClr val="accent4"/>
                </a:solidFill>
                <a:effectLst/>
                <a:uLnTx/>
                <a:uFillTx/>
                <a:latin typeface="+mn-lt"/>
                <a:ea typeface="+mn-ea"/>
                <a:cs typeface="+mn-cs"/>
              </a:rPr>
              <a:t>数据库。</a:t>
            </a:r>
            <a:endParaRPr kumimoji="0" lang="zh-CN" altLang="en-US" sz="2400" b="1" i="0" u="none" strike="noStrike" kern="0" cap="none" spc="0" normalizeH="0" baseline="0" noProof="0" dirty="0" smtClean="0">
              <a:solidFill>
                <a:schemeClr val="accent4"/>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defRPr/>
            </a:pPr>
            <a:r>
              <a:rPr kumimoji="0" lang="en-US" altLang="zh-CN" sz="2400" b="1" i="0" u="none" strike="noStrike" kern="0" cap="none" spc="0" normalizeH="0" baseline="0" noProof="0" dirty="0" smtClean="0">
                <a:solidFill>
                  <a:schemeClr val="accent4"/>
                </a:solidFill>
                <a:effectLst/>
                <a:uLnTx/>
                <a:uFillTx/>
                <a:latin typeface="+mn-lt"/>
                <a:ea typeface="+mn-ea"/>
                <a:cs typeface="+mn-cs"/>
              </a:rPr>
              <a:t>.save </a:t>
            </a:r>
            <a:r>
              <a:rPr kumimoji="0" lang="en-US" altLang="zh-CN" sz="2400" b="1" i="0" u="none" strike="noStrike" kern="0" cap="none" spc="0" normalizeH="0" baseline="0" noProof="0" dirty="0" err="1" smtClean="0">
                <a:solidFill>
                  <a:schemeClr val="accent4"/>
                </a:solidFill>
                <a:effectLst/>
                <a:uLnTx/>
                <a:uFillTx/>
                <a:latin typeface="+mn-lt"/>
                <a:ea typeface="+mn-ea"/>
                <a:cs typeface="+mn-cs"/>
              </a:rPr>
              <a:t>test.db</a:t>
            </a:r>
            <a:endParaRPr kumimoji="0" lang="en-US" altLang="zh-CN" sz="2400" b="1" i="0" u="none" strike="noStrike" kern="0" cap="none" spc="0" normalizeH="0" baseline="0" noProof="0" dirty="0" smtClean="0">
              <a:solidFill>
                <a:schemeClr val="accent4"/>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Wingdings" panose="05000000000000000000" pitchFamily="2" charset="2"/>
              <a:buChar char="p"/>
              <a:defRPr/>
            </a:pPr>
            <a:endParaRPr kumimoji="0" lang="en-US" altLang="zh-CN" sz="2400" b="1" i="0" u="none" strike="noStrike" kern="0" cap="none" spc="0" normalizeH="0" baseline="0" noProof="0" dirty="0" smtClean="0">
              <a:solidFill>
                <a:schemeClr val="accent4"/>
              </a:solidFill>
              <a:effectLst/>
              <a:uLnTx/>
              <a:uFillTx/>
              <a:latin typeface="+mn-lt"/>
              <a:ea typeface="+mn-ea"/>
              <a:cs typeface="+mn-c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Rectangle 2"/>
          <p:cNvSpPr>
            <a:spLocks noGrp="1"/>
          </p:cNvSpPr>
          <p:nvPr>
            <p:ph type="title"/>
          </p:nvPr>
        </p:nvSpPr>
        <p:spPr/>
        <p:txBody>
          <a:bodyPr vert="horz" wrap="square" lIns="91440" tIns="45720" rIns="91440" bIns="45720" anchor="ctr"/>
          <a:p>
            <a:pPr algn="l"/>
            <a:r>
              <a:rPr lang="en-US" altLang="zh-CN" dirty="0"/>
              <a:t>2.3  </a:t>
            </a:r>
            <a:r>
              <a:rPr lang="zh-CN" altLang="en-US" dirty="0"/>
              <a:t>数据类型</a:t>
            </a:r>
            <a:endParaRPr lang="zh-CN" altLang="zh-CN" dirty="0"/>
          </a:p>
        </p:txBody>
      </p:sp>
      <p:sp>
        <p:nvSpPr>
          <p:cNvPr id="19458" name="Rectangle 3"/>
          <p:cNvSpPr>
            <a:spLocks noGrp="1"/>
          </p:cNvSpPr>
          <p:nvPr>
            <p:ph type="body" sz="half" idx="1"/>
          </p:nvPr>
        </p:nvSpPr>
        <p:spPr>
          <a:xfrm>
            <a:off x="912813" y="1276350"/>
            <a:ext cx="7691437" cy="1431925"/>
          </a:xfrm>
        </p:spPr>
        <p:txBody>
          <a:bodyPr vert="horz" wrap="square" lIns="91440" tIns="45720" rIns="91440" bIns="45720" anchor="t"/>
          <a:p>
            <a:r>
              <a:rPr lang="zh-CN" altLang="zh-CN" sz="2000" dirty="0"/>
              <a:t>帧的简要结构</a:t>
            </a:r>
            <a:endParaRPr lang="zh-CN" altLang="zh-CN" sz="2000" dirty="0"/>
          </a:p>
          <a:p>
            <a:endParaRPr lang="en-US" altLang="zh-CN" sz="2000" dirty="0"/>
          </a:p>
          <a:p>
            <a:endParaRPr lang="zh-CN" altLang="zh-CN" sz="2000" dirty="0"/>
          </a:p>
        </p:txBody>
      </p:sp>
      <p:graphicFrame>
        <p:nvGraphicFramePr>
          <p:cNvPr id="2" name="表格 1"/>
          <p:cNvGraphicFramePr>
            <a:graphicFrameLocks noGrp="1"/>
          </p:cNvGraphicFramePr>
          <p:nvPr/>
        </p:nvGraphicFramePr>
        <p:xfrm>
          <a:off x="906463" y="1341438"/>
          <a:ext cx="7856855" cy="5050155"/>
        </p:xfrm>
        <a:graphic>
          <a:graphicData uri="http://schemas.openxmlformats.org/drawingml/2006/table">
            <a:tbl>
              <a:tblPr>
                <a:tableStyleId>{5C22544A-7EE6-4342-B048-85BDC9FD1C3A}</a:tableStyleId>
              </a:tblPr>
              <a:tblGrid>
                <a:gridCol w="1585926"/>
                <a:gridCol w="6270635"/>
              </a:tblGrid>
              <a:tr h="226311">
                <a:tc>
                  <a:txBody>
                    <a:bodyPr/>
                    <a:lstStyle/>
                    <a:p>
                      <a:pPr algn="ctr">
                        <a:spcBef>
                          <a:spcPts val="160"/>
                        </a:spcBef>
                        <a:spcAft>
                          <a:spcPts val="160"/>
                        </a:spcAft>
                      </a:pPr>
                      <a:r>
                        <a:rPr lang="zh-CN" sz="1600" kern="100" dirty="0">
                          <a:effectLst/>
                        </a:rPr>
                        <a:t>数据类型</a:t>
                      </a:r>
                      <a:endParaRPr lang="zh-CN" sz="1600" kern="1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tc>
                <a:tc>
                  <a:txBody>
                    <a:bodyPr/>
                    <a:lstStyle/>
                    <a:p>
                      <a:pPr algn="ctr">
                        <a:spcBef>
                          <a:spcPts val="160"/>
                        </a:spcBef>
                        <a:spcAft>
                          <a:spcPts val="160"/>
                        </a:spcAft>
                      </a:pPr>
                      <a:r>
                        <a:rPr lang="zh-CN" sz="1600" kern="100">
                          <a:effectLst/>
                        </a:rPr>
                        <a:t>说明</a:t>
                      </a:r>
                      <a:endParaRPr lang="zh-CN" sz="1600" kern="10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tc>
              </a:tr>
              <a:tr h="226311">
                <a:tc>
                  <a:txBody>
                    <a:bodyPr/>
                    <a:lstStyle/>
                    <a:p>
                      <a:pPr algn="l">
                        <a:spcBef>
                          <a:spcPts val="160"/>
                        </a:spcBef>
                        <a:spcAft>
                          <a:spcPts val="160"/>
                        </a:spcAft>
                      </a:pPr>
                      <a:r>
                        <a:rPr lang="en-US" sz="1600" kern="100" dirty="0">
                          <a:effectLst/>
                        </a:rPr>
                        <a:t>NULL</a:t>
                      </a:r>
                      <a:endParaRPr lang="zh-CN" sz="1600" kern="1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tc>
                <a:tc>
                  <a:txBody>
                    <a:bodyPr/>
                    <a:lstStyle/>
                    <a:p>
                      <a:pPr algn="l">
                        <a:spcBef>
                          <a:spcPts val="160"/>
                        </a:spcBef>
                        <a:spcAft>
                          <a:spcPts val="160"/>
                        </a:spcAft>
                      </a:pPr>
                      <a:r>
                        <a:rPr lang="zh-CN" sz="1600" kern="100">
                          <a:effectLst/>
                        </a:rPr>
                        <a:t>空值</a:t>
                      </a:r>
                      <a:endParaRPr lang="zh-CN" sz="1600" kern="10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tc>
              </a:tr>
              <a:tr h="243840">
                <a:tc>
                  <a:txBody>
                    <a:bodyPr/>
                    <a:lstStyle/>
                    <a:p>
                      <a:pPr algn="l">
                        <a:spcBef>
                          <a:spcPts val="160"/>
                        </a:spcBef>
                        <a:spcAft>
                          <a:spcPts val="160"/>
                        </a:spcAft>
                      </a:pPr>
                      <a:r>
                        <a:rPr lang="en-US" sz="1600" kern="100" dirty="0">
                          <a:solidFill>
                            <a:srgbClr val="FF0000"/>
                          </a:solidFill>
                          <a:effectLst/>
                        </a:rPr>
                        <a:t>integer</a:t>
                      </a:r>
                      <a:endParaRPr lang="en-US" sz="1600" kern="100" dirty="0">
                        <a:solidFill>
                          <a:srgbClr val="FF0000"/>
                        </a:solidFill>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tc>
                <a:tc>
                  <a:txBody>
                    <a:bodyPr/>
                    <a:lstStyle/>
                    <a:p>
                      <a:pPr algn="l">
                        <a:spcBef>
                          <a:spcPts val="160"/>
                        </a:spcBef>
                        <a:spcAft>
                          <a:spcPts val="160"/>
                        </a:spcAft>
                      </a:pPr>
                      <a:r>
                        <a:rPr lang="zh-CN" sz="1600" kern="100">
                          <a:solidFill>
                            <a:srgbClr val="FF0000"/>
                          </a:solidFill>
                          <a:effectLst/>
                        </a:rPr>
                        <a:t>带符号的整型</a:t>
                      </a:r>
                      <a:endParaRPr lang="zh-CN" sz="1600" kern="100">
                        <a:solidFill>
                          <a:srgbClr val="FF0000"/>
                        </a:solidFill>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tc>
              </a:tr>
              <a:tr h="226311">
                <a:tc>
                  <a:txBody>
                    <a:bodyPr/>
                    <a:lstStyle/>
                    <a:p>
                      <a:pPr algn="l">
                        <a:spcBef>
                          <a:spcPts val="160"/>
                        </a:spcBef>
                        <a:spcAft>
                          <a:spcPts val="160"/>
                        </a:spcAft>
                      </a:pPr>
                      <a:r>
                        <a:rPr lang="en-US" sz="1600" kern="100" dirty="0">
                          <a:effectLst/>
                        </a:rPr>
                        <a:t>real</a:t>
                      </a:r>
                      <a:endParaRPr lang="zh-CN" sz="1600" kern="1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tc>
                <a:tc>
                  <a:txBody>
                    <a:bodyPr/>
                    <a:lstStyle/>
                    <a:p>
                      <a:pPr algn="l">
                        <a:spcBef>
                          <a:spcPts val="160"/>
                        </a:spcBef>
                        <a:spcAft>
                          <a:spcPts val="160"/>
                        </a:spcAft>
                      </a:pPr>
                      <a:r>
                        <a:rPr lang="zh-CN" sz="1600" kern="100" dirty="0">
                          <a:effectLst/>
                        </a:rPr>
                        <a:t>实数</a:t>
                      </a:r>
                      <a:endParaRPr lang="zh-CN" sz="1600" kern="1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tc>
              </a:tr>
              <a:tr h="226311">
                <a:tc>
                  <a:txBody>
                    <a:bodyPr/>
                    <a:lstStyle/>
                    <a:p>
                      <a:pPr algn="l">
                        <a:spcBef>
                          <a:spcPts val="160"/>
                        </a:spcBef>
                        <a:spcAft>
                          <a:spcPts val="160"/>
                        </a:spcAft>
                      </a:pPr>
                      <a:r>
                        <a:rPr lang="en-US" sz="1600" kern="100">
                          <a:effectLst/>
                        </a:rPr>
                        <a:t>text</a:t>
                      </a:r>
                      <a:endParaRPr lang="zh-CN" sz="1600" kern="10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tc>
                <a:tc>
                  <a:txBody>
                    <a:bodyPr/>
                    <a:lstStyle/>
                    <a:p>
                      <a:pPr algn="l">
                        <a:spcBef>
                          <a:spcPts val="160"/>
                        </a:spcBef>
                        <a:spcAft>
                          <a:spcPts val="160"/>
                        </a:spcAft>
                      </a:pPr>
                      <a:r>
                        <a:rPr lang="zh-CN" sz="1600" kern="100" dirty="0">
                          <a:effectLst/>
                        </a:rPr>
                        <a:t>字符串文本</a:t>
                      </a:r>
                      <a:endParaRPr lang="zh-CN" sz="1600" kern="1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tc>
              </a:tr>
              <a:tr h="226311">
                <a:tc>
                  <a:txBody>
                    <a:bodyPr/>
                    <a:lstStyle/>
                    <a:p>
                      <a:pPr algn="l">
                        <a:spcBef>
                          <a:spcPts val="160"/>
                        </a:spcBef>
                        <a:spcAft>
                          <a:spcPts val="160"/>
                        </a:spcAft>
                      </a:pPr>
                      <a:r>
                        <a:rPr lang="en-US" sz="1600" kern="100">
                          <a:effectLst/>
                        </a:rPr>
                        <a:t>blob</a:t>
                      </a:r>
                      <a:endParaRPr lang="zh-CN" sz="1600" kern="10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tc>
                <a:tc>
                  <a:txBody>
                    <a:bodyPr/>
                    <a:lstStyle/>
                    <a:p>
                      <a:pPr algn="l">
                        <a:spcBef>
                          <a:spcPts val="160"/>
                        </a:spcBef>
                        <a:spcAft>
                          <a:spcPts val="160"/>
                        </a:spcAft>
                      </a:pPr>
                      <a:r>
                        <a:rPr lang="zh-CN" sz="1600" kern="100" dirty="0">
                          <a:effectLst/>
                        </a:rPr>
                        <a:t>二进制对象</a:t>
                      </a:r>
                      <a:endParaRPr lang="zh-CN" sz="1600" kern="1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tc>
              </a:tr>
              <a:tr h="226311">
                <a:tc>
                  <a:txBody>
                    <a:bodyPr/>
                    <a:lstStyle/>
                    <a:p>
                      <a:pPr algn="l">
                        <a:spcBef>
                          <a:spcPts val="160"/>
                        </a:spcBef>
                        <a:spcAft>
                          <a:spcPts val="160"/>
                        </a:spcAft>
                      </a:pPr>
                      <a:r>
                        <a:rPr lang="en-US" sz="1600" kern="100">
                          <a:effectLst/>
                        </a:rPr>
                        <a:t>smallint</a:t>
                      </a:r>
                      <a:endParaRPr lang="zh-CN" sz="1600" kern="10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tc>
                <a:tc>
                  <a:txBody>
                    <a:bodyPr/>
                    <a:lstStyle/>
                    <a:p>
                      <a:pPr algn="l">
                        <a:spcBef>
                          <a:spcPts val="160"/>
                        </a:spcBef>
                        <a:spcAft>
                          <a:spcPts val="160"/>
                        </a:spcAft>
                      </a:pPr>
                      <a:r>
                        <a:rPr lang="en-US" sz="1600" kern="100" dirty="0">
                          <a:effectLst/>
                        </a:rPr>
                        <a:t>16 </a:t>
                      </a:r>
                      <a:r>
                        <a:rPr lang="zh-CN" sz="1600" kern="100" dirty="0">
                          <a:effectLst/>
                        </a:rPr>
                        <a:t>位整数</a:t>
                      </a:r>
                      <a:endParaRPr lang="zh-CN" sz="1600" kern="1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tc>
              </a:tr>
              <a:tr h="226311">
                <a:tc>
                  <a:txBody>
                    <a:bodyPr/>
                    <a:lstStyle/>
                    <a:p>
                      <a:pPr algn="l">
                        <a:spcBef>
                          <a:spcPts val="160"/>
                        </a:spcBef>
                        <a:spcAft>
                          <a:spcPts val="160"/>
                        </a:spcAft>
                      </a:pPr>
                      <a:r>
                        <a:rPr lang="en-US" sz="1600" kern="100">
                          <a:effectLst/>
                        </a:rPr>
                        <a:t>decimal(p,s)</a:t>
                      </a:r>
                      <a:endParaRPr lang="zh-CN" sz="1600" kern="10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tc>
                <a:tc>
                  <a:txBody>
                    <a:bodyPr/>
                    <a:lstStyle/>
                    <a:p>
                      <a:pPr algn="l">
                        <a:spcBef>
                          <a:spcPts val="160"/>
                        </a:spcBef>
                        <a:spcAft>
                          <a:spcPts val="160"/>
                        </a:spcAft>
                      </a:pPr>
                      <a:r>
                        <a:rPr lang="zh-CN" sz="1600" kern="100" dirty="0">
                          <a:effectLst/>
                        </a:rPr>
                        <a:t>小数。</a:t>
                      </a:r>
                      <a:r>
                        <a:rPr lang="en-US" sz="1600" kern="100" dirty="0">
                          <a:effectLst/>
                        </a:rPr>
                        <a:t>p</a:t>
                      </a:r>
                      <a:r>
                        <a:rPr lang="zh-CN" sz="1600" kern="100" dirty="0">
                          <a:effectLst/>
                        </a:rPr>
                        <a:t>指数字的位数，</a:t>
                      </a:r>
                      <a:r>
                        <a:rPr lang="en-US" sz="1600" kern="100" dirty="0">
                          <a:effectLst/>
                        </a:rPr>
                        <a:t>s</a:t>
                      </a:r>
                      <a:r>
                        <a:rPr lang="zh-CN" sz="1600" kern="100" dirty="0">
                          <a:effectLst/>
                        </a:rPr>
                        <a:t>指小数点后有几位数。</a:t>
                      </a:r>
                      <a:endParaRPr lang="zh-CN" sz="1600" kern="1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tc>
              </a:tr>
              <a:tr h="243840">
                <a:tc>
                  <a:txBody>
                    <a:bodyPr/>
                    <a:lstStyle/>
                    <a:p>
                      <a:pPr algn="l">
                        <a:spcBef>
                          <a:spcPts val="160"/>
                        </a:spcBef>
                        <a:spcAft>
                          <a:spcPts val="160"/>
                        </a:spcAft>
                      </a:pPr>
                      <a:r>
                        <a:rPr lang="en-US" sz="1600" kern="100">
                          <a:solidFill>
                            <a:srgbClr val="FF0000"/>
                          </a:solidFill>
                          <a:effectLst/>
                        </a:rPr>
                        <a:t>float</a:t>
                      </a:r>
                      <a:endParaRPr lang="en-US" sz="1600" kern="100">
                        <a:solidFill>
                          <a:srgbClr val="FF0000"/>
                        </a:solidFill>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tc>
                <a:tc>
                  <a:txBody>
                    <a:bodyPr/>
                    <a:lstStyle/>
                    <a:p>
                      <a:pPr algn="l">
                        <a:spcBef>
                          <a:spcPts val="160"/>
                        </a:spcBef>
                        <a:spcAft>
                          <a:spcPts val="160"/>
                        </a:spcAft>
                      </a:pPr>
                      <a:r>
                        <a:rPr lang="en-US" sz="1600" kern="100" dirty="0">
                          <a:effectLst/>
                        </a:rPr>
                        <a:t>32</a:t>
                      </a:r>
                      <a:r>
                        <a:rPr lang="zh-CN" sz="1600" kern="100" dirty="0">
                          <a:effectLst/>
                        </a:rPr>
                        <a:t>位浮点数字</a:t>
                      </a:r>
                      <a:endParaRPr lang="zh-CN" sz="1600" kern="1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tc>
              </a:tr>
              <a:tr h="226311">
                <a:tc>
                  <a:txBody>
                    <a:bodyPr/>
                    <a:lstStyle/>
                    <a:p>
                      <a:pPr algn="l">
                        <a:spcBef>
                          <a:spcPts val="160"/>
                        </a:spcBef>
                        <a:spcAft>
                          <a:spcPts val="160"/>
                        </a:spcAft>
                      </a:pPr>
                      <a:r>
                        <a:rPr lang="en-US" sz="1600" kern="100">
                          <a:solidFill>
                            <a:srgbClr val="FF0000"/>
                          </a:solidFill>
                          <a:effectLst/>
                        </a:rPr>
                        <a:t>double</a:t>
                      </a:r>
                      <a:endParaRPr lang="en-US" sz="1600" kern="100">
                        <a:solidFill>
                          <a:srgbClr val="FF0000"/>
                        </a:solidFill>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tc>
                <a:tc>
                  <a:txBody>
                    <a:bodyPr/>
                    <a:lstStyle/>
                    <a:p>
                      <a:pPr algn="l">
                        <a:spcBef>
                          <a:spcPts val="160"/>
                        </a:spcBef>
                        <a:spcAft>
                          <a:spcPts val="160"/>
                        </a:spcAft>
                      </a:pPr>
                      <a:r>
                        <a:rPr lang="en-US" sz="1600" kern="100" dirty="0">
                          <a:effectLst/>
                        </a:rPr>
                        <a:t>64</a:t>
                      </a:r>
                      <a:r>
                        <a:rPr lang="zh-CN" sz="1600" kern="100" dirty="0">
                          <a:effectLst/>
                        </a:rPr>
                        <a:t>位实数</a:t>
                      </a:r>
                      <a:endParaRPr lang="zh-CN" sz="1600" kern="1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tc>
              </a:tr>
              <a:tr h="226311">
                <a:tc>
                  <a:txBody>
                    <a:bodyPr/>
                    <a:lstStyle/>
                    <a:p>
                      <a:pPr algn="l">
                        <a:spcBef>
                          <a:spcPts val="160"/>
                        </a:spcBef>
                        <a:spcAft>
                          <a:spcPts val="160"/>
                        </a:spcAft>
                      </a:pPr>
                      <a:r>
                        <a:rPr lang="en-US" sz="1600" kern="100">
                          <a:effectLst/>
                        </a:rPr>
                        <a:t>char(n)</a:t>
                      </a:r>
                      <a:endParaRPr lang="zh-CN" sz="1600" kern="10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tc>
                <a:tc>
                  <a:txBody>
                    <a:bodyPr/>
                    <a:lstStyle/>
                    <a:p>
                      <a:pPr algn="l">
                        <a:spcBef>
                          <a:spcPts val="160"/>
                        </a:spcBef>
                        <a:spcAft>
                          <a:spcPts val="160"/>
                        </a:spcAft>
                      </a:pPr>
                      <a:r>
                        <a:rPr lang="zh-CN" sz="1600" kern="100" dirty="0">
                          <a:effectLst/>
                        </a:rPr>
                        <a:t>固定长度的字符串，</a:t>
                      </a:r>
                      <a:r>
                        <a:rPr lang="en-US" sz="1600" kern="100" dirty="0">
                          <a:effectLst/>
                        </a:rPr>
                        <a:t>n</a:t>
                      </a:r>
                      <a:r>
                        <a:rPr lang="zh-CN" sz="1600" kern="100" dirty="0">
                          <a:effectLst/>
                        </a:rPr>
                        <a:t>为字符串的长度，不能超过</a:t>
                      </a:r>
                      <a:r>
                        <a:rPr lang="en-US" sz="1600" kern="100" dirty="0">
                          <a:effectLst/>
                        </a:rPr>
                        <a:t> 254</a:t>
                      </a:r>
                      <a:endParaRPr lang="zh-CN" sz="1600" kern="1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tc>
              </a:tr>
              <a:tr h="452622">
                <a:tc>
                  <a:txBody>
                    <a:bodyPr/>
                    <a:lstStyle/>
                    <a:p>
                      <a:pPr algn="l">
                        <a:spcBef>
                          <a:spcPts val="160"/>
                        </a:spcBef>
                        <a:spcAft>
                          <a:spcPts val="160"/>
                        </a:spcAft>
                      </a:pPr>
                      <a:r>
                        <a:rPr lang="en-US" sz="1600" kern="100">
                          <a:effectLst/>
                        </a:rPr>
                        <a:t>varchar(n)</a:t>
                      </a:r>
                      <a:endParaRPr lang="zh-CN" sz="1600" kern="10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tc>
                <a:tc>
                  <a:txBody>
                    <a:bodyPr/>
                    <a:lstStyle/>
                    <a:p>
                      <a:pPr algn="l">
                        <a:spcBef>
                          <a:spcPts val="160"/>
                        </a:spcBef>
                        <a:spcAft>
                          <a:spcPts val="160"/>
                        </a:spcAft>
                      </a:pPr>
                      <a:r>
                        <a:rPr lang="zh-CN" sz="1600" kern="100" dirty="0">
                          <a:effectLst/>
                        </a:rPr>
                        <a:t>不固定长度的字符串，</a:t>
                      </a:r>
                      <a:r>
                        <a:rPr lang="en-US" sz="1600" kern="100" dirty="0">
                          <a:effectLst/>
                        </a:rPr>
                        <a:t>n</a:t>
                      </a:r>
                      <a:r>
                        <a:rPr lang="zh-CN" sz="1600" kern="100" dirty="0">
                          <a:effectLst/>
                        </a:rPr>
                        <a:t>为字符串的最大长度，不能超过</a:t>
                      </a:r>
                      <a:r>
                        <a:rPr lang="en-US" sz="1600" kern="100" dirty="0">
                          <a:effectLst/>
                        </a:rPr>
                        <a:t> 4000</a:t>
                      </a:r>
                      <a:endParaRPr lang="zh-CN" sz="1600" kern="1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tc>
              </a:tr>
              <a:tr h="452622">
                <a:tc>
                  <a:txBody>
                    <a:bodyPr/>
                    <a:lstStyle/>
                    <a:p>
                      <a:pPr algn="l">
                        <a:spcBef>
                          <a:spcPts val="160"/>
                        </a:spcBef>
                        <a:spcAft>
                          <a:spcPts val="160"/>
                        </a:spcAft>
                      </a:pPr>
                      <a:r>
                        <a:rPr lang="en-US" sz="1600" kern="100">
                          <a:effectLst/>
                        </a:rPr>
                        <a:t>graphic(n)</a:t>
                      </a:r>
                      <a:endParaRPr lang="zh-CN" sz="1600" kern="10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tc>
                <a:tc>
                  <a:txBody>
                    <a:bodyPr/>
                    <a:lstStyle/>
                    <a:p>
                      <a:pPr algn="l">
                        <a:spcBef>
                          <a:spcPts val="160"/>
                        </a:spcBef>
                        <a:spcAft>
                          <a:spcPts val="160"/>
                        </a:spcAft>
                      </a:pPr>
                      <a:r>
                        <a:rPr lang="zh-CN" sz="1600" kern="100" dirty="0">
                          <a:effectLst/>
                        </a:rPr>
                        <a:t>和</a:t>
                      </a:r>
                      <a:r>
                        <a:rPr lang="en-US" sz="1600" kern="100" dirty="0">
                          <a:effectLst/>
                        </a:rPr>
                        <a:t>char(n)</a:t>
                      </a:r>
                      <a:r>
                        <a:rPr lang="zh-CN" sz="1600" kern="100" dirty="0">
                          <a:effectLst/>
                        </a:rPr>
                        <a:t>一样，不过其单位是两个字节</a:t>
                      </a:r>
                      <a:r>
                        <a:rPr lang="en-US" sz="1600" kern="100" dirty="0">
                          <a:effectLst/>
                        </a:rPr>
                        <a:t>double-bytes</a:t>
                      </a:r>
                      <a:r>
                        <a:rPr lang="zh-CN" sz="1600" kern="100" dirty="0">
                          <a:effectLst/>
                        </a:rPr>
                        <a:t>，</a:t>
                      </a:r>
                      <a:r>
                        <a:rPr lang="en-US" sz="1600" kern="100" dirty="0">
                          <a:effectLst/>
                        </a:rPr>
                        <a:t> n</a:t>
                      </a:r>
                      <a:r>
                        <a:rPr lang="zh-CN" sz="1600" kern="100" dirty="0">
                          <a:effectLst/>
                        </a:rPr>
                        <a:t>不能超过</a:t>
                      </a:r>
                      <a:r>
                        <a:rPr lang="en-US" sz="1600" kern="100" dirty="0">
                          <a:effectLst/>
                        </a:rPr>
                        <a:t>127</a:t>
                      </a:r>
                      <a:r>
                        <a:rPr lang="zh-CN" sz="1600" kern="100" dirty="0">
                          <a:effectLst/>
                        </a:rPr>
                        <a:t>。</a:t>
                      </a:r>
                      <a:r>
                        <a:rPr lang="en-US" sz="1600" kern="100" dirty="0">
                          <a:effectLst/>
                        </a:rPr>
                        <a:t>graphic</a:t>
                      </a:r>
                      <a:r>
                        <a:rPr lang="zh-CN" sz="1600" kern="100" dirty="0">
                          <a:effectLst/>
                        </a:rPr>
                        <a:t>支持两个字节长度的字体，例如汉字</a:t>
                      </a:r>
                      <a:endParaRPr lang="zh-CN" sz="1600" kern="1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tc>
              </a:tr>
              <a:tr h="452622">
                <a:tc>
                  <a:txBody>
                    <a:bodyPr/>
                    <a:lstStyle/>
                    <a:p>
                      <a:pPr algn="l">
                        <a:spcBef>
                          <a:spcPts val="160"/>
                        </a:spcBef>
                        <a:spcAft>
                          <a:spcPts val="160"/>
                        </a:spcAft>
                      </a:pPr>
                      <a:r>
                        <a:rPr lang="en-US" sz="1600" kern="100">
                          <a:effectLst/>
                        </a:rPr>
                        <a:t>vargraphic(n)</a:t>
                      </a:r>
                      <a:endParaRPr lang="zh-CN" sz="1600" kern="10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tc>
                <a:tc>
                  <a:txBody>
                    <a:bodyPr/>
                    <a:lstStyle/>
                    <a:p>
                      <a:pPr algn="l">
                        <a:spcBef>
                          <a:spcPts val="160"/>
                        </a:spcBef>
                        <a:spcAft>
                          <a:spcPts val="160"/>
                        </a:spcAft>
                      </a:pPr>
                      <a:r>
                        <a:rPr lang="zh-CN" sz="1600" kern="100" dirty="0">
                          <a:effectLst/>
                        </a:rPr>
                        <a:t>长度不固定且最大长度为</a:t>
                      </a:r>
                      <a:r>
                        <a:rPr lang="en-US" sz="1600" kern="100" dirty="0">
                          <a:effectLst/>
                        </a:rPr>
                        <a:t> n </a:t>
                      </a:r>
                      <a:r>
                        <a:rPr lang="zh-CN" sz="1600" kern="100" dirty="0">
                          <a:effectLst/>
                        </a:rPr>
                        <a:t>的双字节字符串，</a:t>
                      </a:r>
                      <a:r>
                        <a:rPr lang="en-US" sz="1600" kern="100" dirty="0">
                          <a:effectLst/>
                        </a:rPr>
                        <a:t>n</a:t>
                      </a:r>
                      <a:r>
                        <a:rPr lang="zh-CN" sz="1600" kern="100" dirty="0">
                          <a:effectLst/>
                        </a:rPr>
                        <a:t>不能超过</a:t>
                      </a:r>
                      <a:r>
                        <a:rPr lang="en-US" sz="1600" kern="100" dirty="0">
                          <a:effectLst/>
                        </a:rPr>
                        <a:t> 4000</a:t>
                      </a:r>
                      <a:endParaRPr lang="zh-CN" sz="1600" kern="1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tc>
              </a:tr>
              <a:tr h="226311">
                <a:tc>
                  <a:txBody>
                    <a:bodyPr/>
                    <a:lstStyle/>
                    <a:p>
                      <a:pPr algn="l">
                        <a:spcBef>
                          <a:spcPts val="160"/>
                        </a:spcBef>
                        <a:spcAft>
                          <a:spcPts val="160"/>
                        </a:spcAft>
                      </a:pPr>
                      <a:r>
                        <a:rPr lang="en-US" sz="1600" kern="100">
                          <a:solidFill>
                            <a:srgbClr val="FF0000"/>
                          </a:solidFill>
                          <a:effectLst/>
                        </a:rPr>
                        <a:t>date</a:t>
                      </a:r>
                      <a:endParaRPr lang="en-US" sz="1600" kern="100">
                        <a:solidFill>
                          <a:srgbClr val="FF0000"/>
                        </a:solidFill>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tc>
                <a:tc>
                  <a:txBody>
                    <a:bodyPr/>
                    <a:lstStyle/>
                    <a:p>
                      <a:pPr algn="l">
                        <a:spcBef>
                          <a:spcPts val="160"/>
                        </a:spcBef>
                        <a:spcAft>
                          <a:spcPts val="160"/>
                        </a:spcAft>
                      </a:pPr>
                      <a:r>
                        <a:rPr lang="zh-CN" sz="1600" kern="100" dirty="0">
                          <a:effectLst/>
                        </a:rPr>
                        <a:t>日期，包含年、月、日</a:t>
                      </a:r>
                      <a:endParaRPr lang="zh-CN" sz="1600" kern="1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tc>
              </a:tr>
              <a:tr h="226311">
                <a:tc>
                  <a:txBody>
                    <a:bodyPr/>
                    <a:lstStyle/>
                    <a:p>
                      <a:pPr algn="l">
                        <a:spcBef>
                          <a:spcPts val="160"/>
                        </a:spcBef>
                        <a:spcAft>
                          <a:spcPts val="160"/>
                        </a:spcAft>
                      </a:pPr>
                      <a:r>
                        <a:rPr lang="en-US" sz="1600" kern="100">
                          <a:solidFill>
                            <a:srgbClr val="FF0000"/>
                          </a:solidFill>
                          <a:effectLst/>
                        </a:rPr>
                        <a:t>time</a:t>
                      </a:r>
                      <a:endParaRPr lang="en-US" sz="1600" kern="100">
                        <a:solidFill>
                          <a:srgbClr val="FF0000"/>
                        </a:solidFill>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tc>
                <a:tc>
                  <a:txBody>
                    <a:bodyPr/>
                    <a:lstStyle/>
                    <a:p>
                      <a:pPr algn="l">
                        <a:spcBef>
                          <a:spcPts val="160"/>
                        </a:spcBef>
                        <a:spcAft>
                          <a:spcPts val="160"/>
                        </a:spcAft>
                      </a:pPr>
                      <a:r>
                        <a:rPr lang="zh-CN" sz="1600" kern="100" dirty="0">
                          <a:effectLst/>
                        </a:rPr>
                        <a:t>时间包含小时、分钟、秒</a:t>
                      </a:r>
                      <a:endParaRPr lang="zh-CN" sz="1600" kern="1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tc>
              </a:tr>
              <a:tr h="226311">
                <a:tc>
                  <a:txBody>
                    <a:bodyPr/>
                    <a:lstStyle/>
                    <a:p>
                      <a:pPr algn="l">
                        <a:spcBef>
                          <a:spcPts val="160"/>
                        </a:spcBef>
                        <a:spcAft>
                          <a:spcPts val="160"/>
                        </a:spcAft>
                      </a:pPr>
                      <a:r>
                        <a:rPr lang="en-US" sz="1600" kern="100">
                          <a:effectLst/>
                        </a:rPr>
                        <a:t>timestamp</a:t>
                      </a:r>
                      <a:endParaRPr lang="zh-CN" sz="1600" kern="10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tc>
                <a:tc>
                  <a:txBody>
                    <a:bodyPr/>
                    <a:lstStyle/>
                    <a:p>
                      <a:pPr algn="l">
                        <a:spcBef>
                          <a:spcPts val="160"/>
                        </a:spcBef>
                        <a:spcAft>
                          <a:spcPts val="160"/>
                        </a:spcAft>
                      </a:pPr>
                      <a:r>
                        <a:rPr lang="zh-CN" sz="1600" kern="100" dirty="0">
                          <a:effectLst/>
                        </a:rPr>
                        <a:t>时间戳，包含年、月、日、时、分、秒、千分之一秒</a:t>
                      </a:r>
                      <a:endParaRPr lang="zh-CN" sz="1600" kern="1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tc>
              </a:tr>
              <a:tr h="226311">
                <a:tc>
                  <a:txBody>
                    <a:bodyPr/>
                    <a:lstStyle/>
                    <a:p>
                      <a:pPr algn="l">
                        <a:spcBef>
                          <a:spcPts val="160"/>
                        </a:spcBef>
                        <a:spcAft>
                          <a:spcPts val="160"/>
                        </a:spcAft>
                      </a:pPr>
                      <a:r>
                        <a:rPr lang="en-US" sz="1600" kern="100">
                          <a:effectLst/>
                        </a:rPr>
                        <a:t>datetime</a:t>
                      </a:r>
                      <a:endParaRPr lang="zh-CN" sz="1600" kern="10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tc>
                <a:tc>
                  <a:txBody>
                    <a:bodyPr/>
                    <a:lstStyle/>
                    <a:p>
                      <a:pPr algn="l">
                        <a:spcBef>
                          <a:spcPts val="160"/>
                        </a:spcBef>
                        <a:spcAft>
                          <a:spcPts val="160"/>
                        </a:spcAft>
                      </a:pPr>
                      <a:r>
                        <a:rPr lang="zh-CN" sz="1600" kern="100" dirty="0">
                          <a:effectLst/>
                        </a:rPr>
                        <a:t>日期和时间</a:t>
                      </a:r>
                      <a:endParaRPr lang="zh-CN" sz="1600" kern="1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3"/>
          <p:cNvSpPr>
            <a:spLocks noGrp="1"/>
          </p:cNvSpPr>
          <p:nvPr>
            <p:ph type="sldNum" sz="quarter" idx="10"/>
          </p:nvPr>
        </p:nvSpPr>
        <p:spPr/>
        <p:txBody>
          <a:bodyPr/>
          <a:p>
            <a:pPr>
              <a:defRPr/>
            </a:pPr>
            <a:fld id="{9394C29D-ED0C-453C-8BBC-C52F19F5BA76}" type="slidenum">
              <a:rPr lang="zh-CN" altLang="en-US" smtClean="0"/>
            </a:fld>
            <a:r>
              <a:rPr lang="en-US" altLang="zh-CN" dirty="0" smtClean="0"/>
              <a:t>/43</a:t>
            </a:r>
            <a:endParaRPr lang="zh-CN" altLang="en-US" dirty="0"/>
          </a:p>
        </p:txBody>
      </p:sp>
      <p:pic>
        <p:nvPicPr>
          <p:cNvPr id="20484" name="Picture 6"/>
          <p:cNvPicPr>
            <a:picLocks noChangeAspect="1"/>
          </p:cNvPicPr>
          <p:nvPr>
            <p:ph idx="1"/>
          </p:nvPr>
        </p:nvPicPr>
        <p:blipFill>
          <a:blip r:embed="rId1"/>
          <a:stretch>
            <a:fillRect/>
          </a:stretch>
        </p:blipFill>
        <p:spPr>
          <a:xfrm>
            <a:off x="1131570" y="1284605"/>
            <a:ext cx="6389370" cy="3926840"/>
          </a:xfrm>
          <a:prstGeom prst="rect">
            <a:avLst/>
          </a:prstGeom>
          <a:noFill/>
          <a:ln w="9525">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a:r>
              <a:rPr lang="zh-CN" altLang="en-US"/>
              <a:t>一</a:t>
            </a:r>
            <a:r>
              <a:rPr lang="en-US" altLang="zh-CN"/>
              <a:t>.</a:t>
            </a:r>
            <a:r>
              <a:rPr lang="zh-CN" altLang="en-US" noProof="0" dirty="0" smtClean="0">
                <a:solidFill>
                  <a:schemeClr val="accent4"/>
                </a:solidFill>
                <a:effectLst/>
                <a:uLnTx/>
                <a:uFillTx/>
                <a:latin typeface="黑体" panose="02010609060101010101" pitchFamily="2" charset="-122"/>
                <a:ea typeface="黑体" panose="02010609060101010101" pitchFamily="2" charset="-122"/>
                <a:cs typeface="黑体" panose="02010609060101010101" pitchFamily="2" charset="-122"/>
                <a:sym typeface="+mn-ea"/>
              </a:rPr>
              <a:t>课程描述</a:t>
            </a:r>
            <a:endParaRPr lang="en-US" altLang="zh-CN"/>
          </a:p>
        </p:txBody>
      </p:sp>
      <p:sp>
        <p:nvSpPr>
          <p:cNvPr id="3" name="内容占位符 2"/>
          <p:cNvSpPr>
            <a:spLocks noGrp="1"/>
          </p:cNvSpPr>
          <p:nvPr>
            <p:ph idx="1"/>
          </p:nvPr>
        </p:nvSpPr>
        <p:spPr/>
        <p:txBody>
          <a:bodyPr>
            <a:scene3d>
              <a:camera prst="orthographicFront"/>
              <a:lightRig rig="soft" dir="t">
                <a:rot lat="0" lon="0" rev="15600000"/>
              </a:lightRig>
            </a:scene3d>
            <a:sp3d extrusionH="57150" prstMaterial="softEdge">
              <a:bevelT w="25400" h="38100"/>
            </a:sp3d>
          </a:bodyPr>
          <a:p>
            <a:pPr marL="0" marR="0" lvl="0" indent="0" algn="l" defTabSz="914400" rtl="0" eaLnBrk="1" fontAlgn="base" latinLnBrk="0" hangingPunct="1">
              <a:lnSpc>
                <a:spcPct val="80000"/>
              </a:lnSpc>
              <a:spcBef>
                <a:spcPct val="20000"/>
              </a:spcBef>
              <a:spcAft>
                <a:spcPct val="0"/>
              </a:spcAft>
              <a:buClrTx/>
              <a:buSzTx/>
              <a:buFont typeface="Wingdings" panose="05000000000000000000" pitchFamily="2" charset="2"/>
              <a:buNone/>
              <a:defRPr/>
            </a:pPr>
            <a:endParaRPr kumimoji="0" lang="zh-CN" altLang="en-US" b="1" i="0" u="none" strike="noStrike" kern="0" cap="none" spc="0" normalizeH="0" baseline="0" noProof="0" dirty="0" smtClean="0">
              <a:solidFill>
                <a:schemeClr val="accent4"/>
              </a:solidFill>
              <a:effectLst/>
              <a:uLnTx/>
              <a:uFillTx/>
              <a:latin typeface="黑体" panose="02010609060101010101" pitchFamily="2" charset="-122"/>
              <a:ea typeface="黑体" panose="02010609060101010101" pitchFamily="2" charset="-122"/>
              <a:cs typeface="黑体" panose="02010609060101010101" pitchFamily="2" charset="-122"/>
            </a:endParaRPr>
          </a:p>
          <a:p>
            <a:pPr marL="0" marR="0" lvl="0" indent="0" algn="l" defTabSz="914400" rtl="0" eaLnBrk="1" fontAlgn="base" latinLnBrk="0" hangingPunct="1">
              <a:lnSpc>
                <a:spcPct val="80000"/>
              </a:lnSpc>
              <a:spcBef>
                <a:spcPct val="20000"/>
              </a:spcBef>
              <a:spcAft>
                <a:spcPct val="0"/>
              </a:spcAft>
              <a:buClrTx/>
              <a:buSzTx/>
              <a:buFont typeface="Wingdings" panose="05000000000000000000" pitchFamily="2" charset="2"/>
              <a:buNone/>
              <a:defRPr/>
            </a:pPr>
            <a:endParaRPr kumimoji="0" lang="zh-CN" altLang="en-US" b="1" i="0" u="none" strike="noStrike" kern="0" cap="none" spc="0" normalizeH="0" baseline="0" noProof="0" dirty="0" smtClean="0">
              <a:solidFill>
                <a:schemeClr val="accent4"/>
              </a:solidFill>
              <a:effectLst/>
              <a:uLnTx/>
              <a:uFillTx/>
              <a:latin typeface="黑体" panose="02010609060101010101" pitchFamily="2" charset="-122"/>
              <a:ea typeface="黑体" panose="02010609060101010101" pitchFamily="2" charset="-122"/>
              <a:cs typeface="黑体" panose="02010609060101010101" pitchFamily="2" charset="-122"/>
            </a:endParaRPr>
          </a:p>
          <a:p>
            <a:pPr marL="0" marR="0" lvl="0" indent="0" algn="l" defTabSz="914400" rtl="0" eaLnBrk="1" fontAlgn="base" latinLnBrk="0" hangingPunct="1">
              <a:lnSpc>
                <a:spcPct val="80000"/>
              </a:lnSpc>
              <a:spcBef>
                <a:spcPct val="20000"/>
              </a:spcBef>
              <a:spcAft>
                <a:spcPct val="0"/>
              </a:spcAft>
              <a:buClrTx/>
              <a:buSzTx/>
              <a:buFont typeface="Wingdings" panose="05000000000000000000" pitchFamily="2" charset="2"/>
              <a:buNone/>
              <a:defRPr/>
            </a:pPr>
            <a:r>
              <a:rPr lang="zh-CN" altLang="en-US" noProof="0" dirty="0">
                <a:solidFill>
                  <a:schemeClr val="accent4"/>
                </a:solidFill>
                <a:effectLst/>
                <a:uLnTx/>
                <a:uFillTx/>
                <a:latin typeface="黑体" panose="02010609060101010101" pitchFamily="2" charset="-122"/>
                <a:ea typeface="黑体" panose="02010609060101010101" pitchFamily="2" charset="-122"/>
                <a:cs typeface="黑体" panose="02010609060101010101" pitchFamily="2" charset="-122"/>
                <a:sym typeface="+mn-ea"/>
              </a:rPr>
              <a:t>随着科学技术和社会经济的飞速发展，人们掌握的信息量急剧增加，要充分地开发和利用这些信息资源，就必须有一种新技术能对大量的信息进行识别、存储、处理与传播。数据库技术已广泛应用于各个领域。本章介绍</a:t>
            </a:r>
            <a:r>
              <a:rPr lang="en-US" altLang="zh-CN" noProof="0" dirty="0">
                <a:solidFill>
                  <a:schemeClr val="accent4"/>
                </a:solidFill>
                <a:effectLst/>
                <a:uLnTx/>
                <a:uFillTx/>
                <a:latin typeface="黑体" panose="02010609060101010101" pitchFamily="2" charset="-122"/>
                <a:ea typeface="黑体" panose="02010609060101010101" pitchFamily="2" charset="-122"/>
                <a:cs typeface="黑体" panose="02010609060101010101" pitchFamily="2" charset="-122"/>
                <a:sym typeface="+mn-ea"/>
              </a:rPr>
              <a:t>Python</a:t>
            </a:r>
            <a:r>
              <a:rPr lang="zh-CN" altLang="en-US" noProof="0" dirty="0">
                <a:solidFill>
                  <a:schemeClr val="accent4"/>
                </a:solidFill>
                <a:effectLst/>
                <a:uLnTx/>
                <a:uFillTx/>
                <a:latin typeface="黑体" panose="02010609060101010101" pitchFamily="2" charset="-122"/>
                <a:ea typeface="黑体" panose="02010609060101010101" pitchFamily="2" charset="-122"/>
                <a:cs typeface="黑体" panose="02010609060101010101" pitchFamily="2" charset="-122"/>
                <a:sym typeface="+mn-ea"/>
              </a:rPr>
              <a:t>数据库编程的基本方法。</a:t>
            </a:r>
            <a:endParaRPr lang="zh-CN" altLang="en-US">
              <a:solidFill>
                <a:schemeClr val="accent4"/>
              </a:solidFill>
              <a:latin typeface="+mn-ea"/>
              <a:cs typeface="+mn-ea"/>
            </a:endParaRPr>
          </a:p>
          <a:p>
            <a:pPr marL="0" indent="0">
              <a:buNone/>
            </a:pPr>
            <a:endParaRPr lang="zh-CN" altLang="en-US">
              <a:solidFill>
                <a:schemeClr val="accent4"/>
              </a:solidFill>
              <a:latin typeface="+mn-ea"/>
              <a:cs typeface="+mn-ea"/>
            </a:endParaRPr>
          </a:p>
        </p:txBody>
      </p:sp>
      <p:sp>
        <p:nvSpPr>
          <p:cNvPr id="4" name="灯片编号占位符 3"/>
          <p:cNvSpPr>
            <a:spLocks noGrp="1"/>
          </p:cNvSpPr>
          <p:nvPr>
            <p:ph type="sldNum" sz="quarter" idx="10"/>
          </p:nvPr>
        </p:nvSpPr>
        <p:spPr/>
        <p:txBody>
          <a:bodyPr/>
          <a:p>
            <a:pPr>
              <a:defRPr/>
            </a:pPr>
            <a:fld id="{9394C29D-ED0C-453C-8BBC-C52F19F5BA76}" type="slidenum">
              <a:rPr lang="zh-CN" altLang="en-US" smtClean="0"/>
            </a:fld>
            <a:r>
              <a:rPr lang="en-US" altLang="zh-CN" dirty="0" smtClean="0"/>
              <a:t>/43</a:t>
            </a: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Rectangle 2"/>
          <p:cNvSpPr>
            <a:spLocks noGrp="1"/>
          </p:cNvSpPr>
          <p:nvPr>
            <p:ph type="title"/>
          </p:nvPr>
        </p:nvSpPr>
        <p:spPr/>
        <p:txBody>
          <a:bodyPr vert="horz" wrap="square" lIns="91440" tIns="45720" rIns="91440" bIns="45720" anchor="ctr"/>
          <a:p>
            <a:pPr eaLnBrk="1" hangingPunct="1"/>
            <a:r>
              <a:rPr lang="zh-CN" altLang="en-US" dirty="0"/>
              <a:t>使用</a:t>
            </a:r>
            <a:r>
              <a:rPr lang="en-US" altLang="zh-CN" dirty="0"/>
              <a:t>CREATE TABLE</a:t>
            </a:r>
            <a:r>
              <a:rPr lang="zh-CN" altLang="en-US" dirty="0"/>
              <a:t>语句创建表</a:t>
            </a:r>
            <a:endParaRPr lang="en-US" altLang="zh-CN" dirty="0"/>
          </a:p>
        </p:txBody>
      </p:sp>
      <p:sp>
        <p:nvSpPr>
          <p:cNvPr id="21507" name="Rectangle 3"/>
          <p:cNvSpPr>
            <a:spLocks noGrp="1" noChangeArrowheads="1"/>
          </p:cNvSpPr>
          <p:nvPr>
            <p:ph idx="1"/>
          </p:nvPr>
        </p:nvSpPr>
        <p:spPr>
          <a:xfrm>
            <a:off x="912813" y="1276350"/>
            <a:ext cx="7850188" cy="4591050"/>
          </a:xfrm>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defRPr/>
            </a:pPr>
            <a:r>
              <a:rPr kumimoji="0" lang="en-US" altLang="zh-CN" sz="2800" b="1" i="0" u="none" strike="noStrike" kern="0" cap="none" spc="0" normalizeH="0" baseline="0" noProof="0" dirty="0" smtClean="0">
                <a:ln>
                  <a:noFill/>
                </a:ln>
                <a:solidFill>
                  <a:srgbClr val="FF0000"/>
                </a:solidFill>
                <a:effectLst/>
                <a:uLnTx/>
                <a:uFillTx/>
                <a:latin typeface="+mn-lt"/>
                <a:ea typeface="+mn-ea"/>
                <a:cs typeface="+mn-cs"/>
              </a:rPr>
              <a:t>CREATE TABLE </a:t>
            </a:r>
            <a:r>
              <a:rPr kumimoji="0" lang="zh-CN" altLang="en-US" sz="2800" b="1" i="0" u="none" strike="noStrike" kern="0" cap="none" spc="0" normalizeH="0" baseline="0" noProof="0" dirty="0" smtClean="0">
                <a:ln>
                  <a:noFill/>
                </a:ln>
                <a:solidFill>
                  <a:srgbClr val="FF0000"/>
                </a:solidFill>
                <a:effectLst/>
                <a:uLnTx/>
                <a:uFillTx/>
                <a:latin typeface="+mn-lt"/>
                <a:ea typeface="+mn-ea"/>
                <a:cs typeface="+mn-cs"/>
              </a:rPr>
              <a:t>表名</a:t>
            </a:r>
            <a:endParaRPr kumimoji="0" lang="zh-CN" altLang="en-US" sz="2800" b="1" i="0" u="none" strike="noStrike" kern="0" cap="none" spc="0" normalizeH="0" baseline="0" noProof="0" dirty="0" smtClean="0">
              <a:ln>
                <a:noFill/>
              </a:ln>
              <a:solidFill>
                <a:srgbClr val="FF0000"/>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defRPr/>
            </a:pPr>
            <a:r>
              <a:rPr kumimoji="0" lang="en-US" altLang="zh-CN" sz="2800" b="1" i="0" u="none" strike="noStrike" kern="0" cap="none" spc="0" normalizeH="0" baseline="0" noProof="0" dirty="0" smtClean="0">
                <a:ln>
                  <a:noFill/>
                </a:ln>
                <a:solidFill>
                  <a:srgbClr val="FF0000"/>
                </a:solidFill>
                <a:effectLst/>
                <a:uLnTx/>
                <a:uFillTx/>
                <a:latin typeface="+mn-lt"/>
                <a:ea typeface="+mn-ea"/>
                <a:cs typeface="+mn-cs"/>
              </a:rPr>
              <a:t>(</a:t>
            </a:r>
            <a:endParaRPr kumimoji="0" lang="en-US" altLang="zh-CN" sz="2800" b="1" i="0" u="none" strike="noStrike" kern="0" cap="none" spc="0" normalizeH="0" baseline="0" noProof="0" dirty="0" smtClean="0">
              <a:ln>
                <a:noFill/>
              </a:ln>
              <a:solidFill>
                <a:srgbClr val="FF0000"/>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defRPr/>
            </a:pPr>
            <a:r>
              <a:rPr kumimoji="0" lang="en-US" altLang="zh-CN" sz="2800" b="1" i="0" u="none" strike="noStrike" kern="0" cap="none" spc="0" normalizeH="0" baseline="0" noProof="0" dirty="0" smtClean="0">
                <a:ln>
                  <a:noFill/>
                </a:ln>
                <a:solidFill>
                  <a:srgbClr val="FF0000"/>
                </a:solidFill>
                <a:effectLst/>
                <a:uLnTx/>
                <a:uFillTx/>
                <a:latin typeface="+mn-lt"/>
                <a:ea typeface="+mn-ea"/>
                <a:cs typeface="+mn-cs"/>
              </a:rPr>
              <a:t>    </a:t>
            </a:r>
            <a:r>
              <a:rPr kumimoji="0" lang="zh-CN" altLang="en-US" sz="2800" b="1" i="0" u="none" strike="noStrike" kern="0" cap="none" spc="0" normalizeH="0" baseline="0" noProof="0" dirty="0" smtClean="0">
                <a:ln>
                  <a:noFill/>
                </a:ln>
                <a:solidFill>
                  <a:srgbClr val="FF0000"/>
                </a:solidFill>
                <a:effectLst/>
                <a:uLnTx/>
                <a:uFillTx/>
                <a:latin typeface="+mn-lt"/>
                <a:ea typeface="+mn-ea"/>
                <a:cs typeface="+mn-cs"/>
              </a:rPr>
              <a:t>列名</a:t>
            </a:r>
            <a:r>
              <a:rPr kumimoji="0" lang="en-US" altLang="zh-CN" sz="2800" b="1" i="0" u="none" strike="noStrike" kern="0" cap="none" spc="0" normalizeH="0" baseline="0" noProof="0" dirty="0" smtClean="0">
                <a:ln>
                  <a:noFill/>
                </a:ln>
                <a:solidFill>
                  <a:srgbClr val="FF0000"/>
                </a:solidFill>
                <a:effectLst/>
                <a:uLnTx/>
                <a:uFillTx/>
                <a:latin typeface="+mn-lt"/>
                <a:ea typeface="+mn-ea"/>
                <a:cs typeface="+mn-cs"/>
              </a:rPr>
              <a:t>1  </a:t>
            </a:r>
            <a:r>
              <a:rPr kumimoji="0" lang="zh-CN" altLang="en-US" sz="2800" b="1" i="0" u="none" strike="noStrike" kern="0" cap="none" spc="0" normalizeH="0" baseline="0" noProof="0" dirty="0" smtClean="0">
                <a:ln>
                  <a:noFill/>
                </a:ln>
                <a:solidFill>
                  <a:srgbClr val="FF0000"/>
                </a:solidFill>
                <a:effectLst/>
                <a:uLnTx/>
                <a:uFillTx/>
                <a:latin typeface="+mn-lt"/>
                <a:ea typeface="+mn-ea"/>
                <a:cs typeface="+mn-cs"/>
              </a:rPr>
              <a:t>数据类型和长度</a:t>
            </a:r>
            <a:r>
              <a:rPr kumimoji="0" lang="en-US" altLang="zh-CN" sz="2800" b="1" i="0" u="none" strike="noStrike" kern="0" cap="none" spc="0" normalizeH="0" baseline="0" noProof="0" dirty="0" smtClean="0">
                <a:ln>
                  <a:noFill/>
                </a:ln>
                <a:solidFill>
                  <a:srgbClr val="FF0000"/>
                </a:solidFill>
                <a:effectLst/>
                <a:uLnTx/>
                <a:uFillTx/>
                <a:latin typeface="+mn-lt"/>
                <a:ea typeface="+mn-ea"/>
                <a:cs typeface="+mn-cs"/>
              </a:rPr>
              <a:t>1  </a:t>
            </a:r>
            <a:r>
              <a:rPr kumimoji="0" lang="zh-CN" altLang="en-US" sz="2800" b="1" i="0" u="none" strike="noStrike" kern="0" cap="none" spc="0" normalizeH="0" baseline="0" noProof="0" dirty="0" smtClean="0">
                <a:ln>
                  <a:noFill/>
                </a:ln>
                <a:solidFill>
                  <a:srgbClr val="FF0000"/>
                </a:solidFill>
                <a:effectLst/>
                <a:uLnTx/>
                <a:uFillTx/>
                <a:latin typeface="+mn-lt"/>
                <a:ea typeface="+mn-ea"/>
                <a:cs typeface="+mn-cs"/>
              </a:rPr>
              <a:t>列属性</a:t>
            </a:r>
            <a:r>
              <a:rPr kumimoji="0" lang="en-US" altLang="zh-CN" sz="2800" b="1" i="0" u="none" strike="noStrike" kern="0" cap="none" spc="0" normalizeH="0" baseline="0" noProof="0" dirty="0" smtClean="0">
                <a:ln>
                  <a:noFill/>
                </a:ln>
                <a:solidFill>
                  <a:srgbClr val="FF0000"/>
                </a:solidFill>
                <a:effectLst/>
                <a:uLnTx/>
                <a:uFillTx/>
                <a:latin typeface="+mn-lt"/>
                <a:ea typeface="+mn-ea"/>
                <a:cs typeface="+mn-cs"/>
              </a:rPr>
              <a:t>1,</a:t>
            </a:r>
            <a:endParaRPr kumimoji="0" lang="en-US" altLang="zh-CN" sz="2800" b="1" i="0" u="none" strike="noStrike" kern="0" cap="none" spc="0" normalizeH="0" baseline="0" noProof="0" dirty="0" smtClean="0">
              <a:ln>
                <a:noFill/>
              </a:ln>
              <a:solidFill>
                <a:srgbClr val="FF0000"/>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defRPr/>
            </a:pPr>
            <a:r>
              <a:rPr kumimoji="0" lang="en-US" altLang="zh-CN" sz="2800" b="1" i="0" u="none" strike="noStrike" kern="0" cap="none" spc="0" normalizeH="0" baseline="0" noProof="0" dirty="0" smtClean="0">
                <a:ln>
                  <a:noFill/>
                </a:ln>
                <a:solidFill>
                  <a:srgbClr val="FF0000"/>
                </a:solidFill>
                <a:effectLst/>
                <a:uLnTx/>
                <a:uFillTx/>
                <a:latin typeface="+mn-lt"/>
                <a:ea typeface="+mn-ea"/>
                <a:cs typeface="+mn-cs"/>
              </a:rPr>
              <a:t>    </a:t>
            </a:r>
            <a:r>
              <a:rPr kumimoji="0" lang="zh-CN" altLang="en-US" sz="2800" b="1" i="0" u="none" strike="noStrike" kern="0" cap="none" spc="0" normalizeH="0" baseline="0" noProof="0" dirty="0" smtClean="0">
                <a:ln>
                  <a:noFill/>
                </a:ln>
                <a:solidFill>
                  <a:srgbClr val="FF0000"/>
                </a:solidFill>
                <a:effectLst/>
                <a:uLnTx/>
                <a:uFillTx/>
                <a:latin typeface="+mn-lt"/>
                <a:ea typeface="+mn-ea"/>
                <a:cs typeface="+mn-cs"/>
              </a:rPr>
              <a:t>列名</a:t>
            </a:r>
            <a:r>
              <a:rPr kumimoji="0" lang="en-US" altLang="zh-CN" sz="2800" b="1" i="0" u="none" strike="noStrike" kern="0" cap="none" spc="0" normalizeH="0" baseline="0" noProof="0" dirty="0" smtClean="0">
                <a:ln>
                  <a:noFill/>
                </a:ln>
                <a:solidFill>
                  <a:srgbClr val="FF0000"/>
                </a:solidFill>
                <a:effectLst/>
                <a:uLnTx/>
                <a:uFillTx/>
                <a:latin typeface="+mn-lt"/>
                <a:ea typeface="+mn-ea"/>
                <a:cs typeface="+mn-cs"/>
              </a:rPr>
              <a:t>2  </a:t>
            </a:r>
            <a:r>
              <a:rPr kumimoji="0" lang="zh-CN" altLang="en-US" sz="2800" b="1" i="0" u="none" strike="noStrike" kern="0" cap="none" spc="0" normalizeH="0" baseline="0" noProof="0" dirty="0" smtClean="0">
                <a:ln>
                  <a:noFill/>
                </a:ln>
                <a:solidFill>
                  <a:srgbClr val="FF0000"/>
                </a:solidFill>
                <a:effectLst/>
                <a:uLnTx/>
                <a:uFillTx/>
                <a:latin typeface="+mn-lt"/>
                <a:ea typeface="+mn-ea"/>
                <a:cs typeface="+mn-cs"/>
              </a:rPr>
              <a:t>数据类型和长度</a:t>
            </a:r>
            <a:r>
              <a:rPr kumimoji="0" lang="en-US" altLang="zh-CN" sz="2800" b="1" i="0" u="none" strike="noStrike" kern="0" cap="none" spc="0" normalizeH="0" baseline="0" noProof="0" dirty="0" smtClean="0">
                <a:ln>
                  <a:noFill/>
                </a:ln>
                <a:solidFill>
                  <a:srgbClr val="FF0000"/>
                </a:solidFill>
                <a:effectLst/>
                <a:uLnTx/>
                <a:uFillTx/>
                <a:latin typeface="+mn-lt"/>
                <a:ea typeface="+mn-ea"/>
                <a:cs typeface="+mn-cs"/>
              </a:rPr>
              <a:t>2  </a:t>
            </a:r>
            <a:r>
              <a:rPr kumimoji="0" lang="zh-CN" altLang="en-US" sz="2800" b="1" i="0" u="none" strike="noStrike" kern="0" cap="none" spc="0" normalizeH="0" baseline="0" noProof="0" dirty="0" smtClean="0">
                <a:ln>
                  <a:noFill/>
                </a:ln>
                <a:solidFill>
                  <a:srgbClr val="FF0000"/>
                </a:solidFill>
                <a:effectLst/>
                <a:uLnTx/>
                <a:uFillTx/>
                <a:latin typeface="+mn-lt"/>
                <a:ea typeface="+mn-ea"/>
                <a:cs typeface="+mn-cs"/>
              </a:rPr>
              <a:t>列属性</a:t>
            </a:r>
            <a:r>
              <a:rPr kumimoji="0" lang="en-US" altLang="zh-CN" sz="2800" b="1" i="0" u="none" strike="noStrike" kern="0" cap="none" spc="0" normalizeH="0" baseline="0" noProof="0" dirty="0" smtClean="0">
                <a:ln>
                  <a:noFill/>
                </a:ln>
                <a:solidFill>
                  <a:srgbClr val="FF0000"/>
                </a:solidFill>
                <a:effectLst/>
                <a:uLnTx/>
                <a:uFillTx/>
                <a:latin typeface="+mn-lt"/>
                <a:ea typeface="+mn-ea"/>
                <a:cs typeface="+mn-cs"/>
              </a:rPr>
              <a:t>2,</a:t>
            </a:r>
            <a:endParaRPr kumimoji="0" lang="en-US" altLang="zh-CN" sz="2800" b="1" i="0" u="none" strike="noStrike" kern="0" cap="none" spc="0" normalizeH="0" baseline="0" noProof="0" dirty="0" smtClean="0">
              <a:ln>
                <a:noFill/>
              </a:ln>
              <a:solidFill>
                <a:srgbClr val="FF0000"/>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defRPr/>
            </a:pPr>
            <a:r>
              <a:rPr kumimoji="0" lang="en-US" altLang="zh-CN" sz="2800" b="1" i="0" u="none" strike="noStrike" kern="0" cap="none" spc="0" normalizeH="0" baseline="0" noProof="0" dirty="0" smtClean="0">
                <a:ln>
                  <a:noFill/>
                </a:ln>
                <a:solidFill>
                  <a:srgbClr val="FF0000"/>
                </a:solidFill>
                <a:effectLst/>
                <a:uLnTx/>
                <a:uFillTx/>
                <a:latin typeface="+mn-lt"/>
                <a:ea typeface="+mn-ea"/>
                <a:cs typeface="+mn-cs"/>
              </a:rPr>
              <a:t>    ......</a:t>
            </a:r>
            <a:endParaRPr kumimoji="0" lang="en-US" altLang="zh-CN" sz="2800" b="1" i="0" u="none" strike="noStrike" kern="0" cap="none" spc="0" normalizeH="0" baseline="0" noProof="0" dirty="0" smtClean="0">
              <a:ln>
                <a:noFill/>
              </a:ln>
              <a:solidFill>
                <a:srgbClr val="FF0000"/>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defRPr/>
            </a:pPr>
            <a:r>
              <a:rPr kumimoji="0" lang="en-US" altLang="zh-CN" sz="2800" b="1" i="0" u="none" strike="noStrike" kern="0" cap="none" spc="0" normalizeH="0" baseline="0" noProof="0" dirty="0" smtClean="0">
                <a:ln>
                  <a:noFill/>
                </a:ln>
                <a:solidFill>
                  <a:srgbClr val="FF0000"/>
                </a:solidFill>
                <a:effectLst/>
                <a:uLnTx/>
                <a:uFillTx/>
                <a:latin typeface="+mn-lt"/>
                <a:ea typeface="+mn-ea"/>
                <a:cs typeface="+mn-cs"/>
              </a:rPr>
              <a:t>    </a:t>
            </a:r>
            <a:r>
              <a:rPr kumimoji="0" lang="zh-CN" altLang="en-US" sz="2800" b="1" i="0" u="none" strike="noStrike" kern="0" cap="none" spc="0" normalizeH="0" baseline="0" noProof="0" dirty="0" smtClean="0">
                <a:ln>
                  <a:noFill/>
                </a:ln>
                <a:solidFill>
                  <a:srgbClr val="FF0000"/>
                </a:solidFill>
                <a:effectLst/>
                <a:uLnTx/>
                <a:uFillTx/>
                <a:latin typeface="+mn-lt"/>
                <a:ea typeface="+mn-ea"/>
                <a:cs typeface="+mn-cs"/>
              </a:rPr>
              <a:t>列名</a:t>
            </a:r>
            <a:r>
              <a:rPr kumimoji="0" lang="en-US" altLang="zh-CN" sz="2800" b="1" i="0" u="none" strike="noStrike" kern="0" cap="none" spc="0" normalizeH="0" baseline="0" noProof="0" dirty="0" smtClean="0">
                <a:ln>
                  <a:noFill/>
                </a:ln>
                <a:solidFill>
                  <a:srgbClr val="FF0000"/>
                </a:solidFill>
                <a:effectLst/>
                <a:uLnTx/>
                <a:uFillTx/>
                <a:latin typeface="+mn-lt"/>
                <a:ea typeface="+mn-ea"/>
                <a:cs typeface="+mn-cs"/>
              </a:rPr>
              <a:t>n  </a:t>
            </a:r>
            <a:r>
              <a:rPr kumimoji="0" lang="zh-CN" altLang="en-US" sz="2800" b="1" i="0" u="none" strike="noStrike" kern="0" cap="none" spc="0" normalizeH="0" baseline="0" noProof="0" dirty="0" smtClean="0">
                <a:ln>
                  <a:noFill/>
                </a:ln>
                <a:solidFill>
                  <a:srgbClr val="FF0000"/>
                </a:solidFill>
                <a:effectLst/>
                <a:uLnTx/>
                <a:uFillTx/>
                <a:latin typeface="+mn-lt"/>
                <a:ea typeface="+mn-ea"/>
                <a:cs typeface="+mn-cs"/>
              </a:rPr>
              <a:t>数据类型和长度</a:t>
            </a:r>
            <a:r>
              <a:rPr kumimoji="0" lang="en-US" altLang="zh-CN" sz="2800" b="1" i="0" u="none" strike="noStrike" kern="0" cap="none" spc="0" normalizeH="0" baseline="0" noProof="0" dirty="0" smtClean="0">
                <a:ln>
                  <a:noFill/>
                </a:ln>
                <a:solidFill>
                  <a:srgbClr val="FF0000"/>
                </a:solidFill>
                <a:effectLst/>
                <a:uLnTx/>
                <a:uFillTx/>
                <a:latin typeface="+mn-lt"/>
                <a:ea typeface="+mn-ea"/>
                <a:cs typeface="+mn-cs"/>
              </a:rPr>
              <a:t>n  </a:t>
            </a:r>
            <a:r>
              <a:rPr kumimoji="0" lang="zh-CN" altLang="en-US" sz="2800" b="1" i="0" u="none" strike="noStrike" kern="0" cap="none" spc="0" normalizeH="0" baseline="0" noProof="0" dirty="0" smtClean="0">
                <a:ln>
                  <a:noFill/>
                </a:ln>
                <a:solidFill>
                  <a:srgbClr val="FF0000"/>
                </a:solidFill>
                <a:effectLst/>
                <a:uLnTx/>
                <a:uFillTx/>
                <a:latin typeface="+mn-lt"/>
                <a:ea typeface="+mn-ea"/>
                <a:cs typeface="+mn-cs"/>
              </a:rPr>
              <a:t>列属性</a:t>
            </a:r>
            <a:r>
              <a:rPr kumimoji="0" lang="en-US" altLang="zh-CN" sz="2800" b="1" i="0" u="none" strike="noStrike" kern="0" cap="none" spc="0" normalizeH="0" baseline="0" noProof="0" dirty="0" smtClean="0">
                <a:ln>
                  <a:noFill/>
                </a:ln>
                <a:solidFill>
                  <a:srgbClr val="FF0000"/>
                </a:solidFill>
                <a:effectLst/>
                <a:uLnTx/>
                <a:uFillTx/>
                <a:latin typeface="+mn-lt"/>
                <a:ea typeface="+mn-ea"/>
                <a:cs typeface="+mn-cs"/>
              </a:rPr>
              <a:t>n</a:t>
            </a:r>
            <a:endParaRPr kumimoji="0" lang="en-US" altLang="zh-CN" sz="2800" b="1" i="0" u="none" strike="noStrike" kern="0" cap="none" spc="0" normalizeH="0" baseline="0" noProof="0" dirty="0" smtClean="0">
              <a:ln>
                <a:noFill/>
              </a:ln>
              <a:solidFill>
                <a:srgbClr val="FF0000"/>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defRPr/>
            </a:pPr>
            <a:r>
              <a:rPr kumimoji="0" lang="en-US" altLang="zh-CN" sz="2800" b="1" i="0" u="none" strike="noStrike" kern="0" cap="none" spc="0" normalizeH="0" baseline="0" noProof="0" dirty="0" smtClean="0">
                <a:ln>
                  <a:noFill/>
                </a:ln>
                <a:solidFill>
                  <a:srgbClr val="FF0000"/>
                </a:solidFill>
                <a:effectLst/>
                <a:uLnTx/>
                <a:uFillTx/>
                <a:latin typeface="+mn-lt"/>
                <a:ea typeface="+mn-ea"/>
                <a:cs typeface="+mn-cs"/>
              </a:rPr>
              <a:t>)</a:t>
            </a:r>
            <a:endParaRPr kumimoji="0" lang="en-US" altLang="zh-CN" sz="2800" b="1" i="0" u="none" strike="noStrike" kern="0" cap="none" spc="0" normalizeH="0" baseline="0" noProof="0" dirty="0" smtClean="0">
              <a:ln>
                <a:noFill/>
              </a:ln>
              <a:solidFill>
                <a:srgbClr val="FF0000"/>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Wingdings" panose="05000000000000000000" pitchFamily="2" charset="2"/>
              <a:buChar char="p"/>
              <a:defRPr/>
            </a:pPr>
            <a:endParaRPr kumimoji="0" lang="zh-CN" altLang="en-US" sz="1800" b="1" i="0" u="none" strike="noStrike" kern="0" cap="none" spc="0" normalizeH="0" baseline="0" noProof="0" dirty="0" smtClean="0">
              <a:ln>
                <a:noFill/>
              </a:ln>
              <a:solidFill>
                <a:schemeClr val="accent2"/>
              </a:solidFill>
              <a:effectLst/>
              <a:uLnTx/>
              <a:uFillTx/>
              <a:latin typeface="+mn-lt"/>
              <a:ea typeface="+mn-ea"/>
              <a:cs typeface="+mn-c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9" name="Rectangle 2"/>
          <p:cNvSpPr>
            <a:spLocks noGrp="1"/>
          </p:cNvSpPr>
          <p:nvPr>
            <p:ph type="title"/>
          </p:nvPr>
        </p:nvSpPr>
        <p:spPr/>
        <p:txBody>
          <a:bodyPr vert="horz" wrap="square" lIns="91440" tIns="45720" rIns="91440" bIns="45720" anchor="ctr"/>
          <a:p>
            <a:pPr marL="685800" indent="-685800" eaLnBrk="1" hangingPunct="1"/>
            <a:r>
              <a:rPr lang="en-US" altLang="zh-CN" dirty="0"/>
              <a:t>【</a:t>
            </a:r>
            <a:r>
              <a:rPr lang="zh-CN" altLang="en-US" dirty="0"/>
              <a:t>例</a:t>
            </a:r>
            <a:r>
              <a:rPr lang="en-US" altLang="zh-CN" dirty="0"/>
              <a:t>1-1】</a:t>
            </a:r>
            <a:endParaRPr lang="en-US" altLang="zh-CN" dirty="0"/>
          </a:p>
        </p:txBody>
      </p:sp>
      <p:sp>
        <p:nvSpPr>
          <p:cNvPr id="22530" name="Rectangle 3"/>
          <p:cNvSpPr>
            <a:spLocks noGrp="1"/>
          </p:cNvSpPr>
          <p:nvPr>
            <p:ph type="body" sz="half" idx="1"/>
          </p:nvPr>
        </p:nvSpPr>
        <p:spPr>
          <a:xfrm>
            <a:off x="900113" y="1268413"/>
            <a:ext cx="7632700" cy="4591050"/>
          </a:xfrm>
        </p:spPr>
        <p:txBody>
          <a:bodyPr vert="horz" wrap="square" lIns="91440" tIns="45720" rIns="91440" bIns="45720" anchor="t"/>
          <a:p>
            <a:pPr marL="0" indent="0">
              <a:buNone/>
            </a:pPr>
            <a:endParaRPr lang="zh-CN" altLang="zh-CN" sz="2000" dirty="0"/>
          </a:p>
        </p:txBody>
      </p:sp>
      <p:sp>
        <p:nvSpPr>
          <p:cNvPr id="22531" name="Rectangle 8"/>
          <p:cNvSpPr/>
          <p:nvPr/>
        </p:nvSpPr>
        <p:spPr>
          <a:xfrm>
            <a:off x="4103688" y="5081588"/>
            <a:ext cx="9144000" cy="0"/>
          </a:xfrm>
          <a:prstGeom prst="rect">
            <a:avLst/>
          </a:prstGeom>
          <a:noFill/>
          <a:ln w="9525">
            <a:noFill/>
          </a:ln>
        </p:spPr>
        <p:txBody>
          <a:bodyPr wrap="none" anchor="ctr">
            <a:spAutoFit/>
          </a:bodyPr>
          <a:p>
            <a:pPr algn="ctr">
              <a:buFont typeface="Wingdings" panose="05000000000000000000" pitchFamily="2" charset="2"/>
              <a:buNone/>
            </a:pPr>
            <a:endParaRPr lang="zh-CN" altLang="en-US" dirty="0">
              <a:latin typeface="Arial" panose="020B0604020202020204" pitchFamily="34" charset="0"/>
              <a:ea typeface="宋体" panose="02010600030101010101" pitchFamily="2" charset="-122"/>
            </a:endParaRPr>
          </a:p>
        </p:txBody>
      </p:sp>
      <p:graphicFrame>
        <p:nvGraphicFramePr>
          <p:cNvPr id="2" name="表格 1"/>
          <p:cNvGraphicFramePr>
            <a:graphicFrameLocks noGrp="1"/>
          </p:cNvGraphicFramePr>
          <p:nvPr/>
        </p:nvGraphicFramePr>
        <p:xfrm>
          <a:off x="863600" y="1711325"/>
          <a:ext cx="6948488" cy="2797175"/>
        </p:xfrm>
        <a:graphic>
          <a:graphicData uri="http://schemas.openxmlformats.org/drawingml/2006/table">
            <a:tbl>
              <a:tblPr>
                <a:tableStyleId>{5C22544A-7EE6-4342-B048-85BDC9FD1C3A}</a:tableStyleId>
              </a:tblPr>
              <a:tblGrid>
                <a:gridCol w="1158843"/>
                <a:gridCol w="1851043"/>
                <a:gridCol w="3938269"/>
              </a:tblGrid>
              <a:tr h="310795">
                <a:tc>
                  <a:txBody>
                    <a:bodyPr/>
                    <a:lstStyle/>
                    <a:p>
                      <a:pPr algn="ctr">
                        <a:spcBef>
                          <a:spcPts val="160"/>
                        </a:spcBef>
                        <a:spcAft>
                          <a:spcPts val="160"/>
                        </a:spcAft>
                      </a:pPr>
                      <a:r>
                        <a:rPr lang="zh-CN" sz="1800" kern="100" dirty="0">
                          <a:effectLst/>
                        </a:rPr>
                        <a:t>列名</a:t>
                      </a:r>
                      <a:endParaRPr lang="zh-CN" sz="1800" kern="1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tc>
                <a:tc>
                  <a:txBody>
                    <a:bodyPr/>
                    <a:lstStyle/>
                    <a:p>
                      <a:pPr algn="ctr">
                        <a:spcBef>
                          <a:spcPts val="160"/>
                        </a:spcBef>
                        <a:spcAft>
                          <a:spcPts val="160"/>
                        </a:spcAft>
                      </a:pPr>
                      <a:r>
                        <a:rPr lang="zh-CN" sz="1800" kern="100">
                          <a:effectLst/>
                        </a:rPr>
                        <a:t>数据类型</a:t>
                      </a:r>
                      <a:endParaRPr lang="zh-CN" sz="1800" kern="10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tc>
                <a:tc>
                  <a:txBody>
                    <a:bodyPr/>
                    <a:lstStyle/>
                    <a:p>
                      <a:pPr algn="ctr">
                        <a:spcBef>
                          <a:spcPts val="160"/>
                        </a:spcBef>
                        <a:spcAft>
                          <a:spcPts val="160"/>
                        </a:spcAft>
                      </a:pPr>
                      <a:r>
                        <a:rPr lang="zh-CN" sz="1800" kern="100">
                          <a:effectLst/>
                        </a:rPr>
                        <a:t>具体说明</a:t>
                      </a:r>
                      <a:endParaRPr lang="zh-CN" sz="1800" kern="10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tc>
              </a:tr>
              <a:tr h="310795">
                <a:tc>
                  <a:txBody>
                    <a:bodyPr/>
                    <a:lstStyle/>
                    <a:p>
                      <a:pPr algn="l">
                        <a:spcBef>
                          <a:spcPts val="160"/>
                        </a:spcBef>
                        <a:spcAft>
                          <a:spcPts val="160"/>
                        </a:spcAft>
                      </a:pPr>
                      <a:r>
                        <a:rPr lang="en-US" sz="1800" kern="100" dirty="0" err="1">
                          <a:effectLst/>
                        </a:rPr>
                        <a:t>Emp_id</a:t>
                      </a:r>
                      <a:endParaRPr lang="zh-CN" sz="1800" kern="1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tc>
                <a:tc>
                  <a:txBody>
                    <a:bodyPr/>
                    <a:lstStyle/>
                    <a:p>
                      <a:pPr algn="l">
                        <a:spcBef>
                          <a:spcPts val="160"/>
                        </a:spcBef>
                        <a:spcAft>
                          <a:spcPts val="160"/>
                        </a:spcAft>
                      </a:pPr>
                      <a:r>
                        <a:rPr lang="en-US" sz="1800" kern="100">
                          <a:effectLst/>
                        </a:rPr>
                        <a:t>integer</a:t>
                      </a:r>
                      <a:endParaRPr lang="zh-CN" sz="1800" kern="10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tc>
                <a:tc>
                  <a:txBody>
                    <a:bodyPr/>
                    <a:lstStyle/>
                    <a:p>
                      <a:pPr algn="l">
                        <a:spcBef>
                          <a:spcPts val="160"/>
                        </a:spcBef>
                        <a:spcAft>
                          <a:spcPts val="160"/>
                        </a:spcAft>
                      </a:pPr>
                      <a:r>
                        <a:rPr lang="zh-CN" sz="1800" kern="100">
                          <a:effectLst/>
                        </a:rPr>
                        <a:t>员工编号</a:t>
                      </a:r>
                      <a:endParaRPr lang="zh-CN" sz="1800" kern="10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tc>
              </a:tr>
              <a:tr h="621591">
                <a:tc>
                  <a:txBody>
                    <a:bodyPr/>
                    <a:lstStyle/>
                    <a:p>
                      <a:pPr algn="l">
                        <a:spcBef>
                          <a:spcPts val="160"/>
                        </a:spcBef>
                        <a:spcAft>
                          <a:spcPts val="160"/>
                        </a:spcAft>
                      </a:pPr>
                      <a:r>
                        <a:rPr lang="en-US" sz="1800" kern="100">
                          <a:effectLst/>
                        </a:rPr>
                        <a:t>Emp_name</a:t>
                      </a:r>
                      <a:endParaRPr lang="zh-CN" sz="1800" kern="10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tc>
                <a:tc>
                  <a:txBody>
                    <a:bodyPr/>
                    <a:lstStyle/>
                    <a:p>
                      <a:pPr algn="l">
                        <a:spcBef>
                          <a:spcPts val="160"/>
                        </a:spcBef>
                        <a:spcAft>
                          <a:spcPts val="160"/>
                        </a:spcAft>
                      </a:pPr>
                      <a:r>
                        <a:rPr lang="en-US" sz="1800" kern="100" dirty="0">
                          <a:effectLst/>
                        </a:rPr>
                        <a:t>varchar(50)</a:t>
                      </a:r>
                      <a:endParaRPr lang="zh-CN" sz="1800" kern="1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tc>
                <a:tc>
                  <a:txBody>
                    <a:bodyPr/>
                    <a:lstStyle/>
                    <a:p>
                      <a:pPr algn="l">
                        <a:spcBef>
                          <a:spcPts val="160"/>
                        </a:spcBef>
                        <a:spcAft>
                          <a:spcPts val="160"/>
                        </a:spcAft>
                      </a:pPr>
                      <a:r>
                        <a:rPr lang="zh-CN" sz="1800" kern="100">
                          <a:effectLst/>
                        </a:rPr>
                        <a:t>员工姓名</a:t>
                      </a:r>
                      <a:endParaRPr lang="zh-CN" sz="1800" kern="10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tc>
              </a:tr>
              <a:tr h="310795">
                <a:tc>
                  <a:txBody>
                    <a:bodyPr/>
                    <a:lstStyle/>
                    <a:p>
                      <a:pPr algn="l">
                        <a:spcBef>
                          <a:spcPts val="160"/>
                        </a:spcBef>
                        <a:spcAft>
                          <a:spcPts val="160"/>
                        </a:spcAft>
                      </a:pPr>
                      <a:r>
                        <a:rPr lang="en-US" sz="1800" kern="100">
                          <a:effectLst/>
                        </a:rPr>
                        <a:t>Sex</a:t>
                      </a:r>
                      <a:endParaRPr lang="zh-CN" sz="1800" kern="10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tc>
                <a:tc>
                  <a:txBody>
                    <a:bodyPr/>
                    <a:lstStyle/>
                    <a:p>
                      <a:pPr algn="l">
                        <a:spcBef>
                          <a:spcPts val="160"/>
                        </a:spcBef>
                        <a:spcAft>
                          <a:spcPts val="160"/>
                        </a:spcAft>
                      </a:pPr>
                      <a:r>
                        <a:rPr lang="en-US" sz="1800" kern="100" dirty="0">
                          <a:effectLst/>
                        </a:rPr>
                        <a:t>char(2)</a:t>
                      </a:r>
                      <a:endParaRPr lang="zh-CN" sz="1800" kern="1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tc>
                <a:tc>
                  <a:txBody>
                    <a:bodyPr/>
                    <a:lstStyle/>
                    <a:p>
                      <a:pPr algn="l">
                        <a:spcBef>
                          <a:spcPts val="160"/>
                        </a:spcBef>
                        <a:spcAft>
                          <a:spcPts val="160"/>
                        </a:spcAft>
                      </a:pPr>
                      <a:r>
                        <a:rPr lang="zh-CN" sz="1800" kern="100">
                          <a:effectLst/>
                        </a:rPr>
                        <a:t>员工性别</a:t>
                      </a:r>
                      <a:endParaRPr lang="zh-CN" sz="1800" kern="10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tc>
              </a:tr>
              <a:tr h="310795">
                <a:tc>
                  <a:txBody>
                    <a:bodyPr/>
                    <a:lstStyle/>
                    <a:p>
                      <a:pPr algn="l">
                        <a:spcBef>
                          <a:spcPts val="160"/>
                        </a:spcBef>
                        <a:spcAft>
                          <a:spcPts val="160"/>
                        </a:spcAft>
                      </a:pPr>
                      <a:r>
                        <a:rPr lang="en-US" sz="1800" kern="100">
                          <a:effectLst/>
                        </a:rPr>
                        <a:t>Title</a:t>
                      </a:r>
                      <a:endParaRPr lang="zh-CN" sz="1800" kern="10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tc>
                <a:tc>
                  <a:txBody>
                    <a:bodyPr/>
                    <a:lstStyle/>
                    <a:p>
                      <a:pPr algn="l">
                        <a:spcBef>
                          <a:spcPts val="160"/>
                        </a:spcBef>
                        <a:spcAft>
                          <a:spcPts val="160"/>
                        </a:spcAft>
                      </a:pPr>
                      <a:r>
                        <a:rPr lang="en-US" sz="1800" kern="100" dirty="0">
                          <a:effectLst/>
                        </a:rPr>
                        <a:t>varchar(50)</a:t>
                      </a:r>
                      <a:endParaRPr lang="zh-CN" sz="1800" kern="1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tc>
                <a:tc>
                  <a:txBody>
                    <a:bodyPr/>
                    <a:lstStyle/>
                    <a:p>
                      <a:pPr algn="l">
                        <a:spcBef>
                          <a:spcPts val="160"/>
                        </a:spcBef>
                        <a:spcAft>
                          <a:spcPts val="160"/>
                        </a:spcAft>
                      </a:pPr>
                      <a:r>
                        <a:rPr lang="zh-CN" sz="1800" kern="100" dirty="0">
                          <a:effectLst/>
                        </a:rPr>
                        <a:t>员工职务</a:t>
                      </a:r>
                      <a:endParaRPr lang="zh-CN" sz="1800" kern="1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tc>
              </a:tr>
              <a:tr h="310795">
                <a:tc>
                  <a:txBody>
                    <a:bodyPr/>
                    <a:lstStyle/>
                    <a:p>
                      <a:pPr algn="l">
                        <a:spcBef>
                          <a:spcPts val="160"/>
                        </a:spcBef>
                        <a:spcAft>
                          <a:spcPts val="160"/>
                        </a:spcAft>
                      </a:pPr>
                      <a:r>
                        <a:rPr lang="en-US" sz="1800" kern="100">
                          <a:effectLst/>
                        </a:rPr>
                        <a:t>Wage</a:t>
                      </a:r>
                      <a:endParaRPr lang="zh-CN" sz="1800" kern="10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tc>
                <a:tc>
                  <a:txBody>
                    <a:bodyPr/>
                    <a:lstStyle/>
                    <a:p>
                      <a:pPr algn="l">
                        <a:spcBef>
                          <a:spcPts val="160"/>
                        </a:spcBef>
                        <a:spcAft>
                          <a:spcPts val="160"/>
                        </a:spcAft>
                      </a:pPr>
                      <a:r>
                        <a:rPr lang="en-US" sz="1800" kern="100">
                          <a:effectLst/>
                        </a:rPr>
                        <a:t>float</a:t>
                      </a:r>
                      <a:endParaRPr lang="zh-CN" sz="1800" kern="10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tc>
                <a:tc>
                  <a:txBody>
                    <a:bodyPr/>
                    <a:lstStyle/>
                    <a:p>
                      <a:pPr algn="l">
                        <a:spcBef>
                          <a:spcPts val="160"/>
                        </a:spcBef>
                        <a:spcAft>
                          <a:spcPts val="160"/>
                        </a:spcAft>
                      </a:pPr>
                      <a:r>
                        <a:rPr lang="zh-CN" sz="1800" kern="100" dirty="0">
                          <a:effectLst/>
                        </a:rPr>
                        <a:t>工资</a:t>
                      </a:r>
                      <a:endParaRPr lang="zh-CN" sz="1800" kern="1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tc>
              </a:tr>
              <a:tr h="310795">
                <a:tc>
                  <a:txBody>
                    <a:bodyPr/>
                    <a:lstStyle/>
                    <a:p>
                      <a:pPr algn="l">
                        <a:spcBef>
                          <a:spcPts val="160"/>
                        </a:spcBef>
                        <a:spcAft>
                          <a:spcPts val="160"/>
                        </a:spcAft>
                      </a:pPr>
                      <a:r>
                        <a:rPr lang="en-US" sz="1800" kern="100">
                          <a:effectLst/>
                        </a:rPr>
                        <a:t>IdCard</a:t>
                      </a:r>
                      <a:endParaRPr lang="zh-CN" sz="1800" kern="10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tc>
                <a:tc>
                  <a:txBody>
                    <a:bodyPr/>
                    <a:lstStyle/>
                    <a:p>
                      <a:pPr algn="l">
                        <a:spcBef>
                          <a:spcPts val="160"/>
                        </a:spcBef>
                        <a:spcAft>
                          <a:spcPts val="160"/>
                        </a:spcAft>
                      </a:pPr>
                      <a:r>
                        <a:rPr lang="en-US" sz="1800" kern="100">
                          <a:effectLst/>
                        </a:rPr>
                        <a:t>varchar(20)</a:t>
                      </a:r>
                      <a:endParaRPr lang="zh-CN" sz="1800" kern="10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tc>
                <a:tc>
                  <a:txBody>
                    <a:bodyPr/>
                    <a:lstStyle/>
                    <a:p>
                      <a:pPr algn="l">
                        <a:spcBef>
                          <a:spcPts val="160"/>
                        </a:spcBef>
                        <a:spcAft>
                          <a:spcPts val="160"/>
                        </a:spcAft>
                      </a:pPr>
                      <a:r>
                        <a:rPr lang="zh-CN" sz="1800" kern="100" dirty="0">
                          <a:effectLst/>
                        </a:rPr>
                        <a:t>身份证号</a:t>
                      </a:r>
                      <a:endParaRPr lang="zh-CN" sz="1800" kern="1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tc>
              </a:tr>
              <a:tr h="310795">
                <a:tc>
                  <a:txBody>
                    <a:bodyPr/>
                    <a:lstStyle/>
                    <a:p>
                      <a:pPr algn="l">
                        <a:spcBef>
                          <a:spcPts val="160"/>
                        </a:spcBef>
                        <a:spcAft>
                          <a:spcPts val="160"/>
                        </a:spcAft>
                      </a:pPr>
                      <a:r>
                        <a:rPr lang="en-US" sz="1800" kern="100">
                          <a:effectLst/>
                        </a:rPr>
                        <a:t>Dep_id</a:t>
                      </a:r>
                      <a:endParaRPr lang="zh-CN" sz="1800" kern="10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tc>
                <a:tc>
                  <a:txBody>
                    <a:bodyPr/>
                    <a:lstStyle/>
                    <a:p>
                      <a:pPr algn="l">
                        <a:spcBef>
                          <a:spcPts val="160"/>
                        </a:spcBef>
                        <a:spcAft>
                          <a:spcPts val="160"/>
                        </a:spcAft>
                      </a:pPr>
                      <a:r>
                        <a:rPr lang="en-US" sz="1800" kern="100">
                          <a:effectLst/>
                        </a:rPr>
                        <a:t>integer</a:t>
                      </a:r>
                      <a:endParaRPr lang="zh-CN" sz="1800" kern="10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tc>
                <a:tc>
                  <a:txBody>
                    <a:bodyPr/>
                    <a:lstStyle/>
                    <a:p>
                      <a:pPr algn="l">
                        <a:spcBef>
                          <a:spcPts val="160"/>
                        </a:spcBef>
                        <a:spcAft>
                          <a:spcPts val="160"/>
                        </a:spcAft>
                      </a:pPr>
                      <a:r>
                        <a:rPr lang="zh-CN" sz="1800" kern="100" dirty="0">
                          <a:effectLst/>
                        </a:rPr>
                        <a:t>所在部门编号</a:t>
                      </a:r>
                      <a:endParaRPr lang="zh-CN" sz="1800" kern="1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Rectangle 2"/>
          <p:cNvSpPr>
            <a:spLocks noGrp="1"/>
          </p:cNvSpPr>
          <p:nvPr>
            <p:ph type="title"/>
          </p:nvPr>
        </p:nvSpPr>
        <p:spPr/>
        <p:txBody>
          <a:bodyPr vert="horz" wrap="square" lIns="91440" tIns="45720" rIns="91440" bIns="45720" anchor="ctr"/>
          <a:p>
            <a:pPr marL="685800" indent="-685800" eaLnBrk="1" hangingPunct="1"/>
            <a:r>
              <a:rPr lang="en-US" altLang="zh-CN" dirty="0"/>
              <a:t>CREATE TABLE</a:t>
            </a:r>
            <a:r>
              <a:rPr lang="zh-CN" altLang="en-US" dirty="0"/>
              <a:t>语句创建表</a:t>
            </a:r>
            <a:r>
              <a:rPr lang="en-US" altLang="zh-CN" dirty="0"/>
              <a:t>Employees</a:t>
            </a:r>
            <a:r>
              <a:rPr lang="zh-CN" altLang="en-US" dirty="0"/>
              <a:t>的方法</a:t>
            </a:r>
            <a:endParaRPr lang="zh-CN" altLang="en-US" dirty="0"/>
          </a:p>
        </p:txBody>
      </p:sp>
      <p:sp>
        <p:nvSpPr>
          <p:cNvPr id="23554" name="Rectangle 3"/>
          <p:cNvSpPr>
            <a:spLocks noGrp="1"/>
          </p:cNvSpPr>
          <p:nvPr>
            <p:ph type="body" sz="half" idx="1"/>
          </p:nvPr>
        </p:nvSpPr>
        <p:spPr>
          <a:xfrm>
            <a:off x="900113" y="1268413"/>
            <a:ext cx="7475537" cy="1160462"/>
          </a:xfrm>
        </p:spPr>
        <p:txBody>
          <a:bodyPr vert="horz" wrap="square" lIns="91440" tIns="45720" rIns="91440" bIns="45720" anchor="t"/>
          <a:p>
            <a:pPr marL="0" indent="0">
              <a:buNone/>
            </a:pPr>
            <a:r>
              <a:rPr lang="en-US" altLang="zh-CN" sz="2400" dirty="0"/>
              <a:t>CREATE TABLE Employees</a:t>
            </a:r>
            <a:endParaRPr lang="en-US" altLang="zh-CN" sz="2400" dirty="0"/>
          </a:p>
          <a:p>
            <a:pPr marL="0" indent="0">
              <a:buNone/>
            </a:pPr>
            <a:r>
              <a:rPr lang="en-US" altLang="zh-CN" sz="2400" dirty="0"/>
              <a:t>(</a:t>
            </a:r>
            <a:endParaRPr lang="en-US" altLang="zh-CN" sz="2400" dirty="0"/>
          </a:p>
          <a:p>
            <a:pPr marL="0" indent="0">
              <a:buNone/>
            </a:pPr>
            <a:r>
              <a:rPr lang="en-US" altLang="zh-CN" sz="2400" dirty="0"/>
              <a:t>    Emp_id	integer,</a:t>
            </a:r>
            <a:endParaRPr lang="en-US" altLang="zh-CN" sz="2400" dirty="0"/>
          </a:p>
          <a:p>
            <a:pPr marL="0" indent="0">
              <a:buNone/>
            </a:pPr>
            <a:r>
              <a:rPr lang="en-US" altLang="zh-CN" sz="2400" dirty="0"/>
              <a:t>    Emp_name	varchar(50)	NOT NULL,</a:t>
            </a:r>
            <a:endParaRPr lang="en-US" altLang="zh-CN" sz="2400" dirty="0"/>
          </a:p>
          <a:p>
            <a:pPr marL="0" indent="0">
              <a:buNone/>
            </a:pPr>
            <a:r>
              <a:rPr lang="en-US" altLang="zh-CN" sz="2400" dirty="0"/>
              <a:t>    Sex	char(2)	DEFAULT('</a:t>
            </a:r>
            <a:r>
              <a:rPr lang="zh-CN" altLang="en-US" sz="2400" dirty="0"/>
              <a:t>男</a:t>
            </a:r>
            <a:r>
              <a:rPr lang="en-US" altLang="zh-CN" sz="2400" dirty="0"/>
              <a:t>'),</a:t>
            </a:r>
            <a:endParaRPr lang="en-US" altLang="zh-CN" sz="2400" dirty="0"/>
          </a:p>
          <a:p>
            <a:pPr marL="0" indent="0">
              <a:buNone/>
            </a:pPr>
            <a:r>
              <a:rPr lang="en-US" altLang="zh-CN" sz="2400" dirty="0"/>
              <a:t>    Title	varchar(50)	NOT NULL,</a:t>
            </a:r>
            <a:endParaRPr lang="en-US" altLang="zh-CN" sz="2400" dirty="0"/>
          </a:p>
          <a:p>
            <a:pPr marL="0" indent="0">
              <a:buNone/>
            </a:pPr>
            <a:r>
              <a:rPr lang="en-US" altLang="zh-CN" sz="2400" dirty="0"/>
              <a:t>    Wage	float	DEFAULT(0),</a:t>
            </a:r>
            <a:endParaRPr lang="en-US" altLang="zh-CN" sz="2400" dirty="0"/>
          </a:p>
          <a:p>
            <a:pPr marL="0" indent="0">
              <a:buNone/>
            </a:pPr>
            <a:r>
              <a:rPr lang="en-US" altLang="zh-CN" sz="2400" dirty="0"/>
              <a:t>    IdCard	varchar(20)	NOT NULL,</a:t>
            </a:r>
            <a:endParaRPr lang="en-US" altLang="zh-CN" sz="2400" dirty="0"/>
          </a:p>
          <a:p>
            <a:pPr marL="0" indent="0">
              <a:buNone/>
            </a:pPr>
            <a:r>
              <a:rPr lang="en-US" altLang="zh-CN" sz="2400" dirty="0"/>
              <a:t>    Dep_id	integer	NOT NULL</a:t>
            </a:r>
            <a:endParaRPr lang="en-US" altLang="zh-CN" sz="2400" dirty="0"/>
          </a:p>
          <a:p>
            <a:pPr marL="0" indent="0">
              <a:buNone/>
            </a:pPr>
            <a:r>
              <a:rPr lang="en-US" altLang="zh-CN" sz="2400" dirty="0"/>
              <a:t>)</a:t>
            </a:r>
            <a:endParaRPr lang="en-US" altLang="zh-CN" sz="2400" dirty="0"/>
          </a:p>
          <a:p>
            <a:pPr marL="0" indent="0" eaLnBrk="1" hangingPunct="1">
              <a:lnSpc>
                <a:spcPct val="80000"/>
              </a:lnSpc>
            </a:pPr>
            <a:endParaRPr lang="en-US" altLang="zh-CN" sz="24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7" name="Rectangle 5"/>
          <p:cNvSpPr>
            <a:spLocks noGrp="1"/>
          </p:cNvSpPr>
          <p:nvPr>
            <p:ph type="title"/>
          </p:nvPr>
        </p:nvSpPr>
        <p:spPr/>
        <p:txBody>
          <a:bodyPr vert="horz" wrap="square" lIns="91440" tIns="45720" rIns="91440" bIns="45720" anchor="ctr"/>
          <a:p>
            <a:pPr eaLnBrk="1" hangingPunct="1"/>
            <a:r>
              <a:rPr lang="en-US" altLang="zh-CN" dirty="0"/>
              <a:t>CREATE TABLE</a:t>
            </a:r>
            <a:r>
              <a:rPr lang="zh-CN" altLang="en-US" dirty="0"/>
              <a:t>语句中常用的关键字</a:t>
            </a:r>
            <a:endParaRPr lang="zh-CN" altLang="en-US" dirty="0"/>
          </a:p>
        </p:txBody>
      </p:sp>
      <p:sp>
        <p:nvSpPr>
          <p:cNvPr id="24578" name="Rectangle 9"/>
          <p:cNvSpPr>
            <a:spLocks noGrp="1"/>
          </p:cNvSpPr>
          <p:nvPr>
            <p:ph type="body" sz="half" idx="1"/>
          </p:nvPr>
        </p:nvSpPr>
        <p:spPr>
          <a:xfrm>
            <a:off x="900113" y="1276350"/>
            <a:ext cx="7386637" cy="4889500"/>
          </a:xfrm>
        </p:spPr>
        <p:txBody>
          <a:bodyPr vert="horz" wrap="square" lIns="91440" tIns="45720" rIns="91440" bIns="45720" anchor="t"/>
          <a:p>
            <a:r>
              <a:rPr lang="zh-CN" altLang="en-US" sz="2400" dirty="0"/>
              <a:t>	</a:t>
            </a:r>
            <a:r>
              <a:rPr lang="en-US" altLang="zh-CN" sz="2400" dirty="0"/>
              <a:t>PRIMARY KEY</a:t>
            </a:r>
            <a:r>
              <a:rPr lang="zh-CN" altLang="en-US" sz="2400" dirty="0"/>
              <a:t>，定义此列为</a:t>
            </a:r>
            <a:r>
              <a:rPr lang="zh-CN" altLang="en-US" sz="2400" dirty="0">
                <a:solidFill>
                  <a:srgbClr val="FF0000"/>
                </a:solidFill>
              </a:rPr>
              <a:t>主键列</a:t>
            </a:r>
            <a:r>
              <a:rPr lang="zh-CN" altLang="en-US" sz="2400" dirty="0"/>
              <a:t>。定义为主键的列可以</a:t>
            </a:r>
            <a:r>
              <a:rPr lang="zh-CN" altLang="en-US" sz="2400" dirty="0">
                <a:solidFill>
                  <a:srgbClr val="FF0000"/>
                </a:solidFill>
              </a:rPr>
              <a:t>唯一标识表中的每一行记录</a:t>
            </a:r>
            <a:r>
              <a:rPr lang="zh-CN" altLang="en-US" sz="2400" dirty="0"/>
              <a:t>。</a:t>
            </a:r>
            <a:endParaRPr lang="zh-CN" altLang="en-US" sz="2400" dirty="0"/>
          </a:p>
          <a:p>
            <a:r>
              <a:rPr lang="zh-CN" altLang="en-US" sz="2400" dirty="0"/>
              <a:t>	</a:t>
            </a:r>
            <a:r>
              <a:rPr lang="en-US" altLang="zh-CN" sz="2400" dirty="0"/>
              <a:t>AutoIncrement</a:t>
            </a:r>
            <a:r>
              <a:rPr lang="zh-CN" altLang="en-US" sz="2400" dirty="0"/>
              <a:t>，定义此列为</a:t>
            </a:r>
            <a:r>
              <a:rPr lang="zh-CN" altLang="en-US" sz="2400" dirty="0">
                <a:solidFill>
                  <a:srgbClr val="FF0000"/>
                </a:solidFill>
              </a:rPr>
              <a:t>自增列</a:t>
            </a:r>
            <a:r>
              <a:rPr lang="zh-CN" altLang="en-US" sz="2400" dirty="0"/>
              <a:t>，即由系统自动生成此列的值。</a:t>
            </a:r>
            <a:endParaRPr lang="zh-CN" altLang="en-US" sz="2400" dirty="0"/>
          </a:p>
          <a:p>
            <a:r>
              <a:rPr lang="zh-CN" altLang="en-US" sz="2400" dirty="0"/>
              <a:t>	</a:t>
            </a:r>
            <a:r>
              <a:rPr lang="en-US" altLang="zh-CN" sz="2400" dirty="0"/>
              <a:t>NOT NULL</a:t>
            </a:r>
            <a:r>
              <a:rPr lang="zh-CN" altLang="en-US" sz="2400" dirty="0"/>
              <a:t>，指定此列不允许为空。</a:t>
            </a:r>
            <a:r>
              <a:rPr lang="en-US" altLang="zh-CN" sz="2400" dirty="0">
                <a:solidFill>
                  <a:srgbClr val="FF0000"/>
                </a:solidFill>
              </a:rPr>
              <a:t>NULL</a:t>
            </a:r>
            <a:r>
              <a:rPr lang="zh-CN" altLang="en-US" sz="2400" dirty="0">
                <a:solidFill>
                  <a:srgbClr val="FF0000"/>
                </a:solidFill>
              </a:rPr>
              <a:t>表示允许空，</a:t>
            </a:r>
            <a:r>
              <a:rPr lang="zh-CN" altLang="en-US" sz="2400" dirty="0"/>
              <a:t>但因为它是默认设置，不需要指定。</a:t>
            </a:r>
            <a:endParaRPr lang="zh-CN" altLang="en-US" sz="2400" dirty="0"/>
          </a:p>
          <a:p>
            <a:r>
              <a:rPr lang="zh-CN" altLang="en-US" sz="2400" dirty="0"/>
              <a:t>	</a:t>
            </a:r>
            <a:r>
              <a:rPr lang="en-US" altLang="zh-CN" sz="2400" dirty="0"/>
              <a:t>DEFAULT</a:t>
            </a:r>
            <a:r>
              <a:rPr lang="zh-CN" altLang="en-US" sz="2400" dirty="0"/>
              <a:t>，指定此列的默认值。例如，指定</a:t>
            </a:r>
            <a:r>
              <a:rPr lang="en-US" altLang="zh-CN" sz="2400" dirty="0"/>
              <a:t>Sex</a:t>
            </a:r>
            <a:r>
              <a:rPr lang="zh-CN" altLang="en-US" sz="2400" dirty="0"/>
              <a:t>列的默认值为“男”，可以使用</a:t>
            </a:r>
            <a:r>
              <a:rPr lang="en-US" altLang="zh-CN" sz="2400" dirty="0">
                <a:solidFill>
                  <a:srgbClr val="FF0000"/>
                </a:solidFill>
              </a:rPr>
              <a:t>DEFAULT('</a:t>
            </a:r>
            <a:r>
              <a:rPr lang="zh-CN" altLang="en-US" sz="2400" dirty="0">
                <a:solidFill>
                  <a:srgbClr val="FF0000"/>
                </a:solidFill>
              </a:rPr>
              <a:t>男</a:t>
            </a:r>
            <a:r>
              <a:rPr lang="en-US" altLang="zh-CN" sz="2400" dirty="0">
                <a:solidFill>
                  <a:srgbClr val="FF0000"/>
                </a:solidFill>
              </a:rPr>
              <a:t>')</a:t>
            </a:r>
            <a:r>
              <a:rPr lang="zh-CN" altLang="en-US" sz="2400" dirty="0"/>
              <a:t>。这样，在向表中插入数据时，如果不指定此列的值，则此列采用默认值。</a:t>
            </a:r>
            <a:endParaRPr lang="zh-CN" altLang="en-US" sz="24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Rectangle 2"/>
          <p:cNvSpPr>
            <a:spLocks noGrp="1"/>
          </p:cNvSpPr>
          <p:nvPr>
            <p:ph type="title"/>
          </p:nvPr>
        </p:nvSpPr>
        <p:spPr/>
        <p:txBody>
          <a:bodyPr vert="horz" wrap="square" lIns="91440" tIns="45720" rIns="91440" bIns="45720" anchor="ctr"/>
          <a:p>
            <a:pPr eaLnBrk="1" hangingPunct="1">
              <a:lnSpc>
                <a:spcPct val="80000"/>
              </a:lnSpc>
            </a:pPr>
            <a:r>
              <a:rPr lang="zh-CN" altLang="en-US" dirty="0"/>
              <a:t>使用下面的语句可以查看当前数据库里</a:t>
            </a:r>
            <a:endParaRPr lang="en-US" altLang="zh-CN" dirty="0"/>
          </a:p>
        </p:txBody>
      </p:sp>
      <p:sp>
        <p:nvSpPr>
          <p:cNvPr id="25603" name="Rectangle 3"/>
          <p:cNvSpPr>
            <a:spLocks noGrp="1" noChangeArrowheads="1"/>
          </p:cNvSpPr>
          <p:nvPr>
            <p:ph type="body" sz="half" idx="1"/>
          </p:nvPr>
        </p:nvSpPr>
        <p:spPr>
          <a:xfrm>
            <a:off x="912813" y="1276350"/>
            <a:ext cx="7907338" cy="5105400"/>
          </a:xfrm>
        </p:spPr>
        <p:txBody>
          <a:bodyPr vert="horz" wrap="square" lIns="91440" tIns="45720" rIns="91440" bIns="45720" numCol="1" anchor="t" anchorCtr="0" compatLnSpc="1">
            <a:scene3d>
              <a:camera prst="orthographicFront"/>
              <a:lightRig rig="soft" dir="t">
                <a:rot lat="0" lon="0" rev="15600000"/>
              </a:lightRig>
            </a:scene3d>
            <a:sp3d extrusionH="57150" prstMaterial="softEdge">
              <a:bevelT w="25400" h="38100"/>
            </a:sp3d>
          </a:body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defRPr/>
            </a:pPr>
            <a:r>
              <a:rPr kumimoji="0" lang="en-US" altLang="zh-CN" sz="2400" b="1" i="0" u="none" strike="noStrike" kern="0" cap="none" spc="0" normalizeH="0" baseline="0" noProof="0" dirty="0" smtClean="0">
                <a:ln/>
                <a:solidFill>
                  <a:schemeClr val="accent4"/>
                </a:solidFill>
                <a:effectLst/>
                <a:uLnTx/>
                <a:uFillTx/>
                <a:latin typeface="黑体" panose="02010609060101010101" pitchFamily="2" charset="-122"/>
                <a:ea typeface="黑体" panose="02010609060101010101" pitchFamily="2" charset="-122"/>
                <a:cs typeface="黑体" panose="02010609060101010101" pitchFamily="2" charset="-122"/>
              </a:rPr>
              <a:t>.table</a:t>
            </a:r>
            <a:endParaRPr kumimoji="0" lang="en-US" altLang="zh-CN" sz="2400" b="1" i="0" u="none" strike="noStrike" kern="0" cap="none" spc="0" normalizeH="0" baseline="0" noProof="0" dirty="0" smtClean="0">
              <a:ln/>
              <a:solidFill>
                <a:schemeClr val="accent4"/>
              </a:solidFill>
              <a:effectLst/>
              <a:uLnTx/>
              <a:uFillTx/>
              <a:latin typeface="黑体" panose="02010609060101010101" pitchFamily="2" charset="-122"/>
              <a:ea typeface="黑体" panose="02010609060101010101" pitchFamily="2" charset="-122"/>
              <a:cs typeface="黑体" panose="02010609060101010101" pitchFamily="2" charset="-122"/>
            </a:endParaRPr>
          </a:p>
          <a:p>
            <a:pPr marL="342900" marR="0" lvl="0" indent="-342900" algn="l" defTabSz="914400" rtl="0" eaLnBrk="0" fontAlgn="base" latinLnBrk="0" hangingPunct="0">
              <a:lnSpc>
                <a:spcPct val="100000"/>
              </a:lnSpc>
              <a:spcBef>
                <a:spcPct val="20000"/>
              </a:spcBef>
              <a:spcAft>
                <a:spcPct val="0"/>
              </a:spcAft>
              <a:buClrTx/>
              <a:buSzTx/>
              <a:buFont typeface="Wingdings" panose="05000000000000000000" pitchFamily="2" charset="2"/>
              <a:buChar char="p"/>
              <a:defRPr/>
            </a:pPr>
            <a:r>
              <a:rPr kumimoji="0" lang="zh-CN" altLang="en-US" sz="2400" b="1" i="0" u="none" strike="noStrike" kern="0" cap="none" spc="0" normalizeH="0" baseline="0" noProof="0" dirty="0" smtClean="0">
                <a:ln/>
                <a:solidFill>
                  <a:schemeClr val="accent4"/>
                </a:solidFill>
                <a:effectLst/>
                <a:uLnTx/>
                <a:uFillTx/>
                <a:latin typeface="黑体" panose="02010609060101010101" pitchFamily="2" charset="-122"/>
                <a:ea typeface="黑体" panose="02010609060101010101" pitchFamily="2" charset="-122"/>
                <a:cs typeface="黑体" panose="02010609060101010101" pitchFamily="2" charset="-122"/>
              </a:rPr>
              <a:t>运行结果如下：</a:t>
            </a:r>
            <a:endParaRPr kumimoji="0" lang="zh-CN" altLang="en-US" sz="2400" b="1" i="0" u="none" strike="noStrike" kern="0" cap="none" spc="0" normalizeH="0" baseline="0" noProof="0" dirty="0" smtClean="0">
              <a:ln/>
              <a:solidFill>
                <a:schemeClr val="accent4"/>
              </a:solidFill>
              <a:effectLst/>
              <a:uLnTx/>
              <a:uFillTx/>
              <a:latin typeface="黑体" panose="02010609060101010101" pitchFamily="2" charset="-122"/>
              <a:ea typeface="黑体" panose="02010609060101010101" pitchFamily="2" charset="-122"/>
              <a:cs typeface="黑体" panose="02010609060101010101" pitchFamily="2" charset="-122"/>
            </a:endParaRPr>
          </a:p>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defRPr/>
            </a:pPr>
            <a:r>
              <a:rPr kumimoji="0" lang="en-US" altLang="zh-CN" sz="2400" b="1" i="0" u="none" strike="noStrike" kern="0" cap="none" spc="0" normalizeH="0" baseline="0" noProof="0" dirty="0" smtClean="0">
                <a:ln/>
                <a:solidFill>
                  <a:schemeClr val="accent4"/>
                </a:solidFill>
                <a:effectLst/>
                <a:uLnTx/>
                <a:uFillTx/>
                <a:latin typeface="黑体" panose="02010609060101010101" pitchFamily="2" charset="-122"/>
                <a:ea typeface="黑体" panose="02010609060101010101" pitchFamily="2" charset="-122"/>
                <a:cs typeface="黑体" panose="02010609060101010101" pitchFamily="2" charset="-122"/>
              </a:rPr>
              <a:t>Employees</a:t>
            </a:r>
            <a:endParaRPr kumimoji="0" lang="en-US" altLang="zh-CN" sz="2400" b="1" i="0" u="none" strike="noStrike" kern="0" cap="none" spc="0" normalizeH="0" baseline="0" noProof="0" dirty="0" smtClean="0">
              <a:ln/>
              <a:solidFill>
                <a:schemeClr val="accent4"/>
              </a:solidFill>
              <a:effectLst/>
              <a:uLnTx/>
              <a:uFillTx/>
              <a:latin typeface="黑体" panose="02010609060101010101" pitchFamily="2" charset="-122"/>
              <a:ea typeface="黑体" panose="02010609060101010101" pitchFamily="2" charset="-122"/>
              <a:cs typeface="黑体" panose="02010609060101010101" pitchFamily="2" charset="-122"/>
            </a:endParaRPr>
          </a:p>
        </p:txBody>
      </p:sp>
      <p:sp>
        <p:nvSpPr>
          <p:cNvPr id="2" name="Rectangle 8"/>
          <p:cNvSpPr/>
          <p:nvPr/>
        </p:nvSpPr>
        <p:spPr>
          <a:xfrm>
            <a:off x="900113" y="5300663"/>
            <a:ext cx="7186612" cy="720725"/>
          </a:xfrm>
          <a:prstGeom prst="rect">
            <a:avLst/>
          </a:prstGeom>
          <a:noFill/>
          <a:ln w="9525">
            <a:noFill/>
          </a:ln>
        </p:spPr>
        <p:txBody>
          <a:bodyPr anchor="t"/>
          <a:p>
            <a:pPr marL="342900" indent="-342900">
              <a:buFont typeface="Wingdings" panose="05000000000000000000" pitchFamily="2" charset="2"/>
              <a:buChar char="p"/>
            </a:pPr>
            <a:endParaRPr lang="zh-CN" altLang="en-US" sz="2000" b="1" dirty="0">
              <a:solidFill>
                <a:schemeClr val="accent2"/>
              </a:solidFill>
              <a:latin typeface="新宋体" panose="02010609030101010101" charset="-122"/>
              <a:ea typeface="新宋体" panose="02010609030101010101"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5" name="Rectangle 2"/>
          <p:cNvSpPr>
            <a:spLocks noGrp="1"/>
          </p:cNvSpPr>
          <p:nvPr>
            <p:ph type="title"/>
          </p:nvPr>
        </p:nvSpPr>
        <p:spPr/>
        <p:txBody>
          <a:bodyPr vert="horz" wrap="square" lIns="91440" tIns="45720" rIns="91440" bIns="45720" anchor="ctr"/>
          <a:p>
            <a:pPr marL="685800" indent="-685800" eaLnBrk="1" hangingPunct="1"/>
            <a:r>
              <a:rPr lang="zh-CN" altLang="en-US" dirty="0"/>
              <a:t>执行下面的语句可以查看表</a:t>
            </a:r>
            <a:r>
              <a:rPr lang="en-US" altLang="zh-CN" dirty="0"/>
              <a:t>Employees</a:t>
            </a:r>
            <a:r>
              <a:rPr lang="zh-CN" altLang="en-US" dirty="0"/>
              <a:t>的结构</a:t>
            </a:r>
            <a:endParaRPr lang="zh-CN" altLang="en-US" dirty="0"/>
          </a:p>
        </p:txBody>
      </p:sp>
      <p:sp>
        <p:nvSpPr>
          <p:cNvPr id="26627" name="Rectangle 3"/>
          <p:cNvSpPr>
            <a:spLocks noGrp="1" noChangeArrowheads="1"/>
          </p:cNvSpPr>
          <p:nvPr>
            <p:ph idx="1"/>
          </p:nvPr>
        </p:nvSpPr>
        <p:spPr>
          <a:xfrm>
            <a:off x="912813" y="1276350"/>
            <a:ext cx="7620000" cy="3952875"/>
          </a:xfrm>
        </p:spPr>
        <p:txBody>
          <a:bodyPr vert="horz" wrap="square" lIns="91440" tIns="45720" rIns="91440" bIns="45720" numCol="1" anchor="t" anchorCtr="0" compatLnSpc="1">
            <a:scene3d>
              <a:camera prst="orthographicFront"/>
              <a:lightRig rig="soft" dir="t">
                <a:rot lat="0" lon="0" rev="15600000"/>
              </a:lightRig>
            </a:scene3d>
            <a:sp3d extrusionH="57150" prstMaterial="softEdge">
              <a:bevelT w="25400" h="38100"/>
            </a:sp3d>
          </a:bodyPr>
          <a:lstStyle/>
          <a:p>
            <a:pPr marL="0" marR="0" lvl="0" indent="0" algn="l" defTabSz="914400" rtl="0" eaLnBrk="1" fontAlgn="base" latinLnBrk="0" hangingPunct="1">
              <a:lnSpc>
                <a:spcPct val="90000"/>
              </a:lnSpc>
              <a:spcBef>
                <a:spcPct val="20000"/>
              </a:spcBef>
              <a:spcAft>
                <a:spcPct val="20000"/>
              </a:spcAft>
              <a:buClrTx/>
              <a:buSzTx/>
              <a:buFont typeface="Wingdings" panose="05000000000000000000" pitchFamily="2" charset="2"/>
              <a:buNone/>
              <a:defRPr/>
            </a:pPr>
            <a:r>
              <a:rPr kumimoji="0" lang="en-US" altLang="zh-CN" sz="1800" b="1" i="0" u="none" strike="noStrike" kern="0" cap="none" spc="0" normalizeH="0" baseline="0" noProof="0" dirty="0" smtClean="0">
                <a:ln/>
                <a:solidFill>
                  <a:schemeClr val="accent4"/>
                </a:solidFill>
                <a:effectLst/>
                <a:uLnTx/>
                <a:uFillTx/>
                <a:latin typeface="+mn-lt"/>
                <a:ea typeface="+mn-ea"/>
                <a:cs typeface="+mn-cs"/>
              </a:rPr>
              <a:t>select * from </a:t>
            </a:r>
            <a:r>
              <a:rPr kumimoji="0" lang="en-US" altLang="zh-CN" sz="1800" b="1" i="0" u="none" strike="noStrike" kern="0" cap="none" spc="0" normalizeH="0" baseline="0" noProof="0" dirty="0" err="1" smtClean="0">
                <a:ln/>
                <a:solidFill>
                  <a:schemeClr val="accent4"/>
                </a:solidFill>
                <a:effectLst/>
                <a:uLnTx/>
                <a:uFillTx/>
                <a:latin typeface="+mn-lt"/>
                <a:ea typeface="+mn-ea"/>
                <a:cs typeface="+mn-cs"/>
              </a:rPr>
              <a:t>sqlite_master</a:t>
            </a:r>
            <a:r>
              <a:rPr kumimoji="0" lang="en-US" altLang="zh-CN" sz="1800" b="1" i="0" u="none" strike="noStrike" kern="0" cap="none" spc="0" normalizeH="0" baseline="0" noProof="0" dirty="0" smtClean="0">
                <a:ln/>
                <a:solidFill>
                  <a:schemeClr val="accent4"/>
                </a:solidFill>
                <a:effectLst/>
                <a:uLnTx/>
                <a:uFillTx/>
                <a:latin typeface="+mn-lt"/>
                <a:ea typeface="+mn-ea"/>
                <a:cs typeface="+mn-cs"/>
              </a:rPr>
              <a:t> where type="table" and name="Employees";</a:t>
            </a:r>
            <a:endParaRPr kumimoji="0" lang="en-US" altLang="zh-CN" sz="1800" b="1" i="0" u="none" strike="noStrike" kern="0" cap="none" spc="0" normalizeH="0" baseline="0" noProof="0" dirty="0" smtClean="0">
              <a:ln/>
              <a:solidFill>
                <a:schemeClr val="accent4"/>
              </a:solidFill>
              <a:effectLst/>
              <a:uLnTx/>
              <a:uFillTx/>
              <a:latin typeface="+mn-lt"/>
              <a:ea typeface="+mn-ea"/>
              <a:cs typeface="+mn-cs"/>
            </a:endParaRPr>
          </a:p>
          <a:p>
            <a:pPr marL="0" marR="0" lvl="0" indent="0" algn="l" defTabSz="914400" rtl="0" eaLnBrk="1" fontAlgn="base" latinLnBrk="0" hangingPunct="1">
              <a:lnSpc>
                <a:spcPct val="90000"/>
              </a:lnSpc>
              <a:spcBef>
                <a:spcPct val="20000"/>
              </a:spcBef>
              <a:spcAft>
                <a:spcPct val="20000"/>
              </a:spcAft>
              <a:buClrTx/>
              <a:buSzTx/>
              <a:buFont typeface="Wingdings" panose="05000000000000000000" pitchFamily="2" charset="2"/>
              <a:buNone/>
              <a:defRPr/>
            </a:pPr>
            <a:r>
              <a:rPr kumimoji="0" lang="zh-CN" altLang="en-US" sz="1800" b="1" i="0" u="none" strike="noStrike" kern="0" cap="none" spc="0" normalizeH="0" baseline="0" noProof="0" dirty="0" smtClean="0">
                <a:ln/>
                <a:solidFill>
                  <a:schemeClr val="accent4"/>
                </a:solidFill>
                <a:effectLst/>
                <a:uLnTx/>
                <a:uFillTx/>
                <a:latin typeface="+mn-lt"/>
                <a:ea typeface="+mn-ea"/>
                <a:cs typeface="+mn-cs"/>
              </a:rPr>
              <a:t>运行结果如下：</a:t>
            </a:r>
            <a:endParaRPr kumimoji="0" lang="zh-CN" altLang="en-US" sz="1800" b="1" i="0" u="none" strike="noStrike" kern="0" cap="none" spc="0" normalizeH="0" baseline="0" noProof="0" dirty="0" smtClean="0">
              <a:ln/>
              <a:solidFill>
                <a:schemeClr val="accent4"/>
              </a:solidFill>
              <a:effectLst/>
              <a:uLnTx/>
              <a:uFillTx/>
              <a:latin typeface="+mn-lt"/>
              <a:ea typeface="+mn-ea"/>
              <a:cs typeface="+mn-cs"/>
            </a:endParaRPr>
          </a:p>
          <a:p>
            <a:pPr marL="0" marR="0" lvl="0" indent="0" algn="l" defTabSz="914400" rtl="0" eaLnBrk="1" fontAlgn="base" latinLnBrk="0" hangingPunct="1">
              <a:lnSpc>
                <a:spcPct val="90000"/>
              </a:lnSpc>
              <a:spcBef>
                <a:spcPct val="20000"/>
              </a:spcBef>
              <a:spcAft>
                <a:spcPct val="20000"/>
              </a:spcAft>
              <a:buClrTx/>
              <a:buSzTx/>
              <a:buFont typeface="Wingdings" panose="05000000000000000000" pitchFamily="2" charset="2"/>
              <a:buNone/>
              <a:defRPr/>
            </a:pPr>
            <a:r>
              <a:rPr kumimoji="0" lang="en-US" altLang="zh-CN" sz="1800" b="1" i="0" u="none" strike="noStrike" kern="0" cap="none" spc="0" normalizeH="0" baseline="0" noProof="0" dirty="0" smtClean="0">
                <a:ln/>
                <a:solidFill>
                  <a:schemeClr val="accent4"/>
                </a:solidFill>
                <a:effectLst/>
                <a:uLnTx/>
                <a:uFillTx/>
                <a:latin typeface="+mn-lt"/>
                <a:ea typeface="+mn-ea"/>
                <a:cs typeface="+mn-cs"/>
              </a:rPr>
              <a:t>table|Employees|Employees|2|CREATE TABLE Employees</a:t>
            </a:r>
            <a:endParaRPr kumimoji="0" lang="en-US" altLang="zh-CN" sz="1800" b="1" i="0" u="none" strike="noStrike" kern="0" cap="none" spc="0" normalizeH="0" baseline="0" noProof="0" dirty="0" smtClean="0">
              <a:ln/>
              <a:solidFill>
                <a:schemeClr val="accent4"/>
              </a:solidFill>
              <a:effectLst/>
              <a:uLnTx/>
              <a:uFillTx/>
              <a:latin typeface="+mn-lt"/>
              <a:ea typeface="+mn-ea"/>
              <a:cs typeface="+mn-cs"/>
            </a:endParaRPr>
          </a:p>
          <a:p>
            <a:pPr marL="0" marR="0" lvl="0" indent="0" algn="l" defTabSz="914400" rtl="0" eaLnBrk="1" fontAlgn="base" latinLnBrk="0" hangingPunct="1">
              <a:lnSpc>
                <a:spcPct val="90000"/>
              </a:lnSpc>
              <a:spcBef>
                <a:spcPct val="20000"/>
              </a:spcBef>
              <a:spcAft>
                <a:spcPct val="20000"/>
              </a:spcAft>
              <a:buClrTx/>
              <a:buSzTx/>
              <a:buFont typeface="Wingdings" panose="05000000000000000000" pitchFamily="2" charset="2"/>
              <a:buNone/>
              <a:defRPr/>
            </a:pPr>
            <a:r>
              <a:rPr kumimoji="0" lang="en-US" altLang="zh-CN" sz="1800" b="1" i="0" u="none" strike="noStrike" kern="0" cap="none" spc="0" normalizeH="0" baseline="0" noProof="0" dirty="0" smtClean="0">
                <a:ln/>
                <a:solidFill>
                  <a:schemeClr val="accent4"/>
                </a:solidFill>
                <a:effectLst/>
                <a:uLnTx/>
                <a:uFillTx/>
                <a:latin typeface="+mn-lt"/>
                <a:ea typeface="+mn-ea"/>
                <a:cs typeface="+mn-cs"/>
              </a:rPr>
              <a:t> (</a:t>
            </a:r>
            <a:endParaRPr kumimoji="0" lang="en-US" altLang="zh-CN" sz="1800" b="1" i="0" u="none" strike="noStrike" kern="0" cap="none" spc="0" normalizeH="0" baseline="0" noProof="0" dirty="0" smtClean="0">
              <a:ln/>
              <a:solidFill>
                <a:schemeClr val="accent4"/>
              </a:solidFill>
              <a:effectLst/>
              <a:uLnTx/>
              <a:uFillTx/>
              <a:latin typeface="+mn-lt"/>
              <a:ea typeface="+mn-ea"/>
              <a:cs typeface="+mn-cs"/>
            </a:endParaRPr>
          </a:p>
          <a:p>
            <a:pPr marL="0" marR="0" lvl="0" indent="0" algn="l" defTabSz="914400" rtl="0" eaLnBrk="1" fontAlgn="base" latinLnBrk="0" hangingPunct="1">
              <a:lnSpc>
                <a:spcPct val="90000"/>
              </a:lnSpc>
              <a:spcBef>
                <a:spcPct val="20000"/>
              </a:spcBef>
              <a:spcAft>
                <a:spcPct val="20000"/>
              </a:spcAft>
              <a:buClrTx/>
              <a:buSzTx/>
              <a:buFont typeface="Wingdings" panose="05000000000000000000" pitchFamily="2" charset="2"/>
              <a:buNone/>
              <a:defRPr/>
            </a:pPr>
            <a:r>
              <a:rPr kumimoji="0" lang="en-US" altLang="zh-CN" sz="1800" b="1" i="0" u="none" strike="noStrike" kern="0" cap="none" spc="0" normalizeH="0" baseline="0" noProof="0" dirty="0" smtClean="0">
                <a:ln/>
                <a:solidFill>
                  <a:schemeClr val="accent4"/>
                </a:solidFill>
                <a:effectLst/>
                <a:uLnTx/>
                <a:uFillTx/>
                <a:latin typeface="+mn-lt"/>
                <a:ea typeface="+mn-ea"/>
                <a:cs typeface="+mn-cs"/>
              </a:rPr>
              <a:t>     </a:t>
            </a:r>
            <a:r>
              <a:rPr kumimoji="0" lang="en-US" altLang="zh-CN" sz="1800" b="1" i="0" u="none" strike="noStrike" kern="0" cap="none" spc="0" normalizeH="0" baseline="0" noProof="0" dirty="0" err="1" smtClean="0">
                <a:ln/>
                <a:solidFill>
                  <a:schemeClr val="accent4"/>
                </a:solidFill>
                <a:effectLst/>
                <a:uLnTx/>
                <a:uFillTx/>
                <a:latin typeface="+mn-lt"/>
                <a:ea typeface="+mn-ea"/>
                <a:cs typeface="+mn-cs"/>
              </a:rPr>
              <a:t>Emp_id</a:t>
            </a:r>
            <a:r>
              <a:rPr kumimoji="0" lang="en-US" altLang="zh-CN" sz="1800" b="1" i="0" u="none" strike="noStrike" kern="0" cap="none" spc="0" normalizeH="0" baseline="0" noProof="0" dirty="0" smtClean="0">
                <a:ln/>
                <a:solidFill>
                  <a:schemeClr val="accent4"/>
                </a:solidFill>
                <a:effectLst/>
                <a:uLnTx/>
                <a:uFillTx/>
                <a:latin typeface="+mn-lt"/>
                <a:ea typeface="+mn-ea"/>
                <a:cs typeface="+mn-cs"/>
              </a:rPr>
              <a:t>      </a:t>
            </a:r>
            <a:r>
              <a:rPr kumimoji="0" lang="en-US" altLang="zh-CN" sz="1800" b="1" i="0" u="none" strike="noStrike" kern="0" cap="none" spc="0" normalizeH="0" baseline="0" noProof="0" dirty="0" err="1" smtClean="0">
                <a:ln/>
                <a:solidFill>
                  <a:schemeClr val="accent4"/>
                </a:solidFill>
                <a:effectLst/>
                <a:uLnTx/>
                <a:uFillTx/>
                <a:latin typeface="+mn-lt"/>
                <a:ea typeface="+mn-ea"/>
                <a:cs typeface="+mn-cs"/>
              </a:rPr>
              <a:t>int</a:t>
            </a:r>
            <a:r>
              <a:rPr kumimoji="0" lang="en-US" altLang="zh-CN" sz="1800" b="1" i="0" u="none" strike="noStrike" kern="0" cap="none" spc="0" normalizeH="0" baseline="0" noProof="0" dirty="0" smtClean="0">
                <a:ln/>
                <a:solidFill>
                  <a:schemeClr val="accent4"/>
                </a:solidFill>
                <a:effectLst/>
                <a:uLnTx/>
                <a:uFillTx/>
                <a:latin typeface="+mn-lt"/>
                <a:ea typeface="+mn-ea"/>
                <a:cs typeface="+mn-cs"/>
              </a:rPr>
              <a:t>,</a:t>
            </a:r>
            <a:endParaRPr kumimoji="0" lang="en-US" altLang="zh-CN" sz="1800" b="1" i="0" u="none" strike="noStrike" kern="0" cap="none" spc="0" normalizeH="0" baseline="0" noProof="0" dirty="0" smtClean="0">
              <a:ln/>
              <a:solidFill>
                <a:schemeClr val="accent4"/>
              </a:solidFill>
              <a:effectLst/>
              <a:uLnTx/>
              <a:uFillTx/>
              <a:latin typeface="+mn-lt"/>
              <a:ea typeface="+mn-ea"/>
              <a:cs typeface="+mn-cs"/>
            </a:endParaRPr>
          </a:p>
          <a:p>
            <a:pPr marL="0" marR="0" lvl="0" indent="0" algn="l" defTabSz="914400" rtl="0" eaLnBrk="1" fontAlgn="base" latinLnBrk="0" hangingPunct="1">
              <a:lnSpc>
                <a:spcPct val="90000"/>
              </a:lnSpc>
              <a:spcBef>
                <a:spcPct val="20000"/>
              </a:spcBef>
              <a:spcAft>
                <a:spcPct val="20000"/>
              </a:spcAft>
              <a:buClrTx/>
              <a:buSzTx/>
              <a:buFont typeface="Wingdings" panose="05000000000000000000" pitchFamily="2" charset="2"/>
              <a:buNone/>
              <a:defRPr/>
            </a:pPr>
            <a:r>
              <a:rPr kumimoji="0" lang="en-US" altLang="zh-CN" sz="1800" b="1" i="0" u="none" strike="noStrike" kern="0" cap="none" spc="0" normalizeH="0" baseline="0" noProof="0" dirty="0" smtClean="0">
                <a:ln/>
                <a:solidFill>
                  <a:schemeClr val="accent4"/>
                </a:solidFill>
                <a:effectLst/>
                <a:uLnTx/>
                <a:uFillTx/>
                <a:latin typeface="+mn-lt"/>
                <a:ea typeface="+mn-ea"/>
                <a:cs typeface="+mn-cs"/>
              </a:rPr>
              <a:t>     </a:t>
            </a:r>
            <a:r>
              <a:rPr kumimoji="0" lang="en-US" altLang="zh-CN" sz="1800" b="1" i="0" u="none" strike="noStrike" kern="0" cap="none" spc="0" normalizeH="0" baseline="0" noProof="0" dirty="0" err="1" smtClean="0">
                <a:ln/>
                <a:solidFill>
                  <a:schemeClr val="accent4"/>
                </a:solidFill>
                <a:effectLst/>
                <a:uLnTx/>
                <a:uFillTx/>
                <a:latin typeface="+mn-lt"/>
                <a:ea typeface="+mn-ea"/>
                <a:cs typeface="+mn-cs"/>
              </a:rPr>
              <a:t>Emp_name</a:t>
            </a:r>
            <a:r>
              <a:rPr kumimoji="0" lang="en-US" altLang="zh-CN" sz="1800" b="1" i="0" u="none" strike="noStrike" kern="0" cap="none" spc="0" normalizeH="0" baseline="0" noProof="0" dirty="0" smtClean="0">
                <a:ln/>
                <a:solidFill>
                  <a:schemeClr val="accent4"/>
                </a:solidFill>
                <a:effectLst/>
                <a:uLnTx/>
                <a:uFillTx/>
                <a:latin typeface="+mn-lt"/>
                <a:ea typeface="+mn-ea"/>
                <a:cs typeface="+mn-cs"/>
              </a:rPr>
              <a:t>    varchar(50)     NOT NULL,</a:t>
            </a:r>
            <a:endParaRPr kumimoji="0" lang="en-US" altLang="zh-CN" sz="1800" b="1" i="0" u="none" strike="noStrike" kern="0" cap="none" spc="0" normalizeH="0" baseline="0" noProof="0" dirty="0" smtClean="0">
              <a:ln/>
              <a:solidFill>
                <a:schemeClr val="accent4"/>
              </a:solidFill>
              <a:effectLst/>
              <a:uLnTx/>
              <a:uFillTx/>
              <a:latin typeface="+mn-lt"/>
              <a:ea typeface="+mn-ea"/>
              <a:cs typeface="+mn-cs"/>
            </a:endParaRPr>
          </a:p>
          <a:p>
            <a:pPr marL="0" marR="0" lvl="0" indent="0" algn="l" defTabSz="914400" rtl="0" eaLnBrk="1" fontAlgn="base" latinLnBrk="0" hangingPunct="1">
              <a:lnSpc>
                <a:spcPct val="90000"/>
              </a:lnSpc>
              <a:spcBef>
                <a:spcPct val="20000"/>
              </a:spcBef>
              <a:spcAft>
                <a:spcPct val="20000"/>
              </a:spcAft>
              <a:buClrTx/>
              <a:buSzTx/>
              <a:buFont typeface="Wingdings" panose="05000000000000000000" pitchFamily="2" charset="2"/>
              <a:buNone/>
              <a:defRPr/>
            </a:pPr>
            <a:r>
              <a:rPr kumimoji="0" lang="en-US" altLang="zh-CN" sz="1800" b="1" i="0" u="none" strike="noStrike" kern="0" cap="none" spc="0" normalizeH="0" baseline="0" noProof="0" dirty="0" smtClean="0">
                <a:ln/>
                <a:solidFill>
                  <a:schemeClr val="accent4"/>
                </a:solidFill>
                <a:effectLst/>
                <a:uLnTx/>
                <a:uFillTx/>
                <a:latin typeface="+mn-lt"/>
                <a:ea typeface="+mn-ea"/>
                <a:cs typeface="+mn-cs"/>
              </a:rPr>
              <a:t>     Sex char(2) DEFAULT('</a:t>
            </a:r>
            <a:r>
              <a:rPr kumimoji="0" lang="zh-CN" altLang="en-US" sz="1800" b="1" i="0" u="none" strike="noStrike" kern="0" cap="none" spc="0" normalizeH="0" baseline="0" noProof="0" dirty="0" smtClean="0">
                <a:ln/>
                <a:solidFill>
                  <a:schemeClr val="accent4"/>
                </a:solidFill>
                <a:effectLst/>
                <a:uLnTx/>
                <a:uFillTx/>
                <a:latin typeface="+mn-lt"/>
                <a:ea typeface="+mn-ea"/>
                <a:cs typeface="+mn-cs"/>
              </a:rPr>
              <a:t>男</a:t>
            </a:r>
            <a:r>
              <a:rPr kumimoji="0" lang="en-US" altLang="zh-CN" sz="1800" b="1" i="0" u="none" strike="noStrike" kern="0" cap="none" spc="0" normalizeH="0" baseline="0" noProof="0" dirty="0" smtClean="0">
                <a:ln/>
                <a:solidFill>
                  <a:schemeClr val="accent4"/>
                </a:solidFill>
                <a:effectLst/>
                <a:uLnTx/>
                <a:uFillTx/>
                <a:latin typeface="+mn-lt"/>
                <a:ea typeface="+mn-ea"/>
                <a:cs typeface="+mn-cs"/>
              </a:rPr>
              <a:t>'),</a:t>
            </a:r>
            <a:endParaRPr kumimoji="0" lang="en-US" altLang="zh-CN" sz="1800" b="1" i="0" u="none" strike="noStrike" kern="0" cap="none" spc="0" normalizeH="0" baseline="0" noProof="0" dirty="0" smtClean="0">
              <a:ln/>
              <a:solidFill>
                <a:schemeClr val="accent4"/>
              </a:solidFill>
              <a:effectLst/>
              <a:uLnTx/>
              <a:uFillTx/>
              <a:latin typeface="+mn-lt"/>
              <a:ea typeface="+mn-ea"/>
              <a:cs typeface="+mn-cs"/>
            </a:endParaRPr>
          </a:p>
          <a:p>
            <a:pPr marL="0" marR="0" lvl="0" indent="0" algn="l" defTabSz="914400" rtl="0" eaLnBrk="1" fontAlgn="base" latinLnBrk="0" hangingPunct="1">
              <a:lnSpc>
                <a:spcPct val="90000"/>
              </a:lnSpc>
              <a:spcBef>
                <a:spcPct val="20000"/>
              </a:spcBef>
              <a:spcAft>
                <a:spcPct val="20000"/>
              </a:spcAft>
              <a:buClrTx/>
              <a:buSzTx/>
              <a:buFont typeface="Wingdings" panose="05000000000000000000" pitchFamily="2" charset="2"/>
              <a:buNone/>
              <a:defRPr/>
            </a:pPr>
            <a:r>
              <a:rPr kumimoji="0" lang="en-US" altLang="zh-CN" sz="1800" b="1" i="0" u="none" strike="noStrike" kern="0" cap="none" spc="0" normalizeH="0" baseline="0" noProof="0" dirty="0" smtClean="0">
                <a:ln/>
                <a:solidFill>
                  <a:schemeClr val="accent4"/>
                </a:solidFill>
                <a:effectLst/>
                <a:uLnTx/>
                <a:uFillTx/>
                <a:latin typeface="+mn-lt"/>
                <a:ea typeface="+mn-ea"/>
                <a:cs typeface="+mn-cs"/>
              </a:rPr>
              <a:t>     Title       varchar(50)     NOT NULL,</a:t>
            </a:r>
            <a:endParaRPr kumimoji="0" lang="en-US" altLang="zh-CN" sz="1800" b="1" i="0" u="none" strike="noStrike" kern="0" cap="none" spc="0" normalizeH="0" baseline="0" noProof="0" dirty="0" smtClean="0">
              <a:ln/>
              <a:solidFill>
                <a:schemeClr val="accent4"/>
              </a:solidFill>
              <a:effectLst/>
              <a:uLnTx/>
              <a:uFillTx/>
              <a:latin typeface="+mn-lt"/>
              <a:ea typeface="+mn-ea"/>
              <a:cs typeface="+mn-cs"/>
            </a:endParaRPr>
          </a:p>
          <a:p>
            <a:pPr marL="0" marR="0" lvl="0" indent="0" algn="l" defTabSz="914400" rtl="0" eaLnBrk="1" fontAlgn="base" latinLnBrk="0" hangingPunct="1">
              <a:lnSpc>
                <a:spcPct val="90000"/>
              </a:lnSpc>
              <a:spcBef>
                <a:spcPct val="20000"/>
              </a:spcBef>
              <a:spcAft>
                <a:spcPct val="20000"/>
              </a:spcAft>
              <a:buClrTx/>
              <a:buSzTx/>
              <a:buFont typeface="Wingdings" panose="05000000000000000000" pitchFamily="2" charset="2"/>
              <a:buNone/>
              <a:defRPr/>
            </a:pPr>
            <a:r>
              <a:rPr kumimoji="0" lang="en-US" altLang="zh-CN" sz="1800" b="1" i="0" u="none" strike="noStrike" kern="0" cap="none" spc="0" normalizeH="0" baseline="0" noProof="0" dirty="0" smtClean="0">
                <a:ln/>
                <a:solidFill>
                  <a:schemeClr val="accent4"/>
                </a:solidFill>
                <a:effectLst/>
                <a:uLnTx/>
                <a:uFillTx/>
                <a:latin typeface="+mn-lt"/>
                <a:ea typeface="+mn-ea"/>
                <a:cs typeface="+mn-cs"/>
              </a:rPr>
              <a:t>     Wage        float   DEFAULT(0),</a:t>
            </a:r>
            <a:endParaRPr kumimoji="0" lang="en-US" altLang="zh-CN" sz="1800" b="1" i="0" u="none" strike="noStrike" kern="0" cap="none" spc="0" normalizeH="0" baseline="0" noProof="0" dirty="0" smtClean="0">
              <a:ln/>
              <a:solidFill>
                <a:schemeClr val="accent4"/>
              </a:solidFill>
              <a:effectLst/>
              <a:uLnTx/>
              <a:uFillTx/>
              <a:latin typeface="+mn-lt"/>
              <a:ea typeface="+mn-ea"/>
              <a:cs typeface="+mn-cs"/>
            </a:endParaRPr>
          </a:p>
          <a:p>
            <a:pPr marL="0" marR="0" lvl="0" indent="0" algn="l" defTabSz="914400" rtl="0" eaLnBrk="1" fontAlgn="base" latinLnBrk="0" hangingPunct="1">
              <a:lnSpc>
                <a:spcPct val="90000"/>
              </a:lnSpc>
              <a:spcBef>
                <a:spcPct val="20000"/>
              </a:spcBef>
              <a:spcAft>
                <a:spcPct val="20000"/>
              </a:spcAft>
              <a:buClrTx/>
              <a:buSzTx/>
              <a:buFont typeface="Wingdings" panose="05000000000000000000" pitchFamily="2" charset="2"/>
              <a:buNone/>
              <a:defRPr/>
            </a:pPr>
            <a:r>
              <a:rPr kumimoji="0" lang="en-US" altLang="zh-CN" sz="1800" b="1" i="0" u="none" strike="noStrike" kern="0" cap="none" spc="0" normalizeH="0" baseline="0" noProof="0" dirty="0" smtClean="0">
                <a:ln/>
                <a:solidFill>
                  <a:schemeClr val="accent4"/>
                </a:solidFill>
                <a:effectLst/>
                <a:uLnTx/>
                <a:uFillTx/>
                <a:latin typeface="+mn-lt"/>
                <a:ea typeface="+mn-ea"/>
                <a:cs typeface="+mn-cs"/>
              </a:rPr>
              <a:t>     </a:t>
            </a:r>
            <a:r>
              <a:rPr kumimoji="0" lang="en-US" altLang="zh-CN" sz="1800" b="1" i="0" u="none" strike="noStrike" kern="0" cap="none" spc="0" normalizeH="0" baseline="0" noProof="0" dirty="0" err="1" smtClean="0">
                <a:ln/>
                <a:solidFill>
                  <a:schemeClr val="accent4"/>
                </a:solidFill>
                <a:effectLst/>
                <a:uLnTx/>
                <a:uFillTx/>
                <a:latin typeface="+mn-lt"/>
                <a:ea typeface="+mn-ea"/>
                <a:cs typeface="+mn-cs"/>
              </a:rPr>
              <a:t>IdCard</a:t>
            </a:r>
            <a:r>
              <a:rPr kumimoji="0" lang="en-US" altLang="zh-CN" sz="1800" b="1" i="0" u="none" strike="noStrike" kern="0" cap="none" spc="0" normalizeH="0" baseline="0" noProof="0" dirty="0" smtClean="0">
                <a:ln/>
                <a:solidFill>
                  <a:schemeClr val="accent4"/>
                </a:solidFill>
                <a:effectLst/>
                <a:uLnTx/>
                <a:uFillTx/>
                <a:latin typeface="+mn-lt"/>
                <a:ea typeface="+mn-ea"/>
                <a:cs typeface="+mn-cs"/>
              </a:rPr>
              <a:t>      varchar(20)     NOT NULL,</a:t>
            </a:r>
            <a:endParaRPr kumimoji="0" lang="en-US" altLang="zh-CN" sz="1800" b="1" i="0" u="none" strike="noStrike" kern="0" cap="none" spc="0" normalizeH="0" baseline="0" noProof="0" dirty="0" smtClean="0">
              <a:ln/>
              <a:solidFill>
                <a:schemeClr val="accent4"/>
              </a:solidFill>
              <a:effectLst/>
              <a:uLnTx/>
              <a:uFillTx/>
              <a:latin typeface="+mn-lt"/>
              <a:ea typeface="+mn-ea"/>
              <a:cs typeface="+mn-cs"/>
            </a:endParaRPr>
          </a:p>
          <a:p>
            <a:pPr marL="0" marR="0" lvl="0" indent="0" algn="l" defTabSz="914400" rtl="0" eaLnBrk="1" fontAlgn="base" latinLnBrk="0" hangingPunct="1">
              <a:lnSpc>
                <a:spcPct val="90000"/>
              </a:lnSpc>
              <a:spcBef>
                <a:spcPct val="20000"/>
              </a:spcBef>
              <a:spcAft>
                <a:spcPct val="20000"/>
              </a:spcAft>
              <a:buClrTx/>
              <a:buSzTx/>
              <a:buFont typeface="Wingdings" panose="05000000000000000000" pitchFamily="2" charset="2"/>
              <a:buNone/>
              <a:defRPr/>
            </a:pPr>
            <a:r>
              <a:rPr kumimoji="0" lang="en-US" altLang="zh-CN" sz="1800" b="1" i="0" u="none" strike="noStrike" kern="0" cap="none" spc="0" normalizeH="0" baseline="0" noProof="0" dirty="0" smtClean="0">
                <a:ln/>
                <a:solidFill>
                  <a:schemeClr val="accent4"/>
                </a:solidFill>
                <a:effectLst/>
                <a:uLnTx/>
                <a:uFillTx/>
                <a:latin typeface="+mn-lt"/>
                <a:ea typeface="+mn-ea"/>
                <a:cs typeface="+mn-cs"/>
              </a:rPr>
              <a:t>     </a:t>
            </a:r>
            <a:r>
              <a:rPr kumimoji="0" lang="en-US" altLang="zh-CN" sz="1800" b="1" i="0" u="none" strike="noStrike" kern="0" cap="none" spc="0" normalizeH="0" baseline="0" noProof="0" dirty="0" err="1" smtClean="0">
                <a:ln/>
                <a:solidFill>
                  <a:schemeClr val="accent4"/>
                </a:solidFill>
                <a:effectLst/>
                <a:uLnTx/>
                <a:uFillTx/>
                <a:latin typeface="+mn-lt"/>
                <a:ea typeface="+mn-ea"/>
                <a:cs typeface="+mn-cs"/>
              </a:rPr>
              <a:t>Dep_id</a:t>
            </a:r>
            <a:r>
              <a:rPr kumimoji="0" lang="en-US" altLang="zh-CN" sz="1800" b="1" i="0" u="none" strike="noStrike" kern="0" cap="none" spc="0" normalizeH="0" baseline="0" noProof="0" dirty="0" smtClean="0">
                <a:ln/>
                <a:solidFill>
                  <a:schemeClr val="accent4"/>
                </a:solidFill>
                <a:effectLst/>
                <a:uLnTx/>
                <a:uFillTx/>
                <a:latin typeface="+mn-lt"/>
                <a:ea typeface="+mn-ea"/>
                <a:cs typeface="+mn-cs"/>
              </a:rPr>
              <a:t>      </a:t>
            </a:r>
            <a:r>
              <a:rPr kumimoji="0" lang="en-US" altLang="zh-CN" sz="1800" b="1" i="0" u="none" strike="noStrike" kern="0" cap="none" spc="0" normalizeH="0" baseline="0" noProof="0" dirty="0" err="1" smtClean="0">
                <a:ln/>
                <a:solidFill>
                  <a:schemeClr val="accent4"/>
                </a:solidFill>
                <a:effectLst/>
                <a:uLnTx/>
                <a:uFillTx/>
                <a:latin typeface="+mn-lt"/>
                <a:ea typeface="+mn-ea"/>
                <a:cs typeface="+mn-cs"/>
              </a:rPr>
              <a:t>int</a:t>
            </a:r>
            <a:r>
              <a:rPr kumimoji="0" lang="en-US" altLang="zh-CN" sz="1800" b="1" i="0" u="none" strike="noStrike" kern="0" cap="none" spc="0" normalizeH="0" baseline="0" noProof="0" dirty="0" smtClean="0">
                <a:ln/>
                <a:solidFill>
                  <a:schemeClr val="accent4"/>
                </a:solidFill>
                <a:effectLst/>
                <a:uLnTx/>
                <a:uFillTx/>
                <a:latin typeface="+mn-lt"/>
                <a:ea typeface="+mn-ea"/>
                <a:cs typeface="+mn-cs"/>
              </a:rPr>
              <a:t>     NOT NULL</a:t>
            </a:r>
            <a:endParaRPr kumimoji="0" lang="en-US" altLang="zh-CN" sz="1800" b="1" i="0" u="none" strike="noStrike" kern="0" cap="none" spc="0" normalizeH="0" baseline="0" noProof="0" dirty="0" smtClean="0">
              <a:ln/>
              <a:solidFill>
                <a:schemeClr val="accent4"/>
              </a:solidFill>
              <a:effectLst/>
              <a:uLnTx/>
              <a:uFillTx/>
              <a:latin typeface="+mn-lt"/>
              <a:ea typeface="+mn-ea"/>
              <a:cs typeface="+mn-cs"/>
            </a:endParaRPr>
          </a:p>
          <a:p>
            <a:pPr marL="0" marR="0" lvl="0" indent="0" algn="l" defTabSz="914400" rtl="0" eaLnBrk="1" fontAlgn="base" latinLnBrk="0" hangingPunct="1">
              <a:lnSpc>
                <a:spcPct val="90000"/>
              </a:lnSpc>
              <a:spcBef>
                <a:spcPct val="20000"/>
              </a:spcBef>
              <a:spcAft>
                <a:spcPct val="20000"/>
              </a:spcAft>
              <a:buClrTx/>
              <a:buSzTx/>
              <a:buFont typeface="Wingdings" panose="05000000000000000000" pitchFamily="2" charset="2"/>
              <a:buNone/>
              <a:defRPr/>
            </a:pPr>
            <a:r>
              <a:rPr kumimoji="0" lang="en-US" altLang="zh-CN" sz="1800" b="1" i="0" u="none" strike="noStrike" kern="0" cap="none" spc="0" normalizeH="0" baseline="0" noProof="0" dirty="0" smtClean="0">
                <a:ln/>
                <a:solidFill>
                  <a:schemeClr val="accent4"/>
                </a:solidFill>
                <a:effectLst/>
                <a:uLnTx/>
                <a:uFillTx/>
                <a:latin typeface="+mn-lt"/>
                <a:ea typeface="+mn-ea"/>
                <a:cs typeface="+mn-cs"/>
              </a:rPr>
              <a:t>)</a:t>
            </a:r>
            <a:endParaRPr kumimoji="0" lang="en-US" altLang="zh-CN" sz="1800" b="1" i="0" u="none" strike="noStrike" kern="0" cap="none" spc="0" normalizeH="0" baseline="0" noProof="0" dirty="0" smtClean="0">
              <a:ln/>
              <a:solidFill>
                <a:schemeClr val="accent4"/>
              </a:solidFill>
              <a:effectLst/>
              <a:uLnTx/>
              <a:uFillTx/>
              <a:latin typeface="+mn-lt"/>
              <a:ea typeface="+mn-ea"/>
              <a:cs typeface="+mn-cs"/>
            </a:endParaRPr>
          </a:p>
          <a:p>
            <a:pPr marL="609600" marR="0" lvl="0" indent="-609600" algn="l" defTabSz="914400" rtl="0" eaLnBrk="1" fontAlgn="base" latinLnBrk="0" hangingPunct="1">
              <a:lnSpc>
                <a:spcPct val="90000"/>
              </a:lnSpc>
              <a:spcBef>
                <a:spcPct val="20000"/>
              </a:spcBef>
              <a:spcAft>
                <a:spcPct val="20000"/>
              </a:spcAft>
              <a:buClrTx/>
              <a:buSzTx/>
              <a:buFont typeface="Wingdings" panose="05000000000000000000" pitchFamily="2" charset="2"/>
              <a:buChar char="p"/>
              <a:defRPr/>
            </a:pPr>
            <a:endParaRPr kumimoji="0" lang="en-US" altLang="zh-CN" sz="1800" b="1" i="0" u="none" strike="noStrike" kern="0" cap="none" spc="0" normalizeH="0" baseline="0" noProof="0" dirty="0" smtClean="0">
              <a:ln/>
              <a:solidFill>
                <a:schemeClr val="accent4"/>
              </a:solidFill>
              <a:effectLst/>
              <a:uLnTx/>
              <a:uFillTx/>
              <a:latin typeface="+mn-lt"/>
              <a:ea typeface="+mn-ea"/>
              <a:cs typeface="+mn-c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Rectangle 2"/>
          <p:cNvSpPr>
            <a:spLocks noGrp="1"/>
          </p:cNvSpPr>
          <p:nvPr>
            <p:ph type="title"/>
          </p:nvPr>
        </p:nvSpPr>
        <p:spPr/>
        <p:txBody>
          <a:bodyPr vert="horz" wrap="square" lIns="91440" tIns="45720" rIns="91440" bIns="45720" anchor="ctr"/>
          <a:p>
            <a:pPr algn="ctr"/>
            <a:r>
              <a:rPr lang="en-US" altLang="zh-CN" dirty="0"/>
              <a:t>2.5  </a:t>
            </a:r>
            <a:r>
              <a:rPr lang="zh-CN" altLang="en-US" dirty="0"/>
              <a:t>向表中添加列</a:t>
            </a:r>
            <a:endParaRPr lang="zh-CN" altLang="zh-CN" dirty="0"/>
          </a:p>
        </p:txBody>
      </p:sp>
      <p:sp>
        <p:nvSpPr>
          <p:cNvPr id="27651" name="Rectangle 3"/>
          <p:cNvSpPr>
            <a:spLocks noGrp="1" noChangeArrowheads="1"/>
          </p:cNvSpPr>
          <p:nvPr>
            <p:ph idx="1"/>
          </p:nvPr>
        </p:nvSpPr>
        <p:spPr>
          <a:xfrm>
            <a:off x="912813" y="1276350"/>
            <a:ext cx="7445375" cy="4600575"/>
          </a:xfrm>
        </p:spPr>
        <p:txBody>
          <a:bodyPr vert="horz" wrap="square" lIns="91440" tIns="45720" rIns="91440" bIns="45720" numCol="1" anchor="t" anchorCtr="0" compatLnSpc="1">
            <a:scene3d>
              <a:camera prst="orthographicFront"/>
              <a:lightRig rig="soft" dir="t">
                <a:rot lat="0" lon="0" rev="15600000"/>
              </a:lightRig>
            </a:scene3d>
            <a:sp3d extrusionH="57150" prstMaterial="softEdge">
              <a:bevelT w="25400" h="38100"/>
            </a:sp3d>
          </a:bodyPr>
          <a:lstStyle/>
          <a:p>
            <a:pPr marL="342900" marR="0" lvl="0" indent="-342900" algn="l" defTabSz="914400" rtl="0" eaLnBrk="0" fontAlgn="base" latinLnBrk="0" hangingPunct="0">
              <a:lnSpc>
                <a:spcPct val="100000"/>
              </a:lnSpc>
              <a:spcBef>
                <a:spcPct val="20000"/>
              </a:spcBef>
              <a:spcAft>
                <a:spcPct val="0"/>
              </a:spcAft>
              <a:buClrTx/>
              <a:buSzTx/>
              <a:buFont typeface="Wingdings" panose="05000000000000000000" pitchFamily="2" charset="2"/>
              <a:buChar char="p"/>
              <a:defRPr/>
            </a:pPr>
            <a:r>
              <a:rPr kumimoji="0" lang="zh-CN" altLang="en-US" sz="2400" b="1" i="0" u="none" strike="noStrike" kern="0" cap="none" spc="0" normalizeH="0" baseline="0" noProof="0" dirty="0" smtClean="0">
                <a:ln/>
                <a:solidFill>
                  <a:schemeClr val="accent4"/>
                </a:solidFill>
                <a:effectLst/>
                <a:uLnTx/>
                <a:uFillTx/>
                <a:latin typeface="+mn-lt"/>
                <a:ea typeface="+mn-ea"/>
                <a:cs typeface="+mn-cs"/>
              </a:rPr>
              <a:t>使用</a:t>
            </a:r>
            <a:r>
              <a:rPr kumimoji="0" lang="en-US" altLang="zh-CN" sz="2400" b="1" i="0" u="none" strike="noStrike" kern="0" cap="none" spc="0" normalizeH="0" baseline="0" noProof="0" dirty="0" smtClean="0">
                <a:ln/>
                <a:solidFill>
                  <a:schemeClr val="accent4"/>
                </a:solidFill>
                <a:effectLst/>
                <a:uLnTx/>
                <a:uFillTx/>
                <a:latin typeface="+mn-lt"/>
                <a:ea typeface="+mn-ea"/>
                <a:cs typeface="+mn-cs"/>
              </a:rPr>
              <a:t>ALTER TABLE</a:t>
            </a:r>
            <a:r>
              <a:rPr kumimoji="0" lang="zh-CN" altLang="en-US" sz="2400" b="1" i="0" u="none" strike="noStrike" kern="0" cap="none" spc="0" normalizeH="0" baseline="0" noProof="0" dirty="0" smtClean="0">
                <a:ln/>
                <a:solidFill>
                  <a:schemeClr val="accent4"/>
                </a:solidFill>
                <a:effectLst/>
                <a:uLnTx/>
                <a:uFillTx/>
                <a:latin typeface="+mn-lt"/>
                <a:ea typeface="+mn-ea"/>
                <a:cs typeface="+mn-cs"/>
              </a:rPr>
              <a:t>语句向表中添加列的基本语法如下：</a:t>
            </a:r>
            <a:endParaRPr kumimoji="0" lang="zh-CN" altLang="en-US" sz="2400" b="1" i="0" u="none" strike="noStrike" kern="0" cap="none" spc="0" normalizeH="0" baseline="0" noProof="0" dirty="0" smtClean="0">
              <a:ln/>
              <a:solidFill>
                <a:schemeClr val="accent4"/>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defRPr/>
            </a:pPr>
            <a:r>
              <a:rPr kumimoji="0" lang="en-US" altLang="zh-CN" sz="2400" b="1" i="0" u="none" strike="noStrike" kern="0" cap="none" spc="0" normalizeH="0" baseline="0" noProof="0" dirty="0" smtClean="0">
                <a:ln/>
                <a:solidFill>
                  <a:srgbClr val="FF0000"/>
                </a:solidFill>
                <a:effectLst/>
                <a:uLnTx/>
                <a:uFillTx/>
                <a:latin typeface="+mn-lt"/>
                <a:ea typeface="+mn-ea"/>
                <a:cs typeface="+mn-cs"/>
              </a:rPr>
              <a:t>ALTER TABLE </a:t>
            </a:r>
            <a:r>
              <a:rPr kumimoji="0" lang="zh-CN" altLang="en-US" sz="2400" b="1" i="0" u="none" strike="noStrike" kern="0" cap="none" spc="0" normalizeH="0" baseline="0" noProof="0" dirty="0" smtClean="0">
                <a:ln/>
                <a:solidFill>
                  <a:srgbClr val="FF0000"/>
                </a:solidFill>
                <a:effectLst/>
                <a:uLnTx/>
                <a:uFillTx/>
                <a:latin typeface="+mn-lt"/>
                <a:ea typeface="+mn-ea"/>
                <a:cs typeface="+mn-cs"/>
              </a:rPr>
              <a:t>表名</a:t>
            </a:r>
            <a:r>
              <a:rPr kumimoji="0" lang="zh-CN" altLang="en-US" sz="2400" b="1" i="0" u="none" strike="noStrike" kern="0" cap="none" spc="0" normalizeH="0" baseline="0" noProof="0" dirty="0" smtClean="0">
                <a:ln/>
                <a:solidFill>
                  <a:schemeClr val="accent4"/>
                </a:solidFill>
                <a:effectLst/>
                <a:uLnTx/>
                <a:uFillTx/>
                <a:latin typeface="+mn-lt"/>
                <a:ea typeface="+mn-ea"/>
                <a:cs typeface="+mn-cs"/>
              </a:rPr>
              <a:t> </a:t>
            </a:r>
            <a:r>
              <a:rPr kumimoji="0" lang="en-US" altLang="zh-CN" sz="2400" b="1" i="0" u="none" strike="noStrike" kern="0" cap="none" spc="0" normalizeH="0" baseline="0" noProof="0" dirty="0" smtClean="0">
                <a:ln/>
                <a:solidFill>
                  <a:schemeClr val="accent4"/>
                </a:solidFill>
                <a:effectLst/>
                <a:uLnTx/>
                <a:uFillTx/>
                <a:latin typeface="+mn-lt"/>
                <a:ea typeface="+mn-ea"/>
                <a:cs typeface="+mn-cs"/>
              </a:rPr>
              <a:t>ADD COLUMN </a:t>
            </a:r>
            <a:r>
              <a:rPr kumimoji="0" lang="zh-CN" altLang="en-US" sz="2400" b="1" i="0" u="none" strike="noStrike" kern="0" cap="none" spc="0" normalizeH="0" baseline="0" noProof="0" dirty="0" smtClean="0">
                <a:ln/>
                <a:solidFill>
                  <a:schemeClr val="accent4"/>
                </a:solidFill>
                <a:effectLst/>
                <a:uLnTx/>
                <a:uFillTx/>
                <a:latin typeface="+mn-lt"/>
                <a:ea typeface="+mn-ea"/>
                <a:cs typeface="+mn-cs"/>
              </a:rPr>
              <a:t>列名 数据类型和长度 列属性</a:t>
            </a:r>
            <a:endParaRPr kumimoji="0" lang="zh-CN" altLang="en-US" sz="2400" b="1" i="0" u="none" strike="noStrike" kern="0" cap="none" spc="0" normalizeH="0" baseline="0" noProof="0" dirty="0" smtClean="0">
              <a:ln/>
              <a:solidFill>
                <a:schemeClr val="accent4"/>
              </a:solidFill>
              <a:effectLst/>
              <a:uLnTx/>
              <a:uFillTx/>
              <a:latin typeface="+mn-lt"/>
              <a:ea typeface="+mn-ea"/>
              <a:cs typeface="+mn-cs"/>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Rectangle 2"/>
          <p:cNvSpPr>
            <a:spLocks noGrp="1"/>
          </p:cNvSpPr>
          <p:nvPr>
            <p:ph type="title"/>
          </p:nvPr>
        </p:nvSpPr>
        <p:spPr/>
        <p:txBody>
          <a:bodyPr vert="horz" wrap="square" lIns="91440" tIns="45720" rIns="91440" bIns="45720" anchor="ctr"/>
          <a:p>
            <a:r>
              <a:rPr lang="en-US" altLang="zh-CN" dirty="0"/>
              <a:t>【</a:t>
            </a:r>
            <a:r>
              <a:rPr lang="zh-CN" altLang="en-US" dirty="0"/>
              <a:t>例</a:t>
            </a:r>
            <a:r>
              <a:rPr lang="en-US" altLang="zh-CN" dirty="0"/>
              <a:t>11-2】</a:t>
            </a:r>
            <a:endParaRPr lang="zh-CN" altLang="zh-CN" dirty="0"/>
          </a:p>
        </p:txBody>
      </p:sp>
      <p:sp>
        <p:nvSpPr>
          <p:cNvPr id="28674" name="内容占位符 1"/>
          <p:cNvSpPr>
            <a:spLocks noGrp="1"/>
          </p:cNvSpPr>
          <p:nvPr>
            <p:ph idx="1"/>
          </p:nvPr>
        </p:nvSpPr>
        <p:spPr/>
        <p:txBody>
          <a:bodyPr vert="horz" wrap="square" lIns="91440" tIns="45720" rIns="91440" bIns="45720" anchor="t">
            <a:scene3d>
              <a:camera prst="orthographicFront"/>
              <a:lightRig rig="soft" dir="t">
                <a:rot lat="0" lon="0" rev="15600000"/>
              </a:lightRig>
            </a:scene3d>
            <a:sp3d extrusionH="57150" prstMaterial="softEdge">
              <a:bevelT w="25400" h="38100"/>
            </a:sp3d>
          </a:bodyPr>
          <a:p>
            <a:pPr marL="0" indent="0">
              <a:buNone/>
            </a:pPr>
            <a:r>
              <a:rPr lang="en-US" altLang="zh-CN" sz="1800" dirty="0">
                <a:ln/>
                <a:solidFill>
                  <a:schemeClr val="accent4"/>
                </a:solidFill>
                <a:effectLst/>
              </a:rPr>
              <a:t>ALTER TABLE Employees ADD Tele VARCHAR(50) NULL</a:t>
            </a:r>
            <a:endParaRPr lang="en-US" altLang="zh-CN" sz="1800" dirty="0">
              <a:ln/>
              <a:solidFill>
                <a:schemeClr val="accent4"/>
              </a:solidFill>
              <a:effectLst/>
            </a:endParaRPr>
          </a:p>
          <a:p>
            <a:pPr marL="0" indent="0">
              <a:buNone/>
            </a:pPr>
            <a:r>
              <a:rPr lang="en-US" altLang="zh-CN" sz="1800" dirty="0">
                <a:ln/>
                <a:solidFill>
                  <a:schemeClr val="accent4"/>
                </a:solidFill>
                <a:effectLst/>
              </a:rPr>
              <a:t>ALTER TABLE Employees MODIFY Tele CHAR(50) NULL</a:t>
            </a:r>
            <a:endParaRPr lang="en-US" altLang="zh-CN" sz="1800" dirty="0">
              <a:ln/>
              <a:solidFill>
                <a:schemeClr val="accent4"/>
              </a:solidFill>
              <a:effectLst/>
            </a:endParaRPr>
          </a:p>
          <a:p>
            <a:pPr marL="0" indent="0">
              <a:buNone/>
            </a:pPr>
            <a:r>
              <a:rPr lang="zh-CN" altLang="en-US" sz="1800" dirty="0">
                <a:ln/>
                <a:solidFill>
                  <a:schemeClr val="accent4"/>
                </a:solidFill>
                <a:effectLst/>
              </a:rPr>
              <a:t>执行下面的语句可以查看表</a:t>
            </a:r>
            <a:r>
              <a:rPr lang="en-US" altLang="zh-CN" sz="1800" dirty="0">
                <a:ln/>
                <a:solidFill>
                  <a:schemeClr val="accent4"/>
                </a:solidFill>
                <a:effectLst/>
              </a:rPr>
              <a:t>Employees</a:t>
            </a:r>
            <a:r>
              <a:rPr lang="zh-CN" altLang="en-US" sz="1800" dirty="0">
                <a:ln/>
                <a:solidFill>
                  <a:schemeClr val="accent4"/>
                </a:solidFill>
                <a:effectLst/>
              </a:rPr>
              <a:t>的结构。</a:t>
            </a:r>
            <a:endParaRPr lang="zh-CN" altLang="en-US" sz="1800" dirty="0">
              <a:ln/>
              <a:solidFill>
                <a:schemeClr val="accent4"/>
              </a:solidFill>
              <a:effectLst/>
            </a:endParaRPr>
          </a:p>
          <a:p>
            <a:pPr marL="0" indent="0">
              <a:buNone/>
            </a:pPr>
            <a:r>
              <a:rPr lang="en-US" altLang="zh-CN" sz="1800" dirty="0">
                <a:ln/>
                <a:solidFill>
                  <a:schemeClr val="accent4"/>
                </a:solidFill>
                <a:effectLst/>
              </a:rPr>
              <a:t>.schema Employees</a:t>
            </a:r>
            <a:endParaRPr lang="en-US" altLang="zh-CN" sz="1800" dirty="0">
              <a:ln/>
              <a:solidFill>
                <a:schemeClr val="accent4"/>
              </a:solidFill>
              <a:effectLst/>
            </a:endParaRPr>
          </a:p>
          <a:p>
            <a:pPr marL="0" indent="0">
              <a:buNone/>
            </a:pPr>
            <a:r>
              <a:rPr lang="zh-CN" altLang="en-US" sz="1800" dirty="0">
                <a:ln/>
                <a:solidFill>
                  <a:schemeClr val="accent4"/>
                </a:solidFill>
                <a:effectLst/>
              </a:rPr>
              <a:t>运行结果如下：</a:t>
            </a:r>
            <a:endParaRPr lang="zh-CN" altLang="en-US" sz="1800" dirty="0">
              <a:ln/>
              <a:solidFill>
                <a:schemeClr val="accent4"/>
              </a:solidFill>
              <a:effectLst/>
            </a:endParaRPr>
          </a:p>
          <a:p>
            <a:pPr marL="0" indent="0">
              <a:buNone/>
            </a:pPr>
            <a:r>
              <a:rPr lang="en-US" altLang="zh-CN" sz="1800" dirty="0">
                <a:ln/>
                <a:solidFill>
                  <a:schemeClr val="accent4"/>
                </a:solidFill>
                <a:effectLst/>
              </a:rPr>
              <a:t>table|Employees|Employees|2|CREATE TABLE Employees</a:t>
            </a:r>
            <a:endParaRPr lang="en-US" altLang="zh-CN" sz="1800" dirty="0">
              <a:ln/>
              <a:solidFill>
                <a:schemeClr val="accent4"/>
              </a:solidFill>
              <a:effectLst/>
            </a:endParaRPr>
          </a:p>
          <a:p>
            <a:pPr marL="0" indent="0">
              <a:buNone/>
            </a:pPr>
            <a:r>
              <a:rPr lang="en-US" altLang="zh-CN" sz="1800" dirty="0">
                <a:ln/>
                <a:solidFill>
                  <a:schemeClr val="accent4"/>
                </a:solidFill>
                <a:effectLst/>
              </a:rPr>
              <a:t> (</a:t>
            </a:r>
            <a:endParaRPr lang="en-US" altLang="zh-CN" sz="1800" dirty="0">
              <a:ln/>
              <a:solidFill>
                <a:schemeClr val="accent4"/>
              </a:solidFill>
              <a:effectLst/>
            </a:endParaRPr>
          </a:p>
          <a:p>
            <a:pPr marL="0" indent="0">
              <a:buNone/>
            </a:pPr>
            <a:r>
              <a:rPr lang="en-US" altLang="zh-CN" sz="1800" dirty="0">
                <a:ln/>
                <a:solidFill>
                  <a:schemeClr val="accent4"/>
                </a:solidFill>
                <a:effectLst/>
              </a:rPr>
              <a:t>     Emp_id      int,</a:t>
            </a:r>
            <a:endParaRPr lang="en-US" altLang="zh-CN" sz="1800" dirty="0">
              <a:ln/>
              <a:solidFill>
                <a:schemeClr val="accent4"/>
              </a:solidFill>
              <a:effectLst/>
            </a:endParaRPr>
          </a:p>
          <a:p>
            <a:pPr marL="0" indent="0">
              <a:buNone/>
            </a:pPr>
            <a:r>
              <a:rPr lang="en-US" altLang="zh-CN" sz="1800" dirty="0">
                <a:ln/>
                <a:solidFill>
                  <a:schemeClr val="accent4"/>
                </a:solidFill>
                <a:effectLst/>
              </a:rPr>
              <a:t>     Emp_name    varchar(50)     NOT NULL,</a:t>
            </a:r>
            <a:endParaRPr lang="en-US" altLang="zh-CN" sz="1800" dirty="0">
              <a:ln/>
              <a:solidFill>
                <a:schemeClr val="accent4"/>
              </a:solidFill>
              <a:effectLst/>
            </a:endParaRPr>
          </a:p>
          <a:p>
            <a:pPr marL="0" indent="0">
              <a:buNone/>
            </a:pPr>
            <a:r>
              <a:rPr lang="en-US" altLang="zh-CN" sz="1800" dirty="0">
                <a:ln/>
                <a:solidFill>
                  <a:schemeClr val="accent4"/>
                </a:solidFill>
                <a:effectLst/>
              </a:rPr>
              <a:t>     Sex char(2) DEFAULT('</a:t>
            </a:r>
            <a:r>
              <a:rPr lang="zh-CN" altLang="en-US" sz="1800" dirty="0">
                <a:ln/>
                <a:solidFill>
                  <a:schemeClr val="accent4"/>
                </a:solidFill>
                <a:effectLst/>
              </a:rPr>
              <a:t>男</a:t>
            </a:r>
            <a:r>
              <a:rPr lang="en-US" altLang="zh-CN" sz="1800" dirty="0">
                <a:ln/>
                <a:solidFill>
                  <a:schemeClr val="accent4"/>
                </a:solidFill>
                <a:effectLst/>
              </a:rPr>
              <a:t>'),</a:t>
            </a:r>
            <a:endParaRPr lang="en-US" altLang="zh-CN" sz="1800" dirty="0">
              <a:ln/>
              <a:solidFill>
                <a:schemeClr val="accent4"/>
              </a:solidFill>
              <a:effectLst/>
            </a:endParaRPr>
          </a:p>
          <a:p>
            <a:pPr marL="0" indent="0">
              <a:buNone/>
            </a:pPr>
            <a:r>
              <a:rPr lang="en-US" altLang="zh-CN" sz="1800" dirty="0">
                <a:ln/>
                <a:solidFill>
                  <a:schemeClr val="accent4"/>
                </a:solidFill>
                <a:effectLst/>
              </a:rPr>
              <a:t>     Title       varchar(50)     NOT NULL,</a:t>
            </a:r>
            <a:endParaRPr lang="en-US" altLang="zh-CN" sz="1800" dirty="0">
              <a:ln/>
              <a:solidFill>
                <a:schemeClr val="accent4"/>
              </a:solidFill>
              <a:effectLst/>
            </a:endParaRPr>
          </a:p>
          <a:p>
            <a:pPr marL="0" indent="0">
              <a:buNone/>
            </a:pPr>
            <a:r>
              <a:rPr lang="en-US" altLang="zh-CN" sz="1800" dirty="0">
                <a:ln/>
                <a:solidFill>
                  <a:schemeClr val="accent4"/>
                </a:solidFill>
                <a:effectLst/>
              </a:rPr>
              <a:t>     Wage        float   DEFAULT(0),</a:t>
            </a:r>
            <a:endParaRPr lang="en-US" altLang="zh-CN" sz="1800" dirty="0">
              <a:ln/>
              <a:solidFill>
                <a:schemeClr val="accent4"/>
              </a:solidFill>
              <a:effectLst/>
            </a:endParaRPr>
          </a:p>
          <a:p>
            <a:pPr marL="0" indent="0">
              <a:buNone/>
            </a:pPr>
            <a:r>
              <a:rPr lang="en-US" altLang="zh-CN" sz="1800" dirty="0">
                <a:ln/>
                <a:solidFill>
                  <a:schemeClr val="accent4"/>
                </a:solidFill>
                <a:effectLst/>
              </a:rPr>
              <a:t>     IdCard      varchar(20)     NOT NULL,</a:t>
            </a:r>
            <a:endParaRPr lang="en-US" altLang="zh-CN" sz="1800" dirty="0">
              <a:ln/>
              <a:solidFill>
                <a:schemeClr val="accent4"/>
              </a:solidFill>
              <a:effectLst/>
            </a:endParaRPr>
          </a:p>
          <a:p>
            <a:pPr marL="0" indent="0">
              <a:buNone/>
            </a:pPr>
            <a:r>
              <a:rPr lang="en-US" altLang="zh-CN" sz="1800" dirty="0">
                <a:ln/>
                <a:solidFill>
                  <a:schemeClr val="accent4"/>
                </a:solidFill>
                <a:effectLst/>
              </a:rPr>
              <a:t>     Dep_id      int     NOT NULL,</a:t>
            </a:r>
            <a:endParaRPr lang="en-US" altLang="zh-CN" sz="1800" dirty="0">
              <a:ln/>
              <a:solidFill>
                <a:schemeClr val="accent4"/>
              </a:solidFill>
              <a:effectLst/>
            </a:endParaRPr>
          </a:p>
          <a:p>
            <a:pPr marL="0" indent="0">
              <a:buNone/>
            </a:pPr>
            <a:r>
              <a:rPr lang="en-US" altLang="zh-CN" sz="1800" dirty="0">
                <a:ln/>
                <a:solidFill>
                  <a:schemeClr val="accent4"/>
                </a:solidFill>
                <a:effectLst/>
              </a:rPr>
              <a:t>     Tele VARCHAR(50) NULL)</a:t>
            </a:r>
            <a:endParaRPr lang="en-US" altLang="zh-CN" sz="1800" dirty="0">
              <a:ln/>
              <a:solidFill>
                <a:schemeClr val="accent4"/>
              </a:solidFill>
              <a:effectLst/>
            </a:endParaRPr>
          </a:p>
          <a:p>
            <a:pPr marL="0" indent="0">
              <a:buNone/>
            </a:pPr>
            <a:endParaRPr lang="en-US" altLang="zh-CN" sz="1800" dirty="0">
              <a:ln/>
              <a:solidFill>
                <a:schemeClr val="accent4"/>
              </a:solidFill>
              <a:effectLst/>
            </a:endParaRPr>
          </a:p>
          <a:p>
            <a:pPr marL="0" indent="0">
              <a:buNone/>
            </a:pPr>
            <a:r>
              <a:rPr lang="zh-CN" altLang="en-US" sz="1800" dirty="0">
                <a:ln/>
                <a:solidFill>
                  <a:schemeClr val="accent4"/>
                </a:solidFill>
                <a:effectLst/>
              </a:rPr>
              <a:t>）</a:t>
            </a:r>
            <a:endParaRPr lang="zh-CN" altLang="en-US" sz="1800" dirty="0">
              <a:ln/>
              <a:solidFill>
                <a:schemeClr val="accent4"/>
              </a:solidFill>
              <a:effectLst/>
            </a:endParaRPr>
          </a:p>
        </p:txBody>
      </p:sp>
      <p:sp>
        <p:nvSpPr>
          <p:cNvPr id="28675" name="Rectangle 8"/>
          <p:cNvSpPr/>
          <p:nvPr/>
        </p:nvSpPr>
        <p:spPr>
          <a:xfrm>
            <a:off x="0" y="0"/>
            <a:ext cx="9144000" cy="0"/>
          </a:xfrm>
          <a:prstGeom prst="rect">
            <a:avLst/>
          </a:prstGeom>
          <a:noFill/>
          <a:ln w="9525">
            <a:noFill/>
          </a:ln>
        </p:spPr>
        <p:txBody>
          <a:bodyPr wrap="none" anchor="ctr">
            <a:spAutoFit/>
          </a:bodyPr>
          <a:p>
            <a:pPr algn="ctr">
              <a:buFont typeface="Wingdings" panose="05000000000000000000" pitchFamily="2" charset="2"/>
              <a:buNone/>
            </a:pPr>
            <a:endParaRPr lang="zh-CN" altLang="en-US" dirty="0">
              <a:latin typeface="Arial" panose="020B0604020202020204" pitchFamily="34" charset="0"/>
              <a:ea typeface="宋体" panose="02010600030101010101" pitchFamily="2"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7" name="标题 1"/>
          <p:cNvSpPr>
            <a:spLocks noGrp="1"/>
          </p:cNvSpPr>
          <p:nvPr>
            <p:ph type="title"/>
          </p:nvPr>
        </p:nvSpPr>
        <p:spPr/>
        <p:txBody>
          <a:bodyPr vert="horz" wrap="square" lIns="91440" tIns="45720" rIns="91440" bIns="45720" anchor="ctr"/>
          <a:p>
            <a:pPr algn="ctr"/>
            <a:r>
              <a:rPr lang="en-US" altLang="zh-CN" dirty="0"/>
              <a:t>2.6  </a:t>
            </a:r>
            <a:r>
              <a:rPr lang="zh-CN" altLang="en-US" dirty="0"/>
              <a:t>向表中插入数据</a:t>
            </a:r>
            <a:endParaRPr lang="zh-CN" altLang="en-US" dirty="0"/>
          </a:p>
        </p:txBody>
      </p:sp>
      <p:sp>
        <p:nvSpPr>
          <p:cNvPr id="3" name="内容占位符 2"/>
          <p:cNvSpPr>
            <a:spLocks noGrp="1"/>
          </p:cNvSpPr>
          <p:nvPr>
            <p:ph idx="1"/>
          </p:nvPr>
        </p:nvSpPr>
        <p:spPr>
          <a:xfrm>
            <a:off x="912813" y="1276350"/>
            <a:ext cx="7850188" cy="4591050"/>
          </a:xfrm>
        </p:spPr>
        <p:txBody>
          <a:bodyPr vert="horz" wrap="square" lIns="91440" tIns="45720" rIns="91440" bIns="45720" numCol="1" anchor="t" anchorCtr="0" compatLnSpc="1">
            <a:scene3d>
              <a:camera prst="orthographicFront"/>
              <a:lightRig rig="soft" dir="t">
                <a:rot lat="0" lon="0" rev="15600000"/>
              </a:lightRig>
            </a:scene3d>
            <a:sp3d extrusionH="57150" prstMaterial="softEdge">
              <a:bevelT w="25400" h="38100"/>
            </a:sp3d>
          </a:bodyPr>
          <a:lstStyle/>
          <a:p>
            <a:pPr marL="342900" marR="0" lvl="0" indent="-342900" algn="l" defTabSz="914400" rtl="0" eaLnBrk="0" fontAlgn="base" latinLnBrk="0" hangingPunct="0">
              <a:lnSpc>
                <a:spcPct val="100000"/>
              </a:lnSpc>
              <a:spcBef>
                <a:spcPct val="20000"/>
              </a:spcBef>
              <a:spcAft>
                <a:spcPct val="0"/>
              </a:spcAft>
              <a:buClrTx/>
              <a:buSzTx/>
              <a:buFont typeface="Wingdings" panose="05000000000000000000" pitchFamily="2" charset="2"/>
              <a:buChar char="p"/>
              <a:defRPr/>
            </a:pPr>
            <a:r>
              <a:rPr kumimoji="0" lang="zh-CN" altLang="zh-CN" sz="2800" b="1" i="0" u="none" strike="noStrike" kern="0" cap="none" spc="0" normalizeH="0" baseline="0" noProof="0" dirty="0">
                <a:ln/>
                <a:solidFill>
                  <a:schemeClr val="accent4"/>
                </a:solidFill>
                <a:effectLst/>
                <a:uLnTx/>
                <a:uFillTx/>
                <a:latin typeface="+mn-lt"/>
                <a:ea typeface="+mn-ea"/>
                <a:cs typeface="+mn-cs"/>
              </a:rPr>
              <a:t>可以</a:t>
            </a:r>
            <a:r>
              <a:rPr kumimoji="0" lang="zh-CN" altLang="zh-CN" sz="2800" b="1" i="0" u="none" strike="noStrike" kern="0" cap="none" spc="0" normalizeH="0" baseline="0" noProof="0" dirty="0">
                <a:ln/>
                <a:solidFill>
                  <a:srgbClr val="FF0000"/>
                </a:solidFill>
                <a:effectLst/>
                <a:uLnTx/>
                <a:uFillTx/>
                <a:latin typeface="+mn-lt"/>
                <a:ea typeface="+mn-ea"/>
                <a:cs typeface="+mn-cs"/>
              </a:rPr>
              <a:t>使用</a:t>
            </a:r>
            <a:r>
              <a:rPr kumimoji="0" lang="en-US" altLang="zh-CN" sz="2800" b="1" i="0" u="none" strike="noStrike" kern="0" cap="none" spc="0" normalizeH="0" baseline="0" noProof="0" dirty="0">
                <a:ln/>
                <a:solidFill>
                  <a:srgbClr val="FF0000"/>
                </a:solidFill>
                <a:effectLst/>
                <a:uLnTx/>
                <a:uFillTx/>
                <a:latin typeface="+mn-lt"/>
                <a:ea typeface="+mn-ea"/>
                <a:cs typeface="+mn-cs"/>
              </a:rPr>
              <a:t>INSERT</a:t>
            </a:r>
            <a:r>
              <a:rPr kumimoji="0" lang="zh-CN" altLang="zh-CN" sz="2800" b="1" i="0" u="none" strike="noStrike" kern="0" cap="none" spc="0" normalizeH="0" baseline="0" noProof="0" dirty="0">
                <a:ln/>
                <a:solidFill>
                  <a:srgbClr val="FF0000"/>
                </a:solidFill>
                <a:effectLst/>
                <a:uLnTx/>
                <a:uFillTx/>
                <a:latin typeface="+mn-lt"/>
                <a:ea typeface="+mn-ea"/>
                <a:cs typeface="+mn-cs"/>
              </a:rPr>
              <a:t>语句向表中插入数据</a:t>
            </a:r>
            <a:r>
              <a:rPr kumimoji="0" lang="zh-CN" altLang="zh-CN" sz="2800" b="1" i="0" u="none" strike="noStrike" kern="0" cap="none" spc="0" normalizeH="0" baseline="0" noProof="0" dirty="0">
                <a:ln/>
                <a:solidFill>
                  <a:schemeClr val="accent4"/>
                </a:solidFill>
                <a:effectLst/>
                <a:uLnTx/>
                <a:uFillTx/>
                <a:latin typeface="+mn-lt"/>
                <a:ea typeface="+mn-ea"/>
                <a:cs typeface="+mn-cs"/>
              </a:rPr>
              <a:t>。基本使用方法如下：</a:t>
            </a:r>
            <a:endParaRPr kumimoji="0" lang="zh-CN" altLang="zh-CN" sz="2800" b="1" i="0" u="none" strike="noStrike" kern="0" cap="none" spc="0" normalizeH="0" baseline="0" noProof="0" dirty="0">
              <a:ln/>
              <a:solidFill>
                <a:schemeClr val="accent4"/>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defRPr/>
            </a:pPr>
            <a:r>
              <a:rPr kumimoji="0" lang="en-US" altLang="zh-CN" sz="2800" b="1" i="0" u="none" strike="noStrike" kern="0" cap="none" spc="0" normalizeH="0" baseline="0" noProof="0" dirty="0">
                <a:ln/>
                <a:solidFill>
                  <a:schemeClr val="accent4"/>
                </a:solidFill>
                <a:effectLst/>
                <a:uLnTx/>
                <a:uFillTx/>
                <a:latin typeface="+mn-lt"/>
                <a:ea typeface="+mn-ea"/>
                <a:cs typeface="+mn-cs"/>
              </a:rPr>
              <a:t>INSERT INTO </a:t>
            </a:r>
            <a:r>
              <a:rPr kumimoji="0" lang="zh-CN" altLang="zh-CN" sz="2800" b="1" i="0" u="none" strike="noStrike" kern="0" cap="none" spc="0" normalizeH="0" baseline="0" noProof="0" dirty="0">
                <a:ln/>
                <a:solidFill>
                  <a:schemeClr val="accent4"/>
                </a:solidFill>
                <a:effectLst/>
                <a:uLnTx/>
                <a:uFillTx/>
                <a:latin typeface="+mn-lt"/>
                <a:ea typeface="+mn-ea"/>
                <a:cs typeface="+mn-cs"/>
              </a:rPr>
              <a:t>表名</a:t>
            </a:r>
            <a:r>
              <a:rPr kumimoji="0" lang="en-US" altLang="zh-CN" sz="2800" b="1" i="0" u="none" strike="noStrike" kern="0" cap="none" spc="0" normalizeH="0" baseline="0" noProof="0" dirty="0">
                <a:ln/>
                <a:solidFill>
                  <a:schemeClr val="accent4"/>
                </a:solidFill>
                <a:effectLst/>
                <a:uLnTx/>
                <a:uFillTx/>
                <a:latin typeface="+mn-lt"/>
                <a:ea typeface="+mn-ea"/>
                <a:cs typeface="+mn-cs"/>
              </a:rPr>
              <a:t> (</a:t>
            </a:r>
            <a:r>
              <a:rPr kumimoji="0" lang="zh-CN" altLang="zh-CN" sz="2800" b="1" i="0" u="none" strike="noStrike" kern="0" cap="none" spc="0" normalizeH="0" baseline="0" noProof="0" dirty="0">
                <a:ln/>
                <a:solidFill>
                  <a:schemeClr val="accent4"/>
                </a:solidFill>
                <a:effectLst/>
                <a:uLnTx/>
                <a:uFillTx/>
                <a:latin typeface="+mn-lt"/>
                <a:ea typeface="+mn-ea"/>
                <a:cs typeface="+mn-cs"/>
              </a:rPr>
              <a:t>列名</a:t>
            </a:r>
            <a:r>
              <a:rPr kumimoji="0" lang="en-US" altLang="zh-CN" sz="2800" b="1" i="0" u="none" strike="noStrike" kern="0" cap="none" spc="0" normalizeH="0" baseline="0" noProof="0" dirty="0">
                <a:ln/>
                <a:solidFill>
                  <a:schemeClr val="accent4"/>
                </a:solidFill>
                <a:effectLst/>
                <a:uLnTx/>
                <a:uFillTx/>
                <a:latin typeface="+mn-lt"/>
                <a:ea typeface="+mn-ea"/>
                <a:cs typeface="+mn-cs"/>
              </a:rPr>
              <a:t>1, </a:t>
            </a:r>
            <a:r>
              <a:rPr kumimoji="0" lang="zh-CN" altLang="zh-CN" sz="2800" b="1" i="0" u="none" strike="noStrike" kern="0" cap="none" spc="0" normalizeH="0" baseline="0" noProof="0" dirty="0">
                <a:ln/>
                <a:solidFill>
                  <a:schemeClr val="accent4"/>
                </a:solidFill>
                <a:effectLst/>
                <a:uLnTx/>
                <a:uFillTx/>
                <a:latin typeface="+mn-lt"/>
                <a:ea typeface="+mn-ea"/>
                <a:cs typeface="+mn-cs"/>
              </a:rPr>
              <a:t>列名</a:t>
            </a:r>
            <a:r>
              <a:rPr kumimoji="0" lang="en-US" altLang="zh-CN" sz="2800" b="1" i="0" u="none" strike="noStrike" kern="0" cap="none" spc="0" normalizeH="0" baseline="0" noProof="0" dirty="0">
                <a:ln/>
                <a:solidFill>
                  <a:schemeClr val="accent4"/>
                </a:solidFill>
                <a:effectLst/>
                <a:uLnTx/>
                <a:uFillTx/>
                <a:latin typeface="+mn-lt"/>
                <a:ea typeface="+mn-ea"/>
                <a:cs typeface="+mn-cs"/>
              </a:rPr>
              <a:t>2, …, </a:t>
            </a:r>
            <a:r>
              <a:rPr kumimoji="0" lang="zh-CN" altLang="zh-CN" sz="2800" b="1" i="0" u="none" strike="noStrike" kern="0" cap="none" spc="0" normalizeH="0" baseline="0" noProof="0" dirty="0">
                <a:ln/>
                <a:solidFill>
                  <a:schemeClr val="accent4"/>
                </a:solidFill>
                <a:effectLst/>
                <a:uLnTx/>
                <a:uFillTx/>
                <a:latin typeface="+mn-lt"/>
                <a:ea typeface="+mn-ea"/>
                <a:cs typeface="+mn-cs"/>
              </a:rPr>
              <a:t>列名</a:t>
            </a:r>
            <a:r>
              <a:rPr kumimoji="0" lang="en-US" altLang="zh-CN" sz="2800" b="1" i="0" u="none" strike="noStrike" kern="0" cap="none" spc="0" normalizeH="0" baseline="0" noProof="0" dirty="0">
                <a:ln/>
                <a:solidFill>
                  <a:schemeClr val="accent4"/>
                </a:solidFill>
                <a:effectLst/>
                <a:uLnTx/>
                <a:uFillTx/>
                <a:latin typeface="+mn-lt"/>
                <a:ea typeface="+mn-ea"/>
                <a:cs typeface="+mn-cs"/>
              </a:rPr>
              <a:t>n)</a:t>
            </a:r>
            <a:endParaRPr kumimoji="0" lang="zh-CN" altLang="zh-CN" sz="2800" b="1" i="0" u="none" strike="noStrike" kern="0" cap="none" spc="0" normalizeH="0" baseline="0" noProof="0" dirty="0">
              <a:ln/>
              <a:solidFill>
                <a:schemeClr val="accent4"/>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defRPr/>
            </a:pPr>
            <a:r>
              <a:rPr kumimoji="0" lang="en-US" altLang="zh-CN" sz="2800" b="1" i="0" u="none" strike="noStrike" kern="0" cap="none" spc="0" normalizeH="0" baseline="0" noProof="0" dirty="0">
                <a:ln/>
                <a:solidFill>
                  <a:schemeClr val="accent4"/>
                </a:solidFill>
                <a:effectLst/>
                <a:uLnTx/>
                <a:uFillTx/>
                <a:latin typeface="+mn-lt"/>
                <a:ea typeface="+mn-ea"/>
                <a:cs typeface="+mn-cs"/>
              </a:rPr>
              <a:t>VALUES (</a:t>
            </a:r>
            <a:r>
              <a:rPr kumimoji="0" lang="zh-CN" altLang="zh-CN" sz="2800" b="1" i="0" u="none" strike="noStrike" kern="0" cap="none" spc="0" normalizeH="0" baseline="0" noProof="0" dirty="0">
                <a:ln/>
                <a:solidFill>
                  <a:schemeClr val="accent4"/>
                </a:solidFill>
                <a:effectLst/>
                <a:uLnTx/>
                <a:uFillTx/>
                <a:latin typeface="+mn-lt"/>
                <a:ea typeface="+mn-ea"/>
                <a:cs typeface="+mn-cs"/>
              </a:rPr>
              <a:t>值</a:t>
            </a:r>
            <a:r>
              <a:rPr kumimoji="0" lang="en-US" altLang="zh-CN" sz="2800" b="1" i="0" u="none" strike="noStrike" kern="0" cap="none" spc="0" normalizeH="0" baseline="0" noProof="0" dirty="0">
                <a:ln/>
                <a:solidFill>
                  <a:schemeClr val="accent4"/>
                </a:solidFill>
                <a:effectLst/>
                <a:uLnTx/>
                <a:uFillTx/>
                <a:latin typeface="+mn-lt"/>
                <a:ea typeface="+mn-ea"/>
                <a:cs typeface="+mn-cs"/>
              </a:rPr>
              <a:t>1, </a:t>
            </a:r>
            <a:r>
              <a:rPr kumimoji="0" lang="zh-CN" altLang="zh-CN" sz="2800" b="1" i="0" u="none" strike="noStrike" kern="0" cap="none" spc="0" normalizeH="0" baseline="0" noProof="0" dirty="0">
                <a:ln/>
                <a:solidFill>
                  <a:schemeClr val="accent4"/>
                </a:solidFill>
                <a:effectLst/>
                <a:uLnTx/>
                <a:uFillTx/>
                <a:latin typeface="+mn-lt"/>
                <a:ea typeface="+mn-ea"/>
                <a:cs typeface="+mn-cs"/>
              </a:rPr>
              <a:t>值</a:t>
            </a:r>
            <a:r>
              <a:rPr kumimoji="0" lang="en-US" altLang="zh-CN" sz="2800" b="1" i="0" u="none" strike="noStrike" kern="0" cap="none" spc="0" normalizeH="0" baseline="0" noProof="0" dirty="0">
                <a:ln/>
                <a:solidFill>
                  <a:schemeClr val="accent4"/>
                </a:solidFill>
                <a:effectLst/>
                <a:uLnTx/>
                <a:uFillTx/>
                <a:latin typeface="+mn-lt"/>
                <a:ea typeface="+mn-ea"/>
                <a:cs typeface="+mn-cs"/>
              </a:rPr>
              <a:t>2, …, </a:t>
            </a:r>
            <a:r>
              <a:rPr kumimoji="0" lang="zh-CN" altLang="zh-CN" sz="2800" b="1" i="0" u="none" strike="noStrike" kern="0" cap="none" spc="0" normalizeH="0" baseline="0" noProof="0" dirty="0">
                <a:ln/>
                <a:solidFill>
                  <a:schemeClr val="accent4"/>
                </a:solidFill>
                <a:effectLst/>
                <a:uLnTx/>
                <a:uFillTx/>
                <a:latin typeface="+mn-lt"/>
                <a:ea typeface="+mn-ea"/>
                <a:cs typeface="+mn-cs"/>
              </a:rPr>
              <a:t>值</a:t>
            </a:r>
            <a:r>
              <a:rPr kumimoji="0" lang="en-US" altLang="zh-CN" sz="2800" b="1" i="0" u="none" strike="noStrike" kern="0" cap="none" spc="0" normalizeH="0" baseline="0" noProof="0" dirty="0">
                <a:ln/>
                <a:solidFill>
                  <a:schemeClr val="accent4"/>
                </a:solidFill>
                <a:effectLst/>
                <a:uLnTx/>
                <a:uFillTx/>
                <a:latin typeface="+mn-lt"/>
                <a:ea typeface="+mn-ea"/>
                <a:cs typeface="+mn-cs"/>
              </a:rPr>
              <a:t>n);</a:t>
            </a:r>
            <a:endParaRPr kumimoji="0" lang="zh-CN" altLang="zh-CN" sz="2800" b="1" i="0" u="none" strike="noStrike" kern="0" cap="none" spc="0" normalizeH="0" baseline="0" noProof="0" dirty="0">
              <a:ln/>
              <a:solidFill>
                <a:schemeClr val="accent4"/>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Wingdings" panose="05000000000000000000" pitchFamily="2" charset="2"/>
              <a:buChar char="p"/>
              <a:defRPr/>
            </a:pPr>
            <a:endParaRPr kumimoji="0" lang="zh-CN" altLang="zh-CN" sz="2800" b="1" i="0" u="none" strike="noStrike" kern="0" cap="none" spc="0" normalizeH="0" baseline="0" noProof="0" dirty="0">
              <a:ln/>
              <a:solidFill>
                <a:schemeClr val="accent4"/>
              </a:solidFill>
              <a:effectLst/>
              <a:uLnTx/>
              <a:uFillTx/>
              <a:latin typeface="+mn-lt"/>
              <a:ea typeface="+mn-ea"/>
              <a:cs typeface="+mn-cs"/>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标题 1"/>
          <p:cNvSpPr>
            <a:spLocks noGrp="1"/>
          </p:cNvSpPr>
          <p:nvPr>
            <p:ph type="title"/>
          </p:nvPr>
        </p:nvSpPr>
        <p:spPr/>
        <p:txBody>
          <a:bodyPr vert="horz" wrap="square" lIns="91440" tIns="45720" rIns="91440" bIns="45720" anchor="ctr"/>
          <a:p>
            <a:r>
              <a:rPr lang="en-US" altLang="zh-CN" dirty="0"/>
              <a:t>【</a:t>
            </a:r>
            <a:r>
              <a:rPr lang="zh-CN" altLang="en-US" dirty="0"/>
              <a:t>例</a:t>
            </a:r>
            <a:r>
              <a:rPr lang="en-US" altLang="zh-CN" dirty="0"/>
              <a:t>11-3】</a:t>
            </a:r>
            <a:endParaRPr lang="zh-CN" altLang="en-US" dirty="0"/>
          </a:p>
        </p:txBody>
      </p:sp>
      <p:graphicFrame>
        <p:nvGraphicFramePr>
          <p:cNvPr id="2" name="内容占位符 1"/>
          <p:cNvGraphicFramePr>
            <a:graphicFrameLocks noGrp="1"/>
          </p:cNvGraphicFramePr>
          <p:nvPr>
            <p:ph idx="1"/>
          </p:nvPr>
        </p:nvGraphicFramePr>
        <p:xfrm>
          <a:off x="250825" y="1341438"/>
          <a:ext cx="8512175" cy="3810000"/>
        </p:xfrm>
        <a:graphic>
          <a:graphicData uri="http://schemas.openxmlformats.org/drawingml/2006/table">
            <a:tbl>
              <a:tblPr>
                <a:tableStyleId>{5C22544A-7EE6-4342-B048-85BDC9FD1C3A}</a:tableStyleId>
              </a:tblPr>
              <a:tblGrid>
                <a:gridCol w="2632922"/>
                <a:gridCol w="2175023"/>
                <a:gridCol w="2175023"/>
                <a:gridCol w="1528512"/>
              </a:tblGrid>
              <a:tr h="400044">
                <a:tc>
                  <a:txBody>
                    <a:bodyPr/>
                    <a:lstStyle/>
                    <a:p>
                      <a:pPr algn="ctr">
                        <a:spcBef>
                          <a:spcPts val="120"/>
                        </a:spcBef>
                        <a:spcAft>
                          <a:spcPts val="120"/>
                        </a:spcAft>
                      </a:pPr>
                      <a:r>
                        <a:rPr lang="zh-CN" sz="2000" kern="0">
                          <a:effectLst/>
                        </a:rPr>
                        <a:t>字段</a:t>
                      </a:r>
                      <a:r>
                        <a:rPr lang="en-US" sz="2000" kern="100">
                          <a:effectLst/>
                        </a:rPr>
                        <a:t>Emp_name</a:t>
                      </a:r>
                      <a:r>
                        <a:rPr lang="zh-CN" sz="2000" kern="0">
                          <a:effectLst/>
                        </a:rPr>
                        <a:t>的值</a:t>
                      </a:r>
                      <a:endParaRPr lang="zh-CN" sz="2000" kern="10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tc>
                <a:tc>
                  <a:txBody>
                    <a:bodyPr/>
                    <a:lstStyle/>
                    <a:p>
                      <a:pPr algn="ctr">
                        <a:spcBef>
                          <a:spcPts val="120"/>
                        </a:spcBef>
                        <a:spcAft>
                          <a:spcPts val="120"/>
                        </a:spcAft>
                      </a:pPr>
                      <a:r>
                        <a:rPr lang="zh-CN" sz="2000" kern="0">
                          <a:effectLst/>
                        </a:rPr>
                        <a:t>字段</a:t>
                      </a:r>
                      <a:r>
                        <a:rPr lang="en-US" sz="2000" kern="0">
                          <a:effectLst/>
                        </a:rPr>
                        <a:t>IdCard</a:t>
                      </a:r>
                      <a:r>
                        <a:rPr lang="zh-CN" sz="2000" kern="0">
                          <a:effectLst/>
                        </a:rPr>
                        <a:t>的值</a:t>
                      </a:r>
                      <a:endParaRPr lang="zh-CN" sz="2000" kern="10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tc>
                <a:tc>
                  <a:txBody>
                    <a:bodyPr/>
                    <a:lstStyle/>
                    <a:p>
                      <a:pPr algn="ctr">
                        <a:spcBef>
                          <a:spcPts val="120"/>
                        </a:spcBef>
                        <a:spcAft>
                          <a:spcPts val="120"/>
                        </a:spcAft>
                      </a:pPr>
                      <a:r>
                        <a:rPr lang="zh-CN" sz="2000" kern="0">
                          <a:effectLst/>
                        </a:rPr>
                        <a:t>字段</a:t>
                      </a:r>
                      <a:r>
                        <a:rPr lang="en-US" sz="2000" kern="0">
                          <a:effectLst/>
                        </a:rPr>
                        <a:t>Title</a:t>
                      </a:r>
                      <a:r>
                        <a:rPr lang="zh-CN" sz="2000" kern="0">
                          <a:effectLst/>
                        </a:rPr>
                        <a:t>的值</a:t>
                      </a:r>
                      <a:endParaRPr lang="zh-CN" sz="2000" kern="10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tc>
                <a:tc>
                  <a:txBody>
                    <a:bodyPr/>
                    <a:lstStyle/>
                    <a:p>
                      <a:pPr algn="ctr">
                        <a:spcBef>
                          <a:spcPts val="120"/>
                        </a:spcBef>
                        <a:spcAft>
                          <a:spcPts val="120"/>
                        </a:spcAft>
                      </a:pPr>
                      <a:r>
                        <a:rPr lang="zh-CN" sz="2000" kern="0">
                          <a:effectLst/>
                        </a:rPr>
                        <a:t>字段</a:t>
                      </a:r>
                      <a:r>
                        <a:rPr lang="en-US" sz="2000" kern="0">
                          <a:effectLst/>
                        </a:rPr>
                        <a:t>DepId</a:t>
                      </a:r>
                      <a:r>
                        <a:rPr lang="zh-CN" sz="2000" kern="0">
                          <a:effectLst/>
                        </a:rPr>
                        <a:t>的值</a:t>
                      </a:r>
                      <a:endParaRPr lang="zh-CN" sz="2000" kern="10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tc>
              </a:tr>
              <a:tr h="400044">
                <a:tc>
                  <a:txBody>
                    <a:bodyPr/>
                    <a:lstStyle/>
                    <a:p>
                      <a:pPr algn="just">
                        <a:spcBef>
                          <a:spcPts val="120"/>
                        </a:spcBef>
                        <a:spcAft>
                          <a:spcPts val="120"/>
                        </a:spcAft>
                      </a:pPr>
                      <a:r>
                        <a:rPr lang="zh-CN" sz="2000" kern="100">
                          <a:effectLst/>
                        </a:rPr>
                        <a:t>张三</a:t>
                      </a:r>
                      <a:endParaRPr lang="zh-CN" sz="2000" kern="10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tc>
                <a:tc>
                  <a:txBody>
                    <a:bodyPr/>
                    <a:lstStyle/>
                    <a:p>
                      <a:pPr algn="just">
                        <a:spcBef>
                          <a:spcPts val="120"/>
                        </a:spcBef>
                        <a:spcAft>
                          <a:spcPts val="120"/>
                        </a:spcAft>
                      </a:pPr>
                      <a:r>
                        <a:rPr lang="en-US" sz="2000" kern="100">
                          <a:effectLst/>
                        </a:rPr>
                        <a:t>1101234567890</a:t>
                      </a:r>
                      <a:endParaRPr lang="zh-CN" sz="2000" kern="10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tc>
                <a:tc>
                  <a:txBody>
                    <a:bodyPr/>
                    <a:lstStyle/>
                    <a:p>
                      <a:pPr algn="just">
                        <a:spcBef>
                          <a:spcPts val="120"/>
                        </a:spcBef>
                        <a:spcAft>
                          <a:spcPts val="120"/>
                        </a:spcAft>
                      </a:pPr>
                      <a:r>
                        <a:rPr lang="zh-CN" sz="2000" kern="100">
                          <a:effectLst/>
                        </a:rPr>
                        <a:t>部门经理</a:t>
                      </a:r>
                      <a:endParaRPr lang="zh-CN" sz="2000" kern="10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tc>
                <a:tc>
                  <a:txBody>
                    <a:bodyPr/>
                    <a:lstStyle/>
                    <a:p>
                      <a:pPr algn="just">
                        <a:spcBef>
                          <a:spcPts val="120"/>
                        </a:spcBef>
                        <a:spcAft>
                          <a:spcPts val="120"/>
                        </a:spcAft>
                      </a:pPr>
                      <a:r>
                        <a:rPr lang="en-US" sz="2000" kern="100">
                          <a:effectLst/>
                        </a:rPr>
                        <a:t>1</a:t>
                      </a:r>
                      <a:endParaRPr lang="zh-CN" sz="2000" kern="10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tc>
              </a:tr>
              <a:tr h="400044">
                <a:tc>
                  <a:txBody>
                    <a:bodyPr/>
                    <a:lstStyle/>
                    <a:p>
                      <a:pPr algn="just">
                        <a:spcBef>
                          <a:spcPts val="120"/>
                        </a:spcBef>
                        <a:spcAft>
                          <a:spcPts val="120"/>
                        </a:spcAft>
                      </a:pPr>
                      <a:r>
                        <a:rPr lang="zh-CN" sz="2000" kern="100">
                          <a:effectLst/>
                        </a:rPr>
                        <a:t>李四</a:t>
                      </a:r>
                      <a:endParaRPr lang="zh-CN" sz="2000" kern="10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tc>
                <a:tc>
                  <a:txBody>
                    <a:bodyPr/>
                    <a:lstStyle/>
                    <a:p>
                      <a:pPr algn="just">
                        <a:spcBef>
                          <a:spcPts val="120"/>
                        </a:spcBef>
                        <a:spcAft>
                          <a:spcPts val="120"/>
                        </a:spcAft>
                      </a:pPr>
                      <a:r>
                        <a:rPr lang="en-US" sz="2000" kern="100">
                          <a:effectLst/>
                        </a:rPr>
                        <a:t>2101234567890</a:t>
                      </a:r>
                      <a:endParaRPr lang="zh-CN" sz="2000" kern="10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tc>
                <a:tc>
                  <a:txBody>
                    <a:bodyPr/>
                    <a:lstStyle/>
                    <a:p>
                      <a:pPr algn="just">
                        <a:spcBef>
                          <a:spcPts val="120"/>
                        </a:spcBef>
                        <a:spcAft>
                          <a:spcPts val="120"/>
                        </a:spcAft>
                      </a:pPr>
                      <a:r>
                        <a:rPr lang="zh-CN" sz="2000" kern="100">
                          <a:effectLst/>
                        </a:rPr>
                        <a:t>职员</a:t>
                      </a:r>
                      <a:endParaRPr lang="zh-CN" sz="2000" kern="10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tc>
                <a:tc>
                  <a:txBody>
                    <a:bodyPr/>
                    <a:lstStyle/>
                    <a:p>
                      <a:pPr algn="just">
                        <a:spcBef>
                          <a:spcPts val="120"/>
                        </a:spcBef>
                        <a:spcAft>
                          <a:spcPts val="120"/>
                        </a:spcAft>
                      </a:pPr>
                      <a:r>
                        <a:rPr lang="en-US" sz="2000" kern="100">
                          <a:effectLst/>
                        </a:rPr>
                        <a:t>1</a:t>
                      </a:r>
                      <a:endParaRPr lang="zh-CN" sz="2000" kern="10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tc>
              </a:tr>
              <a:tr h="400044">
                <a:tc>
                  <a:txBody>
                    <a:bodyPr/>
                    <a:lstStyle/>
                    <a:p>
                      <a:pPr algn="just">
                        <a:spcBef>
                          <a:spcPts val="120"/>
                        </a:spcBef>
                        <a:spcAft>
                          <a:spcPts val="120"/>
                        </a:spcAft>
                      </a:pPr>
                      <a:r>
                        <a:rPr lang="zh-CN" sz="2000" kern="100">
                          <a:effectLst/>
                        </a:rPr>
                        <a:t>王五</a:t>
                      </a:r>
                      <a:endParaRPr lang="zh-CN" sz="2000" kern="10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tc>
                <a:tc>
                  <a:txBody>
                    <a:bodyPr/>
                    <a:lstStyle/>
                    <a:p>
                      <a:pPr algn="just">
                        <a:spcBef>
                          <a:spcPts val="120"/>
                        </a:spcBef>
                        <a:spcAft>
                          <a:spcPts val="120"/>
                        </a:spcAft>
                      </a:pPr>
                      <a:r>
                        <a:rPr lang="en-US" sz="2000" kern="100">
                          <a:effectLst/>
                        </a:rPr>
                        <a:t>3101234567890</a:t>
                      </a:r>
                      <a:endParaRPr lang="zh-CN" sz="2000" kern="10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tc>
                <a:tc>
                  <a:txBody>
                    <a:bodyPr/>
                    <a:lstStyle/>
                    <a:p>
                      <a:pPr algn="just">
                        <a:spcBef>
                          <a:spcPts val="120"/>
                        </a:spcBef>
                        <a:spcAft>
                          <a:spcPts val="120"/>
                        </a:spcAft>
                      </a:pPr>
                      <a:r>
                        <a:rPr lang="zh-CN" sz="2000" kern="100">
                          <a:effectLst/>
                        </a:rPr>
                        <a:t>职员</a:t>
                      </a:r>
                      <a:endParaRPr lang="zh-CN" sz="2000" kern="10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tc>
                <a:tc>
                  <a:txBody>
                    <a:bodyPr/>
                    <a:lstStyle/>
                    <a:p>
                      <a:pPr algn="just">
                        <a:spcBef>
                          <a:spcPts val="120"/>
                        </a:spcBef>
                        <a:spcAft>
                          <a:spcPts val="120"/>
                        </a:spcAft>
                      </a:pPr>
                      <a:r>
                        <a:rPr lang="en-US" sz="2000" kern="100">
                          <a:effectLst/>
                        </a:rPr>
                        <a:t>1</a:t>
                      </a:r>
                      <a:endParaRPr lang="zh-CN" sz="2000" kern="10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tc>
              </a:tr>
              <a:tr h="400044">
                <a:tc>
                  <a:txBody>
                    <a:bodyPr/>
                    <a:lstStyle/>
                    <a:p>
                      <a:pPr algn="just">
                        <a:spcBef>
                          <a:spcPts val="120"/>
                        </a:spcBef>
                        <a:spcAft>
                          <a:spcPts val="120"/>
                        </a:spcAft>
                      </a:pPr>
                      <a:r>
                        <a:rPr lang="zh-CN" sz="2000" kern="100">
                          <a:effectLst/>
                        </a:rPr>
                        <a:t>赵六</a:t>
                      </a:r>
                      <a:endParaRPr lang="zh-CN" sz="2000" kern="10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tc>
                <a:tc>
                  <a:txBody>
                    <a:bodyPr/>
                    <a:lstStyle/>
                    <a:p>
                      <a:pPr algn="just">
                        <a:spcBef>
                          <a:spcPts val="120"/>
                        </a:spcBef>
                        <a:spcAft>
                          <a:spcPts val="120"/>
                        </a:spcAft>
                      </a:pPr>
                      <a:r>
                        <a:rPr lang="en-US" sz="2000" kern="100">
                          <a:effectLst/>
                        </a:rPr>
                        <a:t>4101234567890</a:t>
                      </a:r>
                      <a:endParaRPr lang="zh-CN" sz="2000" kern="10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tc>
                <a:tc>
                  <a:txBody>
                    <a:bodyPr/>
                    <a:lstStyle/>
                    <a:p>
                      <a:pPr algn="just">
                        <a:spcBef>
                          <a:spcPts val="120"/>
                        </a:spcBef>
                        <a:spcAft>
                          <a:spcPts val="120"/>
                        </a:spcAft>
                      </a:pPr>
                      <a:r>
                        <a:rPr lang="zh-CN" sz="2000" kern="100">
                          <a:effectLst/>
                        </a:rPr>
                        <a:t>部门经理</a:t>
                      </a:r>
                      <a:endParaRPr lang="zh-CN" sz="2000" kern="10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tc>
                <a:tc>
                  <a:txBody>
                    <a:bodyPr/>
                    <a:lstStyle/>
                    <a:p>
                      <a:pPr algn="just">
                        <a:spcBef>
                          <a:spcPts val="120"/>
                        </a:spcBef>
                        <a:spcAft>
                          <a:spcPts val="120"/>
                        </a:spcAft>
                      </a:pPr>
                      <a:r>
                        <a:rPr lang="en-US" sz="2000" kern="100">
                          <a:effectLst/>
                        </a:rPr>
                        <a:t>2</a:t>
                      </a:r>
                      <a:endParaRPr lang="zh-CN" sz="2000" kern="10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tc>
              </a:tr>
              <a:tr h="400044">
                <a:tc>
                  <a:txBody>
                    <a:bodyPr/>
                    <a:lstStyle/>
                    <a:p>
                      <a:pPr algn="just">
                        <a:spcBef>
                          <a:spcPts val="120"/>
                        </a:spcBef>
                        <a:spcAft>
                          <a:spcPts val="120"/>
                        </a:spcAft>
                      </a:pPr>
                      <a:r>
                        <a:rPr lang="zh-CN" sz="2000" kern="100">
                          <a:effectLst/>
                        </a:rPr>
                        <a:t>高七</a:t>
                      </a:r>
                      <a:endParaRPr lang="zh-CN" sz="2000" kern="10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tc>
                <a:tc>
                  <a:txBody>
                    <a:bodyPr/>
                    <a:lstStyle/>
                    <a:p>
                      <a:pPr algn="just">
                        <a:spcBef>
                          <a:spcPts val="120"/>
                        </a:spcBef>
                        <a:spcAft>
                          <a:spcPts val="120"/>
                        </a:spcAft>
                      </a:pPr>
                      <a:r>
                        <a:rPr lang="en-US" sz="2000" kern="100">
                          <a:effectLst/>
                        </a:rPr>
                        <a:t>5101234567890</a:t>
                      </a:r>
                      <a:endParaRPr lang="zh-CN" sz="2000" kern="10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tc>
                <a:tc>
                  <a:txBody>
                    <a:bodyPr/>
                    <a:lstStyle/>
                    <a:p>
                      <a:pPr algn="just">
                        <a:spcBef>
                          <a:spcPts val="120"/>
                        </a:spcBef>
                        <a:spcAft>
                          <a:spcPts val="120"/>
                        </a:spcAft>
                      </a:pPr>
                      <a:r>
                        <a:rPr lang="zh-CN" sz="2000" kern="100">
                          <a:effectLst/>
                        </a:rPr>
                        <a:t>职员</a:t>
                      </a:r>
                      <a:endParaRPr lang="zh-CN" sz="2000" kern="10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tc>
                <a:tc>
                  <a:txBody>
                    <a:bodyPr/>
                    <a:lstStyle/>
                    <a:p>
                      <a:pPr algn="just">
                        <a:spcBef>
                          <a:spcPts val="120"/>
                        </a:spcBef>
                        <a:spcAft>
                          <a:spcPts val="120"/>
                        </a:spcAft>
                      </a:pPr>
                      <a:r>
                        <a:rPr lang="en-US" sz="2000" kern="100">
                          <a:effectLst/>
                        </a:rPr>
                        <a:t>2</a:t>
                      </a:r>
                      <a:endParaRPr lang="zh-CN" sz="2000" kern="10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tc>
              </a:tr>
              <a:tr h="400044">
                <a:tc>
                  <a:txBody>
                    <a:bodyPr/>
                    <a:lstStyle/>
                    <a:p>
                      <a:pPr algn="just">
                        <a:spcBef>
                          <a:spcPts val="120"/>
                        </a:spcBef>
                        <a:spcAft>
                          <a:spcPts val="120"/>
                        </a:spcAft>
                      </a:pPr>
                      <a:r>
                        <a:rPr lang="zh-CN" sz="2000" kern="100">
                          <a:effectLst/>
                        </a:rPr>
                        <a:t>马八</a:t>
                      </a:r>
                      <a:endParaRPr lang="zh-CN" sz="2000" kern="10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tc>
                <a:tc>
                  <a:txBody>
                    <a:bodyPr/>
                    <a:lstStyle/>
                    <a:p>
                      <a:pPr algn="just">
                        <a:spcBef>
                          <a:spcPts val="120"/>
                        </a:spcBef>
                        <a:spcAft>
                          <a:spcPts val="120"/>
                        </a:spcAft>
                      </a:pPr>
                      <a:r>
                        <a:rPr lang="en-US" sz="2000" kern="100">
                          <a:effectLst/>
                        </a:rPr>
                        <a:t>6101234567890</a:t>
                      </a:r>
                      <a:endParaRPr lang="zh-CN" sz="2000" kern="10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tc>
                <a:tc>
                  <a:txBody>
                    <a:bodyPr/>
                    <a:lstStyle/>
                    <a:p>
                      <a:pPr algn="just">
                        <a:spcBef>
                          <a:spcPts val="120"/>
                        </a:spcBef>
                        <a:spcAft>
                          <a:spcPts val="120"/>
                        </a:spcAft>
                      </a:pPr>
                      <a:r>
                        <a:rPr lang="zh-CN" sz="2000" kern="100">
                          <a:effectLst/>
                        </a:rPr>
                        <a:t>职员</a:t>
                      </a:r>
                      <a:endParaRPr lang="zh-CN" sz="2000" kern="10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tc>
                <a:tc>
                  <a:txBody>
                    <a:bodyPr/>
                    <a:lstStyle/>
                    <a:p>
                      <a:pPr algn="just">
                        <a:spcBef>
                          <a:spcPts val="120"/>
                        </a:spcBef>
                        <a:spcAft>
                          <a:spcPts val="120"/>
                        </a:spcAft>
                      </a:pPr>
                      <a:r>
                        <a:rPr lang="en-US" sz="2000" kern="100">
                          <a:effectLst/>
                        </a:rPr>
                        <a:t>2</a:t>
                      </a:r>
                      <a:endParaRPr lang="zh-CN" sz="2000" kern="10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tc>
              </a:tr>
              <a:tr h="400044">
                <a:tc>
                  <a:txBody>
                    <a:bodyPr/>
                    <a:lstStyle/>
                    <a:p>
                      <a:pPr algn="just">
                        <a:spcBef>
                          <a:spcPts val="120"/>
                        </a:spcBef>
                        <a:spcAft>
                          <a:spcPts val="120"/>
                        </a:spcAft>
                      </a:pPr>
                      <a:r>
                        <a:rPr lang="zh-CN" sz="2000" kern="100">
                          <a:effectLst/>
                        </a:rPr>
                        <a:t>钱九</a:t>
                      </a:r>
                      <a:endParaRPr lang="zh-CN" sz="2000" kern="10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tc>
                <a:tc>
                  <a:txBody>
                    <a:bodyPr/>
                    <a:lstStyle/>
                    <a:p>
                      <a:pPr algn="just">
                        <a:spcBef>
                          <a:spcPts val="120"/>
                        </a:spcBef>
                        <a:spcAft>
                          <a:spcPts val="120"/>
                        </a:spcAft>
                      </a:pPr>
                      <a:r>
                        <a:rPr lang="en-US" sz="2000" kern="100">
                          <a:effectLst/>
                        </a:rPr>
                        <a:t>7101234567890</a:t>
                      </a:r>
                      <a:endParaRPr lang="zh-CN" sz="2000" kern="10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tc>
                <a:tc>
                  <a:txBody>
                    <a:bodyPr/>
                    <a:lstStyle/>
                    <a:p>
                      <a:pPr algn="just">
                        <a:spcBef>
                          <a:spcPts val="120"/>
                        </a:spcBef>
                        <a:spcAft>
                          <a:spcPts val="120"/>
                        </a:spcAft>
                      </a:pPr>
                      <a:r>
                        <a:rPr lang="zh-CN" sz="2000" kern="100">
                          <a:effectLst/>
                        </a:rPr>
                        <a:t>部门经理</a:t>
                      </a:r>
                      <a:endParaRPr lang="zh-CN" sz="2000" kern="10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tc>
                <a:tc>
                  <a:txBody>
                    <a:bodyPr/>
                    <a:lstStyle/>
                    <a:p>
                      <a:pPr algn="just">
                        <a:spcBef>
                          <a:spcPts val="120"/>
                        </a:spcBef>
                        <a:spcAft>
                          <a:spcPts val="120"/>
                        </a:spcAft>
                      </a:pPr>
                      <a:r>
                        <a:rPr lang="en-US" sz="2000" kern="100">
                          <a:effectLst/>
                        </a:rPr>
                        <a:t>3</a:t>
                      </a:r>
                      <a:endParaRPr lang="zh-CN" sz="2000" kern="10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tc>
              </a:tr>
              <a:tr h="400044">
                <a:tc>
                  <a:txBody>
                    <a:bodyPr/>
                    <a:lstStyle/>
                    <a:p>
                      <a:pPr algn="just">
                        <a:spcBef>
                          <a:spcPts val="120"/>
                        </a:spcBef>
                        <a:spcAft>
                          <a:spcPts val="120"/>
                        </a:spcAft>
                      </a:pPr>
                      <a:r>
                        <a:rPr lang="zh-CN" sz="2000" kern="100">
                          <a:effectLst/>
                        </a:rPr>
                        <a:t>孙十</a:t>
                      </a:r>
                      <a:endParaRPr lang="zh-CN" sz="2000" kern="10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tc>
                <a:tc>
                  <a:txBody>
                    <a:bodyPr/>
                    <a:lstStyle/>
                    <a:p>
                      <a:pPr algn="just">
                        <a:spcBef>
                          <a:spcPts val="120"/>
                        </a:spcBef>
                        <a:spcAft>
                          <a:spcPts val="120"/>
                        </a:spcAft>
                      </a:pPr>
                      <a:r>
                        <a:rPr lang="en-US" sz="2000" kern="100">
                          <a:effectLst/>
                        </a:rPr>
                        <a:t>8101234567890</a:t>
                      </a:r>
                      <a:endParaRPr lang="zh-CN" sz="2000" kern="10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tc>
                <a:tc>
                  <a:txBody>
                    <a:bodyPr/>
                    <a:lstStyle/>
                    <a:p>
                      <a:pPr algn="just">
                        <a:spcBef>
                          <a:spcPts val="120"/>
                        </a:spcBef>
                        <a:spcAft>
                          <a:spcPts val="120"/>
                        </a:spcAft>
                      </a:pPr>
                      <a:r>
                        <a:rPr lang="zh-CN" sz="2000" kern="100">
                          <a:effectLst/>
                        </a:rPr>
                        <a:t>职员</a:t>
                      </a:r>
                      <a:endParaRPr lang="zh-CN" sz="2000" kern="10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tc>
                <a:tc>
                  <a:txBody>
                    <a:bodyPr/>
                    <a:lstStyle/>
                    <a:p>
                      <a:pPr algn="just">
                        <a:spcBef>
                          <a:spcPts val="120"/>
                        </a:spcBef>
                        <a:spcAft>
                          <a:spcPts val="120"/>
                        </a:spcAft>
                      </a:pPr>
                      <a:r>
                        <a:rPr lang="en-US" sz="2000" kern="100" dirty="0">
                          <a:effectLst/>
                        </a:rPr>
                        <a:t>3</a:t>
                      </a:r>
                      <a:endParaRPr lang="zh-CN" sz="2000" kern="1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a:r>
              <a:rPr lang="zh-CN" altLang="en-US" dirty="0">
                <a:sym typeface="+mn-ea"/>
              </a:rPr>
              <a:t>本章知识点</a:t>
            </a:r>
            <a:br>
              <a:rPr lang="zh-CN" altLang="en-US" dirty="0"/>
            </a:br>
            <a:endParaRPr lang="en-US" altLang="zh-CN"/>
          </a:p>
        </p:txBody>
      </p:sp>
      <p:sp>
        <p:nvSpPr>
          <p:cNvPr id="3" name="内容占位符 2"/>
          <p:cNvSpPr>
            <a:spLocks noGrp="1"/>
          </p:cNvSpPr>
          <p:nvPr>
            <p:ph idx="1"/>
          </p:nvPr>
        </p:nvSpPr>
        <p:spPr>
          <a:xfrm>
            <a:off x="1445260" y="1276350"/>
            <a:ext cx="6553200" cy="5010150"/>
          </a:xfrm>
        </p:spPr>
        <p:txBody>
          <a:bodyPr/>
          <a:p>
            <a:pPr marL="0" indent="0" eaLnBrk="1" hangingPunct="1">
              <a:buNone/>
            </a:pPr>
            <a:endParaRPr lang="en-US" altLang="zh-CN" dirty="0">
              <a:sym typeface="+mn-ea"/>
            </a:endParaRPr>
          </a:p>
          <a:p>
            <a:pPr marL="0" indent="0" eaLnBrk="1" hangingPunct="1">
              <a:buNone/>
            </a:pPr>
            <a:r>
              <a:rPr lang="en-US" altLang="zh-CN" dirty="0">
                <a:sym typeface="+mn-ea"/>
              </a:rPr>
              <a:t>1  </a:t>
            </a:r>
            <a:r>
              <a:rPr lang="zh-CN" altLang="en-US" dirty="0">
                <a:sym typeface="+mn-ea"/>
              </a:rPr>
              <a:t>数据库技术基础</a:t>
            </a:r>
            <a:endParaRPr lang="zh-CN" altLang="en-US" dirty="0">
              <a:sym typeface="+mn-ea"/>
            </a:endParaRPr>
          </a:p>
          <a:p>
            <a:pPr marL="0" indent="0" eaLnBrk="1" hangingPunct="1">
              <a:buNone/>
            </a:pPr>
            <a:endParaRPr lang="en-US" altLang="zh-CN" dirty="0"/>
          </a:p>
          <a:p>
            <a:pPr marL="0" indent="0" eaLnBrk="1" hangingPunct="1">
              <a:buNone/>
            </a:pPr>
            <a:r>
              <a:rPr lang="en-US" altLang="zh-CN" dirty="0">
                <a:sym typeface="+mn-ea"/>
              </a:rPr>
              <a:t>2  SQLite</a:t>
            </a:r>
            <a:r>
              <a:rPr lang="zh-CN" altLang="en-US" dirty="0">
                <a:sym typeface="+mn-ea"/>
              </a:rPr>
              <a:t>数据库</a:t>
            </a:r>
            <a:endParaRPr lang="zh-CN" altLang="en-US" dirty="0">
              <a:sym typeface="+mn-ea"/>
            </a:endParaRPr>
          </a:p>
          <a:p>
            <a:pPr marL="0" indent="0" eaLnBrk="1" hangingPunct="1">
              <a:buNone/>
            </a:pPr>
            <a:endParaRPr lang="en-US" altLang="zh-CN" dirty="0"/>
          </a:p>
          <a:p>
            <a:pPr marL="0" indent="0" eaLnBrk="1" hangingPunct="1">
              <a:buNone/>
            </a:pPr>
            <a:r>
              <a:rPr lang="en-US" altLang="zh-CN" dirty="0">
                <a:sym typeface="+mn-ea"/>
              </a:rPr>
              <a:t>3   Python</a:t>
            </a:r>
            <a:r>
              <a:rPr lang="zh-CN" altLang="zh-CN" dirty="0">
                <a:sym typeface="+mn-ea"/>
              </a:rPr>
              <a:t>文本编辑器</a:t>
            </a:r>
            <a:r>
              <a:rPr lang="en-US" altLang="zh-CN" dirty="0">
                <a:sym typeface="+mn-ea"/>
              </a:rPr>
              <a:t>IDLE</a:t>
            </a:r>
            <a:endParaRPr lang="en-US" altLang="zh-CN" dirty="0"/>
          </a:p>
          <a:p>
            <a:pPr marL="0" indent="0">
              <a:buNone/>
            </a:pPr>
            <a:endParaRPr lang="en-US" altLang="zh-CN"/>
          </a:p>
          <a:p>
            <a:pPr marL="0" indent="0">
              <a:buNone/>
            </a:pPr>
            <a:endParaRPr lang="zh-CN" altLang="en-US"/>
          </a:p>
          <a:p>
            <a:endParaRPr lang="zh-CN" altLang="en-US"/>
          </a:p>
        </p:txBody>
      </p:sp>
      <p:sp>
        <p:nvSpPr>
          <p:cNvPr id="4" name="灯片编号占位符 3"/>
          <p:cNvSpPr>
            <a:spLocks noGrp="1"/>
          </p:cNvSpPr>
          <p:nvPr>
            <p:ph type="sldNum" sz="quarter" idx="10"/>
          </p:nvPr>
        </p:nvSpPr>
        <p:spPr/>
        <p:txBody>
          <a:bodyPr/>
          <a:p>
            <a:pPr>
              <a:defRPr/>
            </a:pPr>
            <a:fld id="{9394C29D-ED0C-453C-8BBC-C52F19F5BA76}" type="slidenum">
              <a:rPr lang="zh-CN" altLang="en-US" smtClean="0"/>
            </a:fld>
            <a:r>
              <a:rPr lang="en-US" altLang="zh-CN" dirty="0" smtClean="0"/>
              <a:t>/43</a:t>
            </a:r>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5" name="标题 1"/>
          <p:cNvSpPr>
            <a:spLocks noGrp="1"/>
          </p:cNvSpPr>
          <p:nvPr>
            <p:ph type="title"/>
          </p:nvPr>
        </p:nvSpPr>
        <p:spPr/>
        <p:txBody>
          <a:bodyPr vert="horz" wrap="square" lIns="91440" tIns="45720" rIns="91440" bIns="45720" anchor="ctr"/>
          <a:p>
            <a:pPr algn="l"/>
            <a:r>
              <a:rPr lang="en-US" altLang="zh-CN" dirty="0"/>
              <a:t>INSERT</a:t>
            </a:r>
            <a:r>
              <a:rPr lang="zh-CN" altLang="en-US" dirty="0"/>
              <a:t>语句如下</a:t>
            </a:r>
            <a:endParaRPr lang="zh-CN" altLang="en-US" dirty="0"/>
          </a:p>
        </p:txBody>
      </p:sp>
      <p:sp>
        <p:nvSpPr>
          <p:cNvPr id="3" name="内容占位符 2"/>
          <p:cNvSpPr>
            <a:spLocks noGrp="1"/>
          </p:cNvSpPr>
          <p:nvPr>
            <p:ph idx="1"/>
          </p:nvPr>
        </p:nvSpPr>
        <p:spPr>
          <a:xfrm>
            <a:off x="912813" y="1276350"/>
            <a:ext cx="7850188" cy="4591050"/>
          </a:xfrm>
        </p:spPr>
        <p:txBody>
          <a:bodyPr vert="horz" wrap="square" lIns="91440" tIns="45720" rIns="91440" bIns="45720" numCol="1" anchor="t" anchorCtr="0" compatLnSpc="1">
            <a:scene3d>
              <a:camera prst="orthographicFront"/>
              <a:lightRig rig="soft" dir="t">
                <a:rot lat="0" lon="0" rev="15600000"/>
              </a:lightRig>
            </a:scene3d>
            <a:sp3d extrusionH="57150" prstMaterial="softEdge">
              <a:bevelT w="25400" h="38100"/>
            </a:sp3d>
          </a:body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defRPr/>
            </a:pPr>
            <a:r>
              <a:rPr kumimoji="0" lang="en-US" altLang="zh-CN" sz="1800" b="1" i="0" u="none" strike="noStrike" kern="0" cap="none" spc="0" normalizeH="0" baseline="0" noProof="0" dirty="0" smtClean="0">
                <a:ln/>
                <a:solidFill>
                  <a:schemeClr val="accent4"/>
                </a:solidFill>
                <a:effectLst/>
                <a:uLnTx/>
                <a:uFillTx/>
                <a:latin typeface="Arial Unicode MS" pitchFamily="34" charset="-122"/>
                <a:ea typeface="Arial Unicode MS" pitchFamily="34" charset="-122"/>
                <a:cs typeface="Arial Unicode MS" pitchFamily="34" charset="-122"/>
              </a:rPr>
              <a:t>INSERT INTO Employees (</a:t>
            </a:r>
            <a:r>
              <a:rPr kumimoji="0" lang="en-US" altLang="zh-CN" sz="1800" b="1" i="0" u="none" strike="noStrike" kern="0" cap="none" spc="0" normalizeH="0" baseline="0" noProof="0" dirty="0" err="1" smtClean="0">
                <a:ln/>
                <a:solidFill>
                  <a:schemeClr val="accent4"/>
                </a:solidFill>
                <a:effectLst/>
                <a:uLnTx/>
                <a:uFillTx/>
                <a:latin typeface="Arial Unicode MS" pitchFamily="34" charset="-122"/>
                <a:ea typeface="Arial Unicode MS" pitchFamily="34" charset="-122"/>
                <a:cs typeface="Arial Unicode MS" pitchFamily="34" charset="-122"/>
              </a:rPr>
              <a:t>Emp_name</a:t>
            </a:r>
            <a:r>
              <a:rPr kumimoji="0" lang="en-US" altLang="zh-CN" sz="1800" b="1" i="0" u="none" strike="noStrike" kern="0" cap="none" spc="0" normalizeH="0" baseline="0" noProof="0" dirty="0" smtClean="0">
                <a:ln/>
                <a:solidFill>
                  <a:schemeClr val="accent4"/>
                </a:solidFill>
                <a:effectLst/>
                <a:uLnTx/>
                <a:uFillTx/>
                <a:latin typeface="Arial Unicode MS" pitchFamily="34" charset="-122"/>
                <a:ea typeface="Arial Unicode MS" pitchFamily="34" charset="-122"/>
                <a:cs typeface="Arial Unicode MS" pitchFamily="34" charset="-122"/>
              </a:rPr>
              <a:t>, </a:t>
            </a:r>
            <a:r>
              <a:rPr kumimoji="0" lang="en-US" altLang="zh-CN" sz="1800" b="1" i="0" u="none" strike="noStrike" kern="0" cap="none" spc="0" normalizeH="0" baseline="0" noProof="0" dirty="0" err="1" smtClean="0">
                <a:ln/>
                <a:solidFill>
                  <a:schemeClr val="accent4"/>
                </a:solidFill>
                <a:effectLst/>
                <a:uLnTx/>
                <a:uFillTx/>
                <a:latin typeface="Arial Unicode MS" pitchFamily="34" charset="-122"/>
                <a:ea typeface="Arial Unicode MS" pitchFamily="34" charset="-122"/>
                <a:cs typeface="Arial Unicode MS" pitchFamily="34" charset="-122"/>
              </a:rPr>
              <a:t>IdCard</a:t>
            </a:r>
            <a:r>
              <a:rPr kumimoji="0" lang="en-US" altLang="zh-CN" sz="1800" b="1" i="0" u="none" strike="noStrike" kern="0" cap="none" spc="0" normalizeH="0" baseline="0" noProof="0" dirty="0" smtClean="0">
                <a:ln/>
                <a:solidFill>
                  <a:schemeClr val="accent4"/>
                </a:solidFill>
                <a:effectLst/>
                <a:uLnTx/>
                <a:uFillTx/>
                <a:latin typeface="Arial Unicode MS" pitchFamily="34" charset="-122"/>
                <a:ea typeface="Arial Unicode MS" pitchFamily="34" charset="-122"/>
                <a:cs typeface="Arial Unicode MS" pitchFamily="34" charset="-122"/>
              </a:rPr>
              <a:t>, </a:t>
            </a:r>
            <a:r>
              <a:rPr kumimoji="0" lang="en-US" altLang="zh-CN" sz="1800" b="1" i="0" u="none" strike="noStrike" kern="0" cap="none" spc="0" normalizeH="0" baseline="0" noProof="0" dirty="0" err="1" smtClean="0">
                <a:ln/>
                <a:solidFill>
                  <a:schemeClr val="accent4"/>
                </a:solidFill>
                <a:effectLst/>
                <a:uLnTx/>
                <a:uFillTx/>
                <a:latin typeface="Arial Unicode MS" pitchFamily="34" charset="-122"/>
                <a:ea typeface="Arial Unicode MS" pitchFamily="34" charset="-122"/>
                <a:cs typeface="Arial Unicode MS" pitchFamily="34" charset="-122"/>
              </a:rPr>
              <a:t>Dep_id</a:t>
            </a:r>
            <a:r>
              <a:rPr kumimoji="0" lang="en-US" altLang="zh-CN" sz="1800" b="1" i="0" u="none" strike="noStrike" kern="0" cap="none" spc="0" normalizeH="0" baseline="0" noProof="0" dirty="0" smtClean="0">
                <a:ln/>
                <a:solidFill>
                  <a:schemeClr val="accent4"/>
                </a:solidFill>
                <a:effectLst/>
                <a:uLnTx/>
                <a:uFillTx/>
                <a:latin typeface="Arial Unicode MS" pitchFamily="34" charset="-122"/>
                <a:ea typeface="Arial Unicode MS" pitchFamily="34" charset="-122"/>
                <a:cs typeface="Arial Unicode MS" pitchFamily="34" charset="-122"/>
              </a:rPr>
              <a:t>, Title) VALUES('</a:t>
            </a:r>
            <a:r>
              <a:rPr kumimoji="0" lang="zh-CN" altLang="en-US" sz="1800" b="1" i="0" u="none" strike="noStrike" kern="0" cap="none" spc="0" normalizeH="0" baseline="0" noProof="0" dirty="0" smtClean="0">
                <a:ln/>
                <a:solidFill>
                  <a:schemeClr val="accent4"/>
                </a:solidFill>
                <a:effectLst/>
                <a:uLnTx/>
                <a:uFillTx/>
                <a:latin typeface="Arial Unicode MS" pitchFamily="34" charset="-122"/>
                <a:ea typeface="Arial Unicode MS" pitchFamily="34" charset="-122"/>
                <a:cs typeface="Arial Unicode MS" pitchFamily="34" charset="-122"/>
              </a:rPr>
              <a:t>张三</a:t>
            </a:r>
            <a:r>
              <a:rPr kumimoji="0" lang="en-US" altLang="zh-CN" sz="1800" b="1" i="0" u="none" strike="noStrike" kern="0" cap="none" spc="0" normalizeH="0" baseline="0" noProof="0" dirty="0" smtClean="0">
                <a:ln/>
                <a:solidFill>
                  <a:schemeClr val="accent4"/>
                </a:solidFill>
                <a:effectLst/>
                <a:uLnTx/>
                <a:uFillTx/>
                <a:latin typeface="Arial Unicode MS" pitchFamily="34" charset="-122"/>
                <a:ea typeface="Arial Unicode MS" pitchFamily="34" charset="-122"/>
                <a:cs typeface="Arial Unicode MS" pitchFamily="34" charset="-122"/>
              </a:rPr>
              <a:t>', '1101234567890', 1, '</a:t>
            </a:r>
            <a:r>
              <a:rPr kumimoji="0" lang="zh-CN" altLang="en-US" sz="1800" b="1" i="0" u="none" strike="noStrike" kern="0" cap="none" spc="0" normalizeH="0" baseline="0" noProof="0" dirty="0" smtClean="0">
                <a:ln/>
                <a:solidFill>
                  <a:schemeClr val="accent4"/>
                </a:solidFill>
                <a:effectLst/>
                <a:uLnTx/>
                <a:uFillTx/>
                <a:latin typeface="Arial Unicode MS" pitchFamily="34" charset="-122"/>
                <a:ea typeface="Arial Unicode MS" pitchFamily="34" charset="-122"/>
                <a:cs typeface="Arial Unicode MS" pitchFamily="34" charset="-122"/>
              </a:rPr>
              <a:t>部门经理</a:t>
            </a:r>
            <a:r>
              <a:rPr kumimoji="0" lang="en-US" altLang="zh-CN" sz="1800" b="1" i="0" u="none" strike="noStrike" kern="0" cap="none" spc="0" normalizeH="0" baseline="0" noProof="0" dirty="0" smtClean="0">
                <a:ln/>
                <a:solidFill>
                  <a:schemeClr val="accent4"/>
                </a:solidFill>
                <a:effectLst/>
                <a:uLnTx/>
                <a:uFillTx/>
                <a:latin typeface="Arial Unicode MS" pitchFamily="34" charset="-122"/>
                <a:ea typeface="Arial Unicode MS" pitchFamily="34" charset="-122"/>
                <a:cs typeface="Arial Unicode MS" pitchFamily="34" charset="-122"/>
              </a:rPr>
              <a:t>');</a:t>
            </a:r>
            <a:endParaRPr kumimoji="0" lang="en-US" altLang="zh-CN" sz="1800" b="1" i="0" u="none" strike="noStrike" kern="0" cap="none" spc="0" normalizeH="0" baseline="0" noProof="0" dirty="0" smtClean="0">
              <a:ln/>
              <a:solidFill>
                <a:schemeClr val="accent4"/>
              </a:solidFill>
              <a:effectLst/>
              <a:uLnTx/>
              <a:uFillTx/>
              <a:latin typeface="Arial Unicode MS" pitchFamily="34" charset="-122"/>
              <a:ea typeface="Arial Unicode MS" pitchFamily="34" charset="-122"/>
              <a:cs typeface="Arial Unicode MS" pitchFamily="34" charset="-122"/>
            </a:endParaRPr>
          </a:p>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defRPr/>
            </a:pPr>
            <a:r>
              <a:rPr kumimoji="0" lang="en-US" altLang="zh-CN" sz="1800" b="1" i="0" u="none" strike="noStrike" kern="0" cap="none" spc="0" normalizeH="0" baseline="0" noProof="0" dirty="0" smtClean="0">
                <a:ln/>
                <a:solidFill>
                  <a:schemeClr val="accent4"/>
                </a:solidFill>
                <a:effectLst/>
                <a:uLnTx/>
                <a:uFillTx/>
                <a:latin typeface="Arial Unicode MS" pitchFamily="34" charset="-122"/>
                <a:ea typeface="Arial Unicode MS" pitchFamily="34" charset="-122"/>
                <a:cs typeface="Arial Unicode MS" pitchFamily="34" charset="-122"/>
              </a:rPr>
              <a:t>INSERT INTO Employees (</a:t>
            </a:r>
            <a:r>
              <a:rPr kumimoji="0" lang="en-US" altLang="zh-CN" sz="1800" b="1" i="0" u="none" strike="noStrike" kern="0" cap="none" spc="0" normalizeH="0" baseline="0" noProof="0" dirty="0" err="1" smtClean="0">
                <a:ln/>
                <a:solidFill>
                  <a:schemeClr val="accent4"/>
                </a:solidFill>
                <a:effectLst/>
                <a:uLnTx/>
                <a:uFillTx/>
                <a:latin typeface="Arial Unicode MS" pitchFamily="34" charset="-122"/>
                <a:ea typeface="Arial Unicode MS" pitchFamily="34" charset="-122"/>
                <a:cs typeface="Arial Unicode MS" pitchFamily="34" charset="-122"/>
              </a:rPr>
              <a:t>Emp_name</a:t>
            </a:r>
            <a:r>
              <a:rPr kumimoji="0" lang="en-US" altLang="zh-CN" sz="1800" b="1" i="0" u="none" strike="noStrike" kern="0" cap="none" spc="0" normalizeH="0" baseline="0" noProof="0" dirty="0" smtClean="0">
                <a:ln/>
                <a:solidFill>
                  <a:schemeClr val="accent4"/>
                </a:solidFill>
                <a:effectLst/>
                <a:uLnTx/>
                <a:uFillTx/>
                <a:latin typeface="Arial Unicode MS" pitchFamily="34" charset="-122"/>
                <a:ea typeface="Arial Unicode MS" pitchFamily="34" charset="-122"/>
                <a:cs typeface="Arial Unicode MS" pitchFamily="34" charset="-122"/>
              </a:rPr>
              <a:t>, </a:t>
            </a:r>
            <a:r>
              <a:rPr kumimoji="0" lang="en-US" altLang="zh-CN" sz="1800" b="1" i="0" u="none" strike="noStrike" kern="0" cap="none" spc="0" normalizeH="0" baseline="0" noProof="0" dirty="0" err="1" smtClean="0">
                <a:ln/>
                <a:solidFill>
                  <a:schemeClr val="accent4"/>
                </a:solidFill>
                <a:effectLst/>
                <a:uLnTx/>
                <a:uFillTx/>
                <a:latin typeface="Arial Unicode MS" pitchFamily="34" charset="-122"/>
                <a:ea typeface="Arial Unicode MS" pitchFamily="34" charset="-122"/>
                <a:cs typeface="Arial Unicode MS" pitchFamily="34" charset="-122"/>
              </a:rPr>
              <a:t>IdCard</a:t>
            </a:r>
            <a:r>
              <a:rPr kumimoji="0" lang="en-US" altLang="zh-CN" sz="1800" b="1" i="0" u="none" strike="noStrike" kern="0" cap="none" spc="0" normalizeH="0" baseline="0" noProof="0" dirty="0" smtClean="0">
                <a:ln/>
                <a:solidFill>
                  <a:schemeClr val="accent4"/>
                </a:solidFill>
                <a:effectLst/>
                <a:uLnTx/>
                <a:uFillTx/>
                <a:latin typeface="Arial Unicode MS" pitchFamily="34" charset="-122"/>
                <a:ea typeface="Arial Unicode MS" pitchFamily="34" charset="-122"/>
                <a:cs typeface="Arial Unicode MS" pitchFamily="34" charset="-122"/>
              </a:rPr>
              <a:t>, </a:t>
            </a:r>
            <a:r>
              <a:rPr kumimoji="0" lang="en-US" altLang="zh-CN" sz="1800" b="1" i="0" u="none" strike="noStrike" kern="0" cap="none" spc="0" normalizeH="0" baseline="0" noProof="0" dirty="0" err="1" smtClean="0">
                <a:ln/>
                <a:solidFill>
                  <a:schemeClr val="accent4"/>
                </a:solidFill>
                <a:effectLst/>
                <a:uLnTx/>
                <a:uFillTx/>
                <a:latin typeface="Arial Unicode MS" pitchFamily="34" charset="-122"/>
                <a:ea typeface="Arial Unicode MS" pitchFamily="34" charset="-122"/>
                <a:cs typeface="Arial Unicode MS" pitchFamily="34" charset="-122"/>
              </a:rPr>
              <a:t>Dep_id</a:t>
            </a:r>
            <a:r>
              <a:rPr kumimoji="0" lang="en-US" altLang="zh-CN" sz="1800" b="1" i="0" u="none" strike="noStrike" kern="0" cap="none" spc="0" normalizeH="0" baseline="0" noProof="0" dirty="0" smtClean="0">
                <a:ln/>
                <a:solidFill>
                  <a:schemeClr val="accent4"/>
                </a:solidFill>
                <a:effectLst/>
                <a:uLnTx/>
                <a:uFillTx/>
                <a:latin typeface="Arial Unicode MS" pitchFamily="34" charset="-122"/>
                <a:ea typeface="Arial Unicode MS" pitchFamily="34" charset="-122"/>
                <a:cs typeface="Arial Unicode MS" pitchFamily="34" charset="-122"/>
              </a:rPr>
              <a:t>, Title)  VALUES('</a:t>
            </a:r>
            <a:r>
              <a:rPr kumimoji="0" lang="zh-CN" altLang="en-US" sz="1800" b="1" i="0" u="none" strike="noStrike" kern="0" cap="none" spc="0" normalizeH="0" baseline="0" noProof="0" dirty="0" smtClean="0">
                <a:ln/>
                <a:solidFill>
                  <a:schemeClr val="accent4"/>
                </a:solidFill>
                <a:effectLst/>
                <a:uLnTx/>
                <a:uFillTx/>
                <a:latin typeface="Arial Unicode MS" pitchFamily="34" charset="-122"/>
                <a:ea typeface="Arial Unicode MS" pitchFamily="34" charset="-122"/>
                <a:cs typeface="Arial Unicode MS" pitchFamily="34" charset="-122"/>
              </a:rPr>
              <a:t>李四</a:t>
            </a:r>
            <a:r>
              <a:rPr kumimoji="0" lang="en-US" altLang="zh-CN" sz="1800" b="1" i="0" u="none" strike="noStrike" kern="0" cap="none" spc="0" normalizeH="0" baseline="0" noProof="0" dirty="0" smtClean="0">
                <a:ln/>
                <a:solidFill>
                  <a:schemeClr val="accent4"/>
                </a:solidFill>
                <a:effectLst/>
                <a:uLnTx/>
                <a:uFillTx/>
                <a:latin typeface="Arial Unicode MS" pitchFamily="34" charset="-122"/>
                <a:ea typeface="Arial Unicode MS" pitchFamily="34" charset="-122"/>
                <a:cs typeface="Arial Unicode MS" pitchFamily="34" charset="-122"/>
              </a:rPr>
              <a:t>', '2101234567890', 1, '</a:t>
            </a:r>
            <a:r>
              <a:rPr kumimoji="0" lang="zh-CN" altLang="en-US" sz="1800" b="1" i="0" u="none" strike="noStrike" kern="0" cap="none" spc="0" normalizeH="0" baseline="0" noProof="0" dirty="0" smtClean="0">
                <a:ln/>
                <a:solidFill>
                  <a:schemeClr val="accent4"/>
                </a:solidFill>
                <a:effectLst/>
                <a:uLnTx/>
                <a:uFillTx/>
                <a:latin typeface="Arial Unicode MS" pitchFamily="34" charset="-122"/>
                <a:ea typeface="Arial Unicode MS" pitchFamily="34" charset="-122"/>
                <a:cs typeface="Arial Unicode MS" pitchFamily="34" charset="-122"/>
              </a:rPr>
              <a:t>职员</a:t>
            </a:r>
            <a:r>
              <a:rPr kumimoji="0" lang="en-US" altLang="zh-CN" sz="1800" b="1" i="0" u="none" strike="noStrike" kern="0" cap="none" spc="0" normalizeH="0" baseline="0" noProof="0" dirty="0" smtClean="0">
                <a:ln/>
                <a:solidFill>
                  <a:schemeClr val="accent4"/>
                </a:solidFill>
                <a:effectLst/>
                <a:uLnTx/>
                <a:uFillTx/>
                <a:latin typeface="Arial Unicode MS" pitchFamily="34" charset="-122"/>
                <a:ea typeface="Arial Unicode MS" pitchFamily="34" charset="-122"/>
                <a:cs typeface="Arial Unicode MS" pitchFamily="34" charset="-122"/>
              </a:rPr>
              <a:t>');</a:t>
            </a:r>
            <a:endParaRPr kumimoji="0" lang="en-US" altLang="zh-CN" sz="1800" b="1" i="0" u="none" strike="noStrike" kern="0" cap="none" spc="0" normalizeH="0" baseline="0" noProof="0" dirty="0" smtClean="0">
              <a:ln/>
              <a:solidFill>
                <a:schemeClr val="accent4"/>
              </a:solidFill>
              <a:effectLst/>
              <a:uLnTx/>
              <a:uFillTx/>
              <a:latin typeface="Arial Unicode MS" pitchFamily="34" charset="-122"/>
              <a:ea typeface="Arial Unicode MS" pitchFamily="34" charset="-122"/>
              <a:cs typeface="Arial Unicode MS" pitchFamily="34" charset="-122"/>
            </a:endParaRPr>
          </a:p>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defRPr/>
            </a:pPr>
            <a:r>
              <a:rPr kumimoji="0" lang="en-US" altLang="zh-CN" sz="1800" b="1" i="0" u="none" strike="noStrike" kern="0" cap="none" spc="0" normalizeH="0" baseline="0" noProof="0" dirty="0" smtClean="0">
                <a:ln/>
                <a:solidFill>
                  <a:schemeClr val="accent4"/>
                </a:solidFill>
                <a:effectLst/>
                <a:uLnTx/>
                <a:uFillTx/>
                <a:latin typeface="Arial Unicode MS" pitchFamily="34" charset="-122"/>
                <a:ea typeface="Arial Unicode MS" pitchFamily="34" charset="-122"/>
                <a:cs typeface="Arial Unicode MS" pitchFamily="34" charset="-122"/>
              </a:rPr>
              <a:t>INSERT INTO Employees (</a:t>
            </a:r>
            <a:r>
              <a:rPr kumimoji="0" lang="en-US" altLang="zh-CN" sz="1800" b="1" i="0" u="none" strike="noStrike" kern="0" cap="none" spc="0" normalizeH="0" baseline="0" noProof="0" dirty="0" err="1" smtClean="0">
                <a:ln/>
                <a:solidFill>
                  <a:schemeClr val="accent4"/>
                </a:solidFill>
                <a:effectLst/>
                <a:uLnTx/>
                <a:uFillTx/>
                <a:latin typeface="Arial Unicode MS" pitchFamily="34" charset="-122"/>
                <a:ea typeface="Arial Unicode MS" pitchFamily="34" charset="-122"/>
                <a:cs typeface="Arial Unicode MS" pitchFamily="34" charset="-122"/>
              </a:rPr>
              <a:t>Emp_name</a:t>
            </a:r>
            <a:r>
              <a:rPr kumimoji="0" lang="en-US" altLang="zh-CN" sz="1800" b="1" i="0" u="none" strike="noStrike" kern="0" cap="none" spc="0" normalizeH="0" baseline="0" noProof="0" dirty="0" smtClean="0">
                <a:ln/>
                <a:solidFill>
                  <a:schemeClr val="accent4"/>
                </a:solidFill>
                <a:effectLst/>
                <a:uLnTx/>
                <a:uFillTx/>
                <a:latin typeface="Arial Unicode MS" pitchFamily="34" charset="-122"/>
                <a:ea typeface="Arial Unicode MS" pitchFamily="34" charset="-122"/>
                <a:cs typeface="Arial Unicode MS" pitchFamily="34" charset="-122"/>
              </a:rPr>
              <a:t>, </a:t>
            </a:r>
            <a:r>
              <a:rPr kumimoji="0" lang="en-US" altLang="zh-CN" sz="1800" b="1" i="0" u="none" strike="noStrike" kern="0" cap="none" spc="0" normalizeH="0" baseline="0" noProof="0" dirty="0" err="1" smtClean="0">
                <a:ln/>
                <a:solidFill>
                  <a:schemeClr val="accent4"/>
                </a:solidFill>
                <a:effectLst/>
                <a:uLnTx/>
                <a:uFillTx/>
                <a:latin typeface="Arial Unicode MS" pitchFamily="34" charset="-122"/>
                <a:ea typeface="Arial Unicode MS" pitchFamily="34" charset="-122"/>
                <a:cs typeface="Arial Unicode MS" pitchFamily="34" charset="-122"/>
              </a:rPr>
              <a:t>IdCard</a:t>
            </a:r>
            <a:r>
              <a:rPr kumimoji="0" lang="en-US" altLang="zh-CN" sz="1800" b="1" i="0" u="none" strike="noStrike" kern="0" cap="none" spc="0" normalizeH="0" baseline="0" noProof="0" dirty="0" smtClean="0">
                <a:ln/>
                <a:solidFill>
                  <a:schemeClr val="accent4"/>
                </a:solidFill>
                <a:effectLst/>
                <a:uLnTx/>
                <a:uFillTx/>
                <a:latin typeface="Arial Unicode MS" pitchFamily="34" charset="-122"/>
                <a:ea typeface="Arial Unicode MS" pitchFamily="34" charset="-122"/>
                <a:cs typeface="Arial Unicode MS" pitchFamily="34" charset="-122"/>
              </a:rPr>
              <a:t>, </a:t>
            </a:r>
            <a:r>
              <a:rPr kumimoji="0" lang="en-US" altLang="zh-CN" sz="1800" b="1" i="0" u="none" strike="noStrike" kern="0" cap="none" spc="0" normalizeH="0" baseline="0" noProof="0" dirty="0" err="1" smtClean="0">
                <a:ln/>
                <a:solidFill>
                  <a:schemeClr val="accent4"/>
                </a:solidFill>
                <a:effectLst/>
                <a:uLnTx/>
                <a:uFillTx/>
                <a:latin typeface="Arial Unicode MS" pitchFamily="34" charset="-122"/>
                <a:ea typeface="Arial Unicode MS" pitchFamily="34" charset="-122"/>
                <a:cs typeface="Arial Unicode MS" pitchFamily="34" charset="-122"/>
              </a:rPr>
              <a:t>Dep_id</a:t>
            </a:r>
            <a:r>
              <a:rPr kumimoji="0" lang="en-US" altLang="zh-CN" sz="1800" b="1" i="0" u="none" strike="noStrike" kern="0" cap="none" spc="0" normalizeH="0" baseline="0" noProof="0" dirty="0" smtClean="0">
                <a:ln/>
                <a:solidFill>
                  <a:schemeClr val="accent4"/>
                </a:solidFill>
                <a:effectLst/>
                <a:uLnTx/>
                <a:uFillTx/>
                <a:latin typeface="Arial Unicode MS" pitchFamily="34" charset="-122"/>
                <a:ea typeface="Arial Unicode MS" pitchFamily="34" charset="-122"/>
                <a:cs typeface="Arial Unicode MS" pitchFamily="34" charset="-122"/>
              </a:rPr>
              <a:t>, Title)  VALUES('</a:t>
            </a:r>
            <a:r>
              <a:rPr kumimoji="0" lang="zh-CN" altLang="en-US" sz="1800" b="1" i="0" u="none" strike="noStrike" kern="0" cap="none" spc="0" normalizeH="0" baseline="0" noProof="0" dirty="0" smtClean="0">
                <a:ln/>
                <a:solidFill>
                  <a:schemeClr val="accent4"/>
                </a:solidFill>
                <a:effectLst/>
                <a:uLnTx/>
                <a:uFillTx/>
                <a:latin typeface="Arial Unicode MS" pitchFamily="34" charset="-122"/>
                <a:ea typeface="Arial Unicode MS" pitchFamily="34" charset="-122"/>
                <a:cs typeface="Arial Unicode MS" pitchFamily="34" charset="-122"/>
              </a:rPr>
              <a:t>王五</a:t>
            </a:r>
            <a:r>
              <a:rPr kumimoji="0" lang="en-US" altLang="zh-CN" sz="1800" b="1" i="0" u="none" strike="noStrike" kern="0" cap="none" spc="0" normalizeH="0" baseline="0" noProof="0" dirty="0" smtClean="0">
                <a:ln/>
                <a:solidFill>
                  <a:schemeClr val="accent4"/>
                </a:solidFill>
                <a:effectLst/>
                <a:uLnTx/>
                <a:uFillTx/>
                <a:latin typeface="Arial Unicode MS" pitchFamily="34" charset="-122"/>
                <a:ea typeface="Arial Unicode MS" pitchFamily="34" charset="-122"/>
                <a:cs typeface="Arial Unicode MS" pitchFamily="34" charset="-122"/>
              </a:rPr>
              <a:t>', '3101234567890', 1, '</a:t>
            </a:r>
            <a:r>
              <a:rPr kumimoji="0" lang="zh-CN" altLang="en-US" sz="1800" b="1" i="0" u="none" strike="noStrike" kern="0" cap="none" spc="0" normalizeH="0" baseline="0" noProof="0" dirty="0" smtClean="0">
                <a:ln/>
                <a:solidFill>
                  <a:schemeClr val="accent4"/>
                </a:solidFill>
                <a:effectLst/>
                <a:uLnTx/>
                <a:uFillTx/>
                <a:latin typeface="Arial Unicode MS" pitchFamily="34" charset="-122"/>
                <a:ea typeface="Arial Unicode MS" pitchFamily="34" charset="-122"/>
                <a:cs typeface="Arial Unicode MS" pitchFamily="34" charset="-122"/>
              </a:rPr>
              <a:t>职员</a:t>
            </a:r>
            <a:r>
              <a:rPr kumimoji="0" lang="en-US" altLang="zh-CN" sz="1800" b="1" i="0" u="none" strike="noStrike" kern="0" cap="none" spc="0" normalizeH="0" baseline="0" noProof="0" dirty="0" smtClean="0">
                <a:ln/>
                <a:solidFill>
                  <a:schemeClr val="accent4"/>
                </a:solidFill>
                <a:effectLst/>
                <a:uLnTx/>
                <a:uFillTx/>
                <a:latin typeface="Arial Unicode MS" pitchFamily="34" charset="-122"/>
                <a:ea typeface="Arial Unicode MS" pitchFamily="34" charset="-122"/>
                <a:cs typeface="Arial Unicode MS" pitchFamily="34" charset="-122"/>
              </a:rPr>
              <a:t>');</a:t>
            </a:r>
            <a:endParaRPr kumimoji="0" lang="en-US" altLang="zh-CN" sz="1800" b="1" i="0" u="none" strike="noStrike" kern="0" cap="none" spc="0" normalizeH="0" baseline="0" noProof="0" dirty="0" smtClean="0">
              <a:ln/>
              <a:solidFill>
                <a:schemeClr val="accent4"/>
              </a:solidFill>
              <a:effectLst/>
              <a:uLnTx/>
              <a:uFillTx/>
              <a:latin typeface="Arial Unicode MS" pitchFamily="34" charset="-122"/>
              <a:ea typeface="Arial Unicode MS" pitchFamily="34" charset="-122"/>
              <a:cs typeface="Arial Unicode MS" pitchFamily="34" charset="-122"/>
            </a:endParaRPr>
          </a:p>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defRPr/>
            </a:pPr>
            <a:r>
              <a:rPr kumimoji="0" lang="en-US" altLang="zh-CN" sz="1800" b="1" i="0" u="none" strike="noStrike" kern="0" cap="none" spc="0" normalizeH="0" baseline="0" noProof="0" dirty="0" smtClean="0">
                <a:ln/>
                <a:solidFill>
                  <a:schemeClr val="accent4"/>
                </a:solidFill>
                <a:effectLst/>
                <a:uLnTx/>
                <a:uFillTx/>
                <a:latin typeface="Arial Unicode MS" pitchFamily="34" charset="-122"/>
                <a:ea typeface="Arial Unicode MS" pitchFamily="34" charset="-122"/>
                <a:cs typeface="Arial Unicode MS" pitchFamily="34" charset="-122"/>
              </a:rPr>
              <a:t>INSERT INTO Employees (</a:t>
            </a:r>
            <a:r>
              <a:rPr kumimoji="0" lang="en-US" altLang="zh-CN" sz="1800" b="1" i="0" u="none" strike="noStrike" kern="0" cap="none" spc="0" normalizeH="0" baseline="0" noProof="0" dirty="0" err="1" smtClean="0">
                <a:ln/>
                <a:solidFill>
                  <a:schemeClr val="accent4"/>
                </a:solidFill>
                <a:effectLst/>
                <a:uLnTx/>
                <a:uFillTx/>
                <a:latin typeface="Arial Unicode MS" pitchFamily="34" charset="-122"/>
                <a:ea typeface="Arial Unicode MS" pitchFamily="34" charset="-122"/>
                <a:cs typeface="Arial Unicode MS" pitchFamily="34" charset="-122"/>
              </a:rPr>
              <a:t>Emp_name</a:t>
            </a:r>
            <a:r>
              <a:rPr kumimoji="0" lang="en-US" altLang="zh-CN" sz="1800" b="1" i="0" u="none" strike="noStrike" kern="0" cap="none" spc="0" normalizeH="0" baseline="0" noProof="0" dirty="0" smtClean="0">
                <a:ln/>
                <a:solidFill>
                  <a:schemeClr val="accent4"/>
                </a:solidFill>
                <a:effectLst/>
                <a:uLnTx/>
                <a:uFillTx/>
                <a:latin typeface="Arial Unicode MS" pitchFamily="34" charset="-122"/>
                <a:ea typeface="Arial Unicode MS" pitchFamily="34" charset="-122"/>
                <a:cs typeface="Arial Unicode MS" pitchFamily="34" charset="-122"/>
              </a:rPr>
              <a:t>, </a:t>
            </a:r>
            <a:r>
              <a:rPr kumimoji="0" lang="en-US" altLang="zh-CN" sz="1800" b="1" i="0" u="none" strike="noStrike" kern="0" cap="none" spc="0" normalizeH="0" baseline="0" noProof="0" dirty="0" err="1" smtClean="0">
                <a:ln/>
                <a:solidFill>
                  <a:schemeClr val="accent4"/>
                </a:solidFill>
                <a:effectLst/>
                <a:uLnTx/>
                <a:uFillTx/>
                <a:latin typeface="Arial Unicode MS" pitchFamily="34" charset="-122"/>
                <a:ea typeface="Arial Unicode MS" pitchFamily="34" charset="-122"/>
                <a:cs typeface="Arial Unicode MS" pitchFamily="34" charset="-122"/>
              </a:rPr>
              <a:t>IdCard</a:t>
            </a:r>
            <a:r>
              <a:rPr kumimoji="0" lang="en-US" altLang="zh-CN" sz="1800" b="1" i="0" u="none" strike="noStrike" kern="0" cap="none" spc="0" normalizeH="0" baseline="0" noProof="0" dirty="0" smtClean="0">
                <a:ln/>
                <a:solidFill>
                  <a:schemeClr val="accent4"/>
                </a:solidFill>
                <a:effectLst/>
                <a:uLnTx/>
                <a:uFillTx/>
                <a:latin typeface="Arial Unicode MS" pitchFamily="34" charset="-122"/>
                <a:ea typeface="Arial Unicode MS" pitchFamily="34" charset="-122"/>
                <a:cs typeface="Arial Unicode MS" pitchFamily="34" charset="-122"/>
              </a:rPr>
              <a:t>, </a:t>
            </a:r>
            <a:r>
              <a:rPr kumimoji="0" lang="en-US" altLang="zh-CN" sz="1800" b="1" i="0" u="none" strike="noStrike" kern="0" cap="none" spc="0" normalizeH="0" baseline="0" noProof="0" dirty="0" err="1" smtClean="0">
                <a:ln/>
                <a:solidFill>
                  <a:schemeClr val="accent4"/>
                </a:solidFill>
                <a:effectLst/>
                <a:uLnTx/>
                <a:uFillTx/>
                <a:latin typeface="Arial Unicode MS" pitchFamily="34" charset="-122"/>
                <a:ea typeface="Arial Unicode MS" pitchFamily="34" charset="-122"/>
                <a:cs typeface="Arial Unicode MS" pitchFamily="34" charset="-122"/>
              </a:rPr>
              <a:t>Dep_id</a:t>
            </a:r>
            <a:r>
              <a:rPr kumimoji="0" lang="en-US" altLang="zh-CN" sz="1800" b="1" i="0" u="none" strike="noStrike" kern="0" cap="none" spc="0" normalizeH="0" baseline="0" noProof="0" dirty="0" smtClean="0">
                <a:ln/>
                <a:solidFill>
                  <a:schemeClr val="accent4"/>
                </a:solidFill>
                <a:effectLst/>
                <a:uLnTx/>
                <a:uFillTx/>
                <a:latin typeface="Arial Unicode MS" pitchFamily="34" charset="-122"/>
                <a:ea typeface="Arial Unicode MS" pitchFamily="34" charset="-122"/>
                <a:cs typeface="Arial Unicode MS" pitchFamily="34" charset="-122"/>
              </a:rPr>
              <a:t>, Title)  VALUES('</a:t>
            </a:r>
            <a:r>
              <a:rPr kumimoji="0" lang="zh-CN" altLang="en-US" sz="1800" b="1" i="0" u="none" strike="noStrike" kern="0" cap="none" spc="0" normalizeH="0" baseline="0" noProof="0" dirty="0" smtClean="0">
                <a:ln/>
                <a:solidFill>
                  <a:schemeClr val="accent4"/>
                </a:solidFill>
                <a:effectLst/>
                <a:uLnTx/>
                <a:uFillTx/>
                <a:latin typeface="Arial Unicode MS" pitchFamily="34" charset="-122"/>
                <a:ea typeface="Arial Unicode MS" pitchFamily="34" charset="-122"/>
                <a:cs typeface="Arial Unicode MS" pitchFamily="34" charset="-122"/>
              </a:rPr>
              <a:t>赵六</a:t>
            </a:r>
            <a:r>
              <a:rPr kumimoji="0" lang="en-US" altLang="zh-CN" sz="1800" b="1" i="0" u="none" strike="noStrike" kern="0" cap="none" spc="0" normalizeH="0" baseline="0" noProof="0" dirty="0" smtClean="0">
                <a:ln/>
                <a:solidFill>
                  <a:schemeClr val="accent4"/>
                </a:solidFill>
                <a:effectLst/>
                <a:uLnTx/>
                <a:uFillTx/>
                <a:latin typeface="Arial Unicode MS" pitchFamily="34" charset="-122"/>
                <a:ea typeface="Arial Unicode MS" pitchFamily="34" charset="-122"/>
                <a:cs typeface="Arial Unicode MS" pitchFamily="34" charset="-122"/>
              </a:rPr>
              <a:t>', '4101234567890', 2, '</a:t>
            </a:r>
            <a:r>
              <a:rPr kumimoji="0" lang="zh-CN" altLang="en-US" sz="1800" b="1" i="0" u="none" strike="noStrike" kern="0" cap="none" spc="0" normalizeH="0" baseline="0" noProof="0" dirty="0" smtClean="0">
                <a:ln/>
                <a:solidFill>
                  <a:schemeClr val="accent4"/>
                </a:solidFill>
                <a:effectLst/>
                <a:uLnTx/>
                <a:uFillTx/>
                <a:latin typeface="Arial Unicode MS" pitchFamily="34" charset="-122"/>
                <a:ea typeface="Arial Unicode MS" pitchFamily="34" charset="-122"/>
                <a:cs typeface="Arial Unicode MS" pitchFamily="34" charset="-122"/>
              </a:rPr>
              <a:t>部门经理</a:t>
            </a:r>
            <a:r>
              <a:rPr kumimoji="0" lang="en-US" altLang="zh-CN" sz="1800" b="1" i="0" u="none" strike="noStrike" kern="0" cap="none" spc="0" normalizeH="0" baseline="0" noProof="0" dirty="0" smtClean="0">
                <a:ln/>
                <a:solidFill>
                  <a:schemeClr val="accent4"/>
                </a:solidFill>
                <a:effectLst/>
                <a:uLnTx/>
                <a:uFillTx/>
                <a:latin typeface="Arial Unicode MS" pitchFamily="34" charset="-122"/>
                <a:ea typeface="Arial Unicode MS" pitchFamily="34" charset="-122"/>
                <a:cs typeface="Arial Unicode MS" pitchFamily="34" charset="-122"/>
              </a:rPr>
              <a:t>');</a:t>
            </a:r>
            <a:endParaRPr kumimoji="0" lang="en-US" altLang="zh-CN" sz="1800" b="1" i="0" u="none" strike="noStrike" kern="0" cap="none" spc="0" normalizeH="0" baseline="0" noProof="0" dirty="0" smtClean="0">
              <a:ln/>
              <a:solidFill>
                <a:schemeClr val="accent4"/>
              </a:solidFill>
              <a:effectLst/>
              <a:uLnTx/>
              <a:uFillTx/>
              <a:latin typeface="Arial Unicode MS" pitchFamily="34" charset="-122"/>
              <a:ea typeface="Arial Unicode MS" pitchFamily="34" charset="-122"/>
              <a:cs typeface="Arial Unicode MS" pitchFamily="34" charset="-122"/>
            </a:endParaRPr>
          </a:p>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defRPr/>
            </a:pPr>
            <a:r>
              <a:rPr kumimoji="0" lang="en-US" altLang="zh-CN" sz="1800" b="1" i="0" u="none" strike="noStrike" kern="0" cap="none" spc="0" normalizeH="0" baseline="0" noProof="0" dirty="0" smtClean="0">
                <a:ln/>
                <a:solidFill>
                  <a:schemeClr val="accent4"/>
                </a:solidFill>
                <a:effectLst/>
                <a:uLnTx/>
                <a:uFillTx/>
                <a:latin typeface="Arial Unicode MS" pitchFamily="34" charset="-122"/>
                <a:ea typeface="Arial Unicode MS" pitchFamily="34" charset="-122"/>
                <a:cs typeface="Arial Unicode MS" pitchFamily="34" charset="-122"/>
              </a:rPr>
              <a:t>INSERT INTO Employees (</a:t>
            </a:r>
            <a:r>
              <a:rPr kumimoji="0" lang="en-US" altLang="zh-CN" sz="1800" b="1" i="0" u="none" strike="noStrike" kern="0" cap="none" spc="0" normalizeH="0" baseline="0" noProof="0" dirty="0" err="1" smtClean="0">
                <a:ln/>
                <a:solidFill>
                  <a:schemeClr val="accent4"/>
                </a:solidFill>
                <a:effectLst/>
                <a:uLnTx/>
                <a:uFillTx/>
                <a:latin typeface="Arial Unicode MS" pitchFamily="34" charset="-122"/>
                <a:ea typeface="Arial Unicode MS" pitchFamily="34" charset="-122"/>
                <a:cs typeface="Arial Unicode MS" pitchFamily="34" charset="-122"/>
              </a:rPr>
              <a:t>Emp_name</a:t>
            </a:r>
            <a:r>
              <a:rPr kumimoji="0" lang="en-US" altLang="zh-CN" sz="1800" b="1" i="0" u="none" strike="noStrike" kern="0" cap="none" spc="0" normalizeH="0" baseline="0" noProof="0" dirty="0" smtClean="0">
                <a:ln/>
                <a:solidFill>
                  <a:schemeClr val="accent4"/>
                </a:solidFill>
                <a:effectLst/>
                <a:uLnTx/>
                <a:uFillTx/>
                <a:latin typeface="Arial Unicode MS" pitchFamily="34" charset="-122"/>
                <a:ea typeface="Arial Unicode MS" pitchFamily="34" charset="-122"/>
                <a:cs typeface="Arial Unicode MS" pitchFamily="34" charset="-122"/>
              </a:rPr>
              <a:t>, </a:t>
            </a:r>
            <a:r>
              <a:rPr kumimoji="0" lang="en-US" altLang="zh-CN" sz="1800" b="1" i="0" u="none" strike="noStrike" kern="0" cap="none" spc="0" normalizeH="0" baseline="0" noProof="0" dirty="0" err="1" smtClean="0">
                <a:ln/>
                <a:solidFill>
                  <a:schemeClr val="accent4"/>
                </a:solidFill>
                <a:effectLst/>
                <a:uLnTx/>
                <a:uFillTx/>
                <a:latin typeface="Arial Unicode MS" pitchFamily="34" charset="-122"/>
                <a:ea typeface="Arial Unicode MS" pitchFamily="34" charset="-122"/>
                <a:cs typeface="Arial Unicode MS" pitchFamily="34" charset="-122"/>
              </a:rPr>
              <a:t>IdCard</a:t>
            </a:r>
            <a:r>
              <a:rPr kumimoji="0" lang="en-US" altLang="zh-CN" sz="1800" b="1" i="0" u="none" strike="noStrike" kern="0" cap="none" spc="0" normalizeH="0" baseline="0" noProof="0" dirty="0" smtClean="0">
                <a:ln/>
                <a:solidFill>
                  <a:schemeClr val="accent4"/>
                </a:solidFill>
                <a:effectLst/>
                <a:uLnTx/>
                <a:uFillTx/>
                <a:latin typeface="Arial Unicode MS" pitchFamily="34" charset="-122"/>
                <a:ea typeface="Arial Unicode MS" pitchFamily="34" charset="-122"/>
                <a:cs typeface="Arial Unicode MS" pitchFamily="34" charset="-122"/>
              </a:rPr>
              <a:t>, </a:t>
            </a:r>
            <a:r>
              <a:rPr kumimoji="0" lang="en-US" altLang="zh-CN" sz="1800" b="1" i="0" u="none" strike="noStrike" kern="0" cap="none" spc="0" normalizeH="0" baseline="0" noProof="0" dirty="0" err="1" smtClean="0">
                <a:ln/>
                <a:solidFill>
                  <a:schemeClr val="accent4"/>
                </a:solidFill>
                <a:effectLst/>
                <a:uLnTx/>
                <a:uFillTx/>
                <a:latin typeface="Arial Unicode MS" pitchFamily="34" charset="-122"/>
                <a:ea typeface="Arial Unicode MS" pitchFamily="34" charset="-122"/>
                <a:cs typeface="Arial Unicode MS" pitchFamily="34" charset="-122"/>
              </a:rPr>
              <a:t>Dep_id</a:t>
            </a:r>
            <a:r>
              <a:rPr kumimoji="0" lang="en-US" altLang="zh-CN" sz="1800" b="1" i="0" u="none" strike="noStrike" kern="0" cap="none" spc="0" normalizeH="0" baseline="0" noProof="0" dirty="0" smtClean="0">
                <a:ln/>
                <a:solidFill>
                  <a:schemeClr val="accent4"/>
                </a:solidFill>
                <a:effectLst/>
                <a:uLnTx/>
                <a:uFillTx/>
                <a:latin typeface="Arial Unicode MS" pitchFamily="34" charset="-122"/>
                <a:ea typeface="Arial Unicode MS" pitchFamily="34" charset="-122"/>
                <a:cs typeface="Arial Unicode MS" pitchFamily="34" charset="-122"/>
              </a:rPr>
              <a:t>, Title)  VALUES('</a:t>
            </a:r>
            <a:r>
              <a:rPr kumimoji="0" lang="zh-CN" altLang="en-US" sz="1800" b="1" i="0" u="none" strike="noStrike" kern="0" cap="none" spc="0" normalizeH="0" baseline="0" noProof="0" dirty="0" smtClean="0">
                <a:ln/>
                <a:solidFill>
                  <a:schemeClr val="accent4"/>
                </a:solidFill>
                <a:effectLst/>
                <a:uLnTx/>
                <a:uFillTx/>
                <a:latin typeface="Arial Unicode MS" pitchFamily="34" charset="-122"/>
                <a:ea typeface="Arial Unicode MS" pitchFamily="34" charset="-122"/>
                <a:cs typeface="Arial Unicode MS" pitchFamily="34" charset="-122"/>
              </a:rPr>
              <a:t>高七</a:t>
            </a:r>
            <a:r>
              <a:rPr kumimoji="0" lang="en-US" altLang="zh-CN" sz="1800" b="1" i="0" u="none" strike="noStrike" kern="0" cap="none" spc="0" normalizeH="0" baseline="0" noProof="0" dirty="0" smtClean="0">
                <a:ln/>
                <a:solidFill>
                  <a:schemeClr val="accent4"/>
                </a:solidFill>
                <a:effectLst/>
                <a:uLnTx/>
                <a:uFillTx/>
                <a:latin typeface="Arial Unicode MS" pitchFamily="34" charset="-122"/>
                <a:ea typeface="Arial Unicode MS" pitchFamily="34" charset="-122"/>
                <a:cs typeface="Arial Unicode MS" pitchFamily="34" charset="-122"/>
              </a:rPr>
              <a:t>', '5101234567890', 2, '</a:t>
            </a:r>
            <a:r>
              <a:rPr kumimoji="0" lang="zh-CN" altLang="en-US" sz="1800" b="1" i="0" u="none" strike="noStrike" kern="0" cap="none" spc="0" normalizeH="0" baseline="0" noProof="0" dirty="0" smtClean="0">
                <a:ln/>
                <a:solidFill>
                  <a:schemeClr val="accent4"/>
                </a:solidFill>
                <a:effectLst/>
                <a:uLnTx/>
                <a:uFillTx/>
                <a:latin typeface="Arial Unicode MS" pitchFamily="34" charset="-122"/>
                <a:ea typeface="Arial Unicode MS" pitchFamily="34" charset="-122"/>
                <a:cs typeface="Arial Unicode MS" pitchFamily="34" charset="-122"/>
              </a:rPr>
              <a:t>职员</a:t>
            </a:r>
            <a:r>
              <a:rPr kumimoji="0" lang="en-US" altLang="zh-CN" sz="1800" b="1" i="0" u="none" strike="noStrike" kern="0" cap="none" spc="0" normalizeH="0" baseline="0" noProof="0" dirty="0" smtClean="0">
                <a:ln/>
                <a:solidFill>
                  <a:schemeClr val="accent4"/>
                </a:solidFill>
                <a:effectLst/>
                <a:uLnTx/>
                <a:uFillTx/>
                <a:latin typeface="Arial Unicode MS" pitchFamily="34" charset="-122"/>
                <a:ea typeface="Arial Unicode MS" pitchFamily="34" charset="-122"/>
                <a:cs typeface="Arial Unicode MS" pitchFamily="34" charset="-122"/>
              </a:rPr>
              <a:t>');</a:t>
            </a:r>
            <a:endParaRPr kumimoji="0" lang="en-US" altLang="zh-CN" sz="1800" b="1" i="0" u="none" strike="noStrike" kern="0" cap="none" spc="0" normalizeH="0" baseline="0" noProof="0" dirty="0" smtClean="0">
              <a:ln/>
              <a:solidFill>
                <a:schemeClr val="accent4"/>
              </a:solidFill>
              <a:effectLst/>
              <a:uLnTx/>
              <a:uFillTx/>
              <a:latin typeface="Arial Unicode MS" pitchFamily="34" charset="-122"/>
              <a:ea typeface="Arial Unicode MS" pitchFamily="34" charset="-122"/>
              <a:cs typeface="Arial Unicode MS" pitchFamily="34" charset="-122"/>
            </a:endParaRPr>
          </a:p>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defRPr/>
            </a:pPr>
            <a:r>
              <a:rPr kumimoji="0" lang="en-US" altLang="zh-CN" sz="1800" b="1" i="0" u="none" strike="noStrike" kern="0" cap="none" spc="0" normalizeH="0" baseline="0" noProof="0" dirty="0" smtClean="0">
                <a:ln/>
                <a:solidFill>
                  <a:schemeClr val="accent4"/>
                </a:solidFill>
                <a:effectLst/>
                <a:uLnTx/>
                <a:uFillTx/>
                <a:latin typeface="Arial Unicode MS" pitchFamily="34" charset="-122"/>
                <a:ea typeface="Arial Unicode MS" pitchFamily="34" charset="-122"/>
                <a:cs typeface="Arial Unicode MS" pitchFamily="34" charset="-122"/>
              </a:rPr>
              <a:t>INSERT INTO Employees (</a:t>
            </a:r>
            <a:r>
              <a:rPr kumimoji="0" lang="en-US" altLang="zh-CN" sz="1800" b="1" i="0" u="none" strike="noStrike" kern="0" cap="none" spc="0" normalizeH="0" baseline="0" noProof="0" dirty="0" err="1" smtClean="0">
                <a:ln/>
                <a:solidFill>
                  <a:schemeClr val="accent4"/>
                </a:solidFill>
                <a:effectLst/>
                <a:uLnTx/>
                <a:uFillTx/>
                <a:latin typeface="Arial Unicode MS" pitchFamily="34" charset="-122"/>
                <a:ea typeface="Arial Unicode MS" pitchFamily="34" charset="-122"/>
                <a:cs typeface="Arial Unicode MS" pitchFamily="34" charset="-122"/>
              </a:rPr>
              <a:t>Emp_name</a:t>
            </a:r>
            <a:r>
              <a:rPr kumimoji="0" lang="en-US" altLang="zh-CN" sz="1800" b="1" i="0" u="none" strike="noStrike" kern="0" cap="none" spc="0" normalizeH="0" baseline="0" noProof="0" dirty="0" smtClean="0">
                <a:ln/>
                <a:solidFill>
                  <a:schemeClr val="accent4"/>
                </a:solidFill>
                <a:effectLst/>
                <a:uLnTx/>
                <a:uFillTx/>
                <a:latin typeface="Arial Unicode MS" pitchFamily="34" charset="-122"/>
                <a:ea typeface="Arial Unicode MS" pitchFamily="34" charset="-122"/>
                <a:cs typeface="Arial Unicode MS" pitchFamily="34" charset="-122"/>
              </a:rPr>
              <a:t>, </a:t>
            </a:r>
            <a:r>
              <a:rPr kumimoji="0" lang="en-US" altLang="zh-CN" sz="1800" b="1" i="0" u="none" strike="noStrike" kern="0" cap="none" spc="0" normalizeH="0" baseline="0" noProof="0" dirty="0" err="1" smtClean="0">
                <a:ln/>
                <a:solidFill>
                  <a:schemeClr val="accent4"/>
                </a:solidFill>
                <a:effectLst/>
                <a:uLnTx/>
                <a:uFillTx/>
                <a:latin typeface="Arial Unicode MS" pitchFamily="34" charset="-122"/>
                <a:ea typeface="Arial Unicode MS" pitchFamily="34" charset="-122"/>
                <a:cs typeface="Arial Unicode MS" pitchFamily="34" charset="-122"/>
              </a:rPr>
              <a:t>IdCard</a:t>
            </a:r>
            <a:r>
              <a:rPr kumimoji="0" lang="en-US" altLang="zh-CN" sz="1800" b="1" i="0" u="none" strike="noStrike" kern="0" cap="none" spc="0" normalizeH="0" baseline="0" noProof="0" dirty="0" smtClean="0">
                <a:ln/>
                <a:solidFill>
                  <a:schemeClr val="accent4"/>
                </a:solidFill>
                <a:effectLst/>
                <a:uLnTx/>
                <a:uFillTx/>
                <a:latin typeface="Arial Unicode MS" pitchFamily="34" charset="-122"/>
                <a:ea typeface="Arial Unicode MS" pitchFamily="34" charset="-122"/>
                <a:cs typeface="Arial Unicode MS" pitchFamily="34" charset="-122"/>
              </a:rPr>
              <a:t>, </a:t>
            </a:r>
            <a:r>
              <a:rPr kumimoji="0" lang="en-US" altLang="zh-CN" sz="1800" b="1" i="0" u="none" strike="noStrike" kern="0" cap="none" spc="0" normalizeH="0" baseline="0" noProof="0" dirty="0" err="1" smtClean="0">
                <a:ln/>
                <a:solidFill>
                  <a:schemeClr val="accent4"/>
                </a:solidFill>
                <a:effectLst/>
                <a:uLnTx/>
                <a:uFillTx/>
                <a:latin typeface="Arial Unicode MS" pitchFamily="34" charset="-122"/>
                <a:ea typeface="Arial Unicode MS" pitchFamily="34" charset="-122"/>
                <a:cs typeface="Arial Unicode MS" pitchFamily="34" charset="-122"/>
              </a:rPr>
              <a:t>Dep_id</a:t>
            </a:r>
            <a:r>
              <a:rPr kumimoji="0" lang="en-US" altLang="zh-CN" sz="1800" b="1" i="0" u="none" strike="noStrike" kern="0" cap="none" spc="0" normalizeH="0" baseline="0" noProof="0" dirty="0" smtClean="0">
                <a:ln/>
                <a:solidFill>
                  <a:schemeClr val="accent4"/>
                </a:solidFill>
                <a:effectLst/>
                <a:uLnTx/>
                <a:uFillTx/>
                <a:latin typeface="Arial Unicode MS" pitchFamily="34" charset="-122"/>
                <a:ea typeface="Arial Unicode MS" pitchFamily="34" charset="-122"/>
                <a:cs typeface="Arial Unicode MS" pitchFamily="34" charset="-122"/>
              </a:rPr>
              <a:t>, Title)  VALUES('</a:t>
            </a:r>
            <a:r>
              <a:rPr kumimoji="0" lang="zh-CN" altLang="en-US" sz="1800" b="1" i="0" u="none" strike="noStrike" kern="0" cap="none" spc="0" normalizeH="0" baseline="0" noProof="0" dirty="0" smtClean="0">
                <a:ln/>
                <a:solidFill>
                  <a:schemeClr val="accent4"/>
                </a:solidFill>
                <a:effectLst/>
                <a:uLnTx/>
                <a:uFillTx/>
                <a:latin typeface="Arial Unicode MS" pitchFamily="34" charset="-122"/>
                <a:ea typeface="Arial Unicode MS" pitchFamily="34" charset="-122"/>
                <a:cs typeface="Arial Unicode MS" pitchFamily="34" charset="-122"/>
              </a:rPr>
              <a:t>马八</a:t>
            </a:r>
            <a:r>
              <a:rPr kumimoji="0" lang="en-US" altLang="zh-CN" sz="1800" b="1" i="0" u="none" strike="noStrike" kern="0" cap="none" spc="0" normalizeH="0" baseline="0" noProof="0" dirty="0" smtClean="0">
                <a:ln/>
                <a:solidFill>
                  <a:schemeClr val="accent4"/>
                </a:solidFill>
                <a:effectLst/>
                <a:uLnTx/>
                <a:uFillTx/>
                <a:latin typeface="Arial Unicode MS" pitchFamily="34" charset="-122"/>
                <a:ea typeface="Arial Unicode MS" pitchFamily="34" charset="-122"/>
                <a:cs typeface="Arial Unicode MS" pitchFamily="34" charset="-122"/>
              </a:rPr>
              <a:t>', '6101234567890', 2, '</a:t>
            </a:r>
            <a:r>
              <a:rPr kumimoji="0" lang="zh-CN" altLang="en-US" sz="1800" b="1" i="0" u="none" strike="noStrike" kern="0" cap="none" spc="0" normalizeH="0" baseline="0" noProof="0" dirty="0" smtClean="0">
                <a:ln/>
                <a:solidFill>
                  <a:schemeClr val="accent4"/>
                </a:solidFill>
                <a:effectLst/>
                <a:uLnTx/>
                <a:uFillTx/>
                <a:latin typeface="Arial Unicode MS" pitchFamily="34" charset="-122"/>
                <a:ea typeface="Arial Unicode MS" pitchFamily="34" charset="-122"/>
                <a:cs typeface="Arial Unicode MS" pitchFamily="34" charset="-122"/>
              </a:rPr>
              <a:t>职员</a:t>
            </a:r>
            <a:r>
              <a:rPr kumimoji="0" lang="en-US" altLang="zh-CN" sz="1800" b="1" i="0" u="none" strike="noStrike" kern="0" cap="none" spc="0" normalizeH="0" baseline="0" noProof="0" dirty="0" smtClean="0">
                <a:ln/>
                <a:solidFill>
                  <a:schemeClr val="accent4"/>
                </a:solidFill>
                <a:effectLst/>
                <a:uLnTx/>
                <a:uFillTx/>
                <a:latin typeface="Arial Unicode MS" pitchFamily="34" charset="-122"/>
                <a:ea typeface="Arial Unicode MS" pitchFamily="34" charset="-122"/>
                <a:cs typeface="Arial Unicode MS" pitchFamily="34" charset="-122"/>
              </a:rPr>
              <a:t>');</a:t>
            </a:r>
            <a:endParaRPr kumimoji="0" lang="en-US" altLang="zh-CN" sz="1800" b="1" i="0" u="none" strike="noStrike" kern="0" cap="none" spc="0" normalizeH="0" baseline="0" noProof="0" dirty="0" smtClean="0">
              <a:ln/>
              <a:solidFill>
                <a:schemeClr val="accent4"/>
              </a:solidFill>
              <a:effectLst/>
              <a:uLnTx/>
              <a:uFillTx/>
              <a:latin typeface="Arial Unicode MS" pitchFamily="34" charset="-122"/>
              <a:ea typeface="Arial Unicode MS" pitchFamily="34" charset="-122"/>
              <a:cs typeface="Arial Unicode MS" pitchFamily="34" charset="-122"/>
            </a:endParaRPr>
          </a:p>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defRPr/>
            </a:pPr>
            <a:r>
              <a:rPr kumimoji="0" lang="en-US" altLang="zh-CN" sz="1800" b="1" i="0" u="none" strike="noStrike" kern="0" cap="none" spc="0" normalizeH="0" baseline="0" noProof="0" dirty="0" smtClean="0">
                <a:ln/>
                <a:solidFill>
                  <a:schemeClr val="accent4"/>
                </a:solidFill>
                <a:effectLst/>
                <a:uLnTx/>
                <a:uFillTx/>
                <a:latin typeface="Arial Unicode MS" pitchFamily="34" charset="-122"/>
                <a:ea typeface="Arial Unicode MS" pitchFamily="34" charset="-122"/>
                <a:cs typeface="Arial Unicode MS" pitchFamily="34" charset="-122"/>
              </a:rPr>
              <a:t>INSERT INTO Employees (</a:t>
            </a:r>
            <a:r>
              <a:rPr kumimoji="0" lang="en-US" altLang="zh-CN" sz="1800" b="1" i="0" u="none" strike="noStrike" kern="0" cap="none" spc="0" normalizeH="0" baseline="0" noProof="0" dirty="0" err="1" smtClean="0">
                <a:ln/>
                <a:solidFill>
                  <a:schemeClr val="accent4"/>
                </a:solidFill>
                <a:effectLst/>
                <a:uLnTx/>
                <a:uFillTx/>
                <a:latin typeface="Arial Unicode MS" pitchFamily="34" charset="-122"/>
                <a:ea typeface="Arial Unicode MS" pitchFamily="34" charset="-122"/>
                <a:cs typeface="Arial Unicode MS" pitchFamily="34" charset="-122"/>
              </a:rPr>
              <a:t>Emp_name</a:t>
            </a:r>
            <a:r>
              <a:rPr kumimoji="0" lang="en-US" altLang="zh-CN" sz="1800" b="1" i="0" u="none" strike="noStrike" kern="0" cap="none" spc="0" normalizeH="0" baseline="0" noProof="0" dirty="0" smtClean="0">
                <a:ln/>
                <a:solidFill>
                  <a:schemeClr val="accent4"/>
                </a:solidFill>
                <a:effectLst/>
                <a:uLnTx/>
                <a:uFillTx/>
                <a:latin typeface="Arial Unicode MS" pitchFamily="34" charset="-122"/>
                <a:ea typeface="Arial Unicode MS" pitchFamily="34" charset="-122"/>
                <a:cs typeface="Arial Unicode MS" pitchFamily="34" charset="-122"/>
              </a:rPr>
              <a:t>, </a:t>
            </a:r>
            <a:r>
              <a:rPr kumimoji="0" lang="en-US" altLang="zh-CN" sz="1800" b="1" i="0" u="none" strike="noStrike" kern="0" cap="none" spc="0" normalizeH="0" baseline="0" noProof="0" dirty="0" err="1" smtClean="0">
                <a:ln/>
                <a:solidFill>
                  <a:schemeClr val="accent4"/>
                </a:solidFill>
                <a:effectLst/>
                <a:uLnTx/>
                <a:uFillTx/>
                <a:latin typeface="Arial Unicode MS" pitchFamily="34" charset="-122"/>
                <a:ea typeface="Arial Unicode MS" pitchFamily="34" charset="-122"/>
                <a:cs typeface="Arial Unicode MS" pitchFamily="34" charset="-122"/>
              </a:rPr>
              <a:t>IdCard</a:t>
            </a:r>
            <a:r>
              <a:rPr kumimoji="0" lang="en-US" altLang="zh-CN" sz="1800" b="1" i="0" u="none" strike="noStrike" kern="0" cap="none" spc="0" normalizeH="0" baseline="0" noProof="0" dirty="0" smtClean="0">
                <a:ln/>
                <a:solidFill>
                  <a:schemeClr val="accent4"/>
                </a:solidFill>
                <a:effectLst/>
                <a:uLnTx/>
                <a:uFillTx/>
                <a:latin typeface="Arial Unicode MS" pitchFamily="34" charset="-122"/>
                <a:ea typeface="Arial Unicode MS" pitchFamily="34" charset="-122"/>
                <a:cs typeface="Arial Unicode MS" pitchFamily="34" charset="-122"/>
              </a:rPr>
              <a:t>, </a:t>
            </a:r>
            <a:r>
              <a:rPr kumimoji="0" lang="en-US" altLang="zh-CN" sz="1800" b="1" i="0" u="none" strike="noStrike" kern="0" cap="none" spc="0" normalizeH="0" baseline="0" noProof="0" dirty="0" err="1" smtClean="0">
                <a:ln/>
                <a:solidFill>
                  <a:schemeClr val="accent4"/>
                </a:solidFill>
                <a:effectLst/>
                <a:uLnTx/>
                <a:uFillTx/>
                <a:latin typeface="Arial Unicode MS" pitchFamily="34" charset="-122"/>
                <a:ea typeface="Arial Unicode MS" pitchFamily="34" charset="-122"/>
                <a:cs typeface="Arial Unicode MS" pitchFamily="34" charset="-122"/>
              </a:rPr>
              <a:t>Dep_id</a:t>
            </a:r>
            <a:r>
              <a:rPr kumimoji="0" lang="en-US" altLang="zh-CN" sz="1800" b="1" i="0" u="none" strike="noStrike" kern="0" cap="none" spc="0" normalizeH="0" baseline="0" noProof="0" dirty="0" smtClean="0">
                <a:ln/>
                <a:solidFill>
                  <a:schemeClr val="accent4"/>
                </a:solidFill>
                <a:effectLst/>
                <a:uLnTx/>
                <a:uFillTx/>
                <a:latin typeface="Arial Unicode MS" pitchFamily="34" charset="-122"/>
                <a:ea typeface="Arial Unicode MS" pitchFamily="34" charset="-122"/>
                <a:cs typeface="Arial Unicode MS" pitchFamily="34" charset="-122"/>
              </a:rPr>
              <a:t>, Title)  VALUES('</a:t>
            </a:r>
            <a:r>
              <a:rPr kumimoji="0" lang="zh-CN" altLang="en-US" sz="1800" b="1" i="0" u="none" strike="noStrike" kern="0" cap="none" spc="0" normalizeH="0" baseline="0" noProof="0" dirty="0" smtClean="0">
                <a:ln/>
                <a:solidFill>
                  <a:schemeClr val="accent4"/>
                </a:solidFill>
                <a:effectLst/>
                <a:uLnTx/>
                <a:uFillTx/>
                <a:latin typeface="Arial Unicode MS" pitchFamily="34" charset="-122"/>
                <a:ea typeface="Arial Unicode MS" pitchFamily="34" charset="-122"/>
                <a:cs typeface="Arial Unicode MS" pitchFamily="34" charset="-122"/>
              </a:rPr>
              <a:t>钱九</a:t>
            </a:r>
            <a:r>
              <a:rPr kumimoji="0" lang="en-US" altLang="zh-CN" sz="1800" b="1" i="0" u="none" strike="noStrike" kern="0" cap="none" spc="0" normalizeH="0" baseline="0" noProof="0" dirty="0" smtClean="0">
                <a:ln/>
                <a:solidFill>
                  <a:schemeClr val="accent4"/>
                </a:solidFill>
                <a:effectLst/>
                <a:uLnTx/>
                <a:uFillTx/>
                <a:latin typeface="Arial Unicode MS" pitchFamily="34" charset="-122"/>
                <a:ea typeface="Arial Unicode MS" pitchFamily="34" charset="-122"/>
                <a:cs typeface="Arial Unicode MS" pitchFamily="34" charset="-122"/>
              </a:rPr>
              <a:t>', '7101234567890', 3, '</a:t>
            </a:r>
            <a:r>
              <a:rPr kumimoji="0" lang="zh-CN" altLang="en-US" sz="1800" b="1" i="0" u="none" strike="noStrike" kern="0" cap="none" spc="0" normalizeH="0" baseline="0" noProof="0" dirty="0" smtClean="0">
                <a:ln/>
                <a:solidFill>
                  <a:schemeClr val="accent4"/>
                </a:solidFill>
                <a:effectLst/>
                <a:uLnTx/>
                <a:uFillTx/>
                <a:latin typeface="Arial Unicode MS" pitchFamily="34" charset="-122"/>
                <a:ea typeface="Arial Unicode MS" pitchFamily="34" charset="-122"/>
                <a:cs typeface="Arial Unicode MS" pitchFamily="34" charset="-122"/>
              </a:rPr>
              <a:t>部门经理</a:t>
            </a:r>
            <a:r>
              <a:rPr kumimoji="0" lang="en-US" altLang="zh-CN" sz="1800" b="1" i="0" u="none" strike="noStrike" kern="0" cap="none" spc="0" normalizeH="0" baseline="0" noProof="0" dirty="0" smtClean="0">
                <a:ln/>
                <a:solidFill>
                  <a:schemeClr val="accent4"/>
                </a:solidFill>
                <a:effectLst/>
                <a:uLnTx/>
                <a:uFillTx/>
                <a:latin typeface="Arial Unicode MS" pitchFamily="34" charset="-122"/>
                <a:ea typeface="Arial Unicode MS" pitchFamily="34" charset="-122"/>
                <a:cs typeface="Arial Unicode MS" pitchFamily="34" charset="-122"/>
              </a:rPr>
              <a:t>');</a:t>
            </a:r>
            <a:endParaRPr kumimoji="0" lang="en-US" altLang="zh-CN" sz="1800" b="1" i="0" u="none" strike="noStrike" kern="0" cap="none" spc="0" normalizeH="0" baseline="0" noProof="0" dirty="0" smtClean="0">
              <a:ln/>
              <a:solidFill>
                <a:schemeClr val="accent4"/>
              </a:solidFill>
              <a:effectLst/>
              <a:uLnTx/>
              <a:uFillTx/>
              <a:latin typeface="Arial Unicode MS" pitchFamily="34" charset="-122"/>
              <a:ea typeface="Arial Unicode MS" pitchFamily="34" charset="-122"/>
              <a:cs typeface="Arial Unicode MS" pitchFamily="34" charset="-122"/>
            </a:endParaRPr>
          </a:p>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defRPr/>
            </a:pPr>
            <a:r>
              <a:rPr kumimoji="0" lang="en-US" altLang="zh-CN" sz="1800" b="1" i="0" u="none" strike="noStrike" kern="0" cap="none" spc="0" normalizeH="0" baseline="0" noProof="0" dirty="0" smtClean="0">
                <a:ln/>
                <a:solidFill>
                  <a:schemeClr val="accent4"/>
                </a:solidFill>
                <a:effectLst/>
                <a:uLnTx/>
                <a:uFillTx/>
                <a:latin typeface="Arial Unicode MS" pitchFamily="34" charset="-122"/>
                <a:ea typeface="Arial Unicode MS" pitchFamily="34" charset="-122"/>
                <a:cs typeface="Arial Unicode MS" pitchFamily="34" charset="-122"/>
              </a:rPr>
              <a:t>INSERT INTO Employees (</a:t>
            </a:r>
            <a:r>
              <a:rPr kumimoji="0" lang="en-US" altLang="zh-CN" sz="1800" b="1" i="0" u="none" strike="noStrike" kern="0" cap="none" spc="0" normalizeH="0" baseline="0" noProof="0" dirty="0" err="1" smtClean="0">
                <a:ln/>
                <a:solidFill>
                  <a:schemeClr val="accent4"/>
                </a:solidFill>
                <a:effectLst/>
                <a:uLnTx/>
                <a:uFillTx/>
                <a:latin typeface="Arial Unicode MS" pitchFamily="34" charset="-122"/>
                <a:ea typeface="Arial Unicode MS" pitchFamily="34" charset="-122"/>
                <a:cs typeface="Arial Unicode MS" pitchFamily="34" charset="-122"/>
              </a:rPr>
              <a:t>Emp_name</a:t>
            </a:r>
            <a:r>
              <a:rPr kumimoji="0" lang="en-US" altLang="zh-CN" sz="1800" b="1" i="0" u="none" strike="noStrike" kern="0" cap="none" spc="0" normalizeH="0" baseline="0" noProof="0" dirty="0" smtClean="0">
                <a:ln/>
                <a:solidFill>
                  <a:schemeClr val="accent4"/>
                </a:solidFill>
                <a:effectLst/>
                <a:uLnTx/>
                <a:uFillTx/>
                <a:latin typeface="Arial Unicode MS" pitchFamily="34" charset="-122"/>
                <a:ea typeface="Arial Unicode MS" pitchFamily="34" charset="-122"/>
                <a:cs typeface="Arial Unicode MS" pitchFamily="34" charset="-122"/>
              </a:rPr>
              <a:t>, </a:t>
            </a:r>
            <a:r>
              <a:rPr kumimoji="0" lang="en-US" altLang="zh-CN" sz="1800" b="1" i="0" u="none" strike="noStrike" kern="0" cap="none" spc="0" normalizeH="0" baseline="0" noProof="0" dirty="0" err="1" smtClean="0">
                <a:ln/>
                <a:solidFill>
                  <a:schemeClr val="accent4"/>
                </a:solidFill>
                <a:effectLst/>
                <a:uLnTx/>
                <a:uFillTx/>
                <a:latin typeface="Arial Unicode MS" pitchFamily="34" charset="-122"/>
                <a:ea typeface="Arial Unicode MS" pitchFamily="34" charset="-122"/>
                <a:cs typeface="Arial Unicode MS" pitchFamily="34" charset="-122"/>
              </a:rPr>
              <a:t>IdCard</a:t>
            </a:r>
            <a:r>
              <a:rPr kumimoji="0" lang="en-US" altLang="zh-CN" sz="1800" b="1" i="0" u="none" strike="noStrike" kern="0" cap="none" spc="0" normalizeH="0" baseline="0" noProof="0" dirty="0" smtClean="0">
                <a:ln/>
                <a:solidFill>
                  <a:schemeClr val="accent4"/>
                </a:solidFill>
                <a:effectLst/>
                <a:uLnTx/>
                <a:uFillTx/>
                <a:latin typeface="Arial Unicode MS" pitchFamily="34" charset="-122"/>
                <a:ea typeface="Arial Unicode MS" pitchFamily="34" charset="-122"/>
                <a:cs typeface="Arial Unicode MS" pitchFamily="34" charset="-122"/>
              </a:rPr>
              <a:t>, </a:t>
            </a:r>
            <a:r>
              <a:rPr kumimoji="0" lang="en-US" altLang="zh-CN" sz="1800" b="1" i="0" u="none" strike="noStrike" kern="0" cap="none" spc="0" normalizeH="0" baseline="0" noProof="0" dirty="0" err="1" smtClean="0">
                <a:ln/>
                <a:solidFill>
                  <a:schemeClr val="accent4"/>
                </a:solidFill>
                <a:effectLst/>
                <a:uLnTx/>
                <a:uFillTx/>
                <a:latin typeface="Arial Unicode MS" pitchFamily="34" charset="-122"/>
                <a:ea typeface="Arial Unicode MS" pitchFamily="34" charset="-122"/>
                <a:cs typeface="Arial Unicode MS" pitchFamily="34" charset="-122"/>
              </a:rPr>
              <a:t>Dep_id</a:t>
            </a:r>
            <a:r>
              <a:rPr kumimoji="0" lang="en-US" altLang="zh-CN" sz="1800" b="1" i="0" u="none" strike="noStrike" kern="0" cap="none" spc="0" normalizeH="0" baseline="0" noProof="0" dirty="0" smtClean="0">
                <a:ln/>
                <a:solidFill>
                  <a:schemeClr val="accent4"/>
                </a:solidFill>
                <a:effectLst/>
                <a:uLnTx/>
                <a:uFillTx/>
                <a:latin typeface="Arial Unicode MS" pitchFamily="34" charset="-122"/>
                <a:ea typeface="Arial Unicode MS" pitchFamily="34" charset="-122"/>
                <a:cs typeface="Arial Unicode MS" pitchFamily="34" charset="-122"/>
              </a:rPr>
              <a:t>, Title)  VALUES('</a:t>
            </a:r>
            <a:r>
              <a:rPr kumimoji="0" lang="zh-CN" altLang="en-US" sz="1800" b="1" i="0" u="none" strike="noStrike" kern="0" cap="none" spc="0" normalizeH="0" baseline="0" noProof="0" dirty="0" smtClean="0">
                <a:ln/>
                <a:solidFill>
                  <a:schemeClr val="accent4"/>
                </a:solidFill>
                <a:effectLst/>
                <a:uLnTx/>
                <a:uFillTx/>
                <a:latin typeface="Arial Unicode MS" pitchFamily="34" charset="-122"/>
                <a:ea typeface="Arial Unicode MS" pitchFamily="34" charset="-122"/>
                <a:cs typeface="Arial Unicode MS" pitchFamily="34" charset="-122"/>
              </a:rPr>
              <a:t>孙十</a:t>
            </a:r>
            <a:r>
              <a:rPr kumimoji="0" lang="en-US" altLang="zh-CN" sz="1800" b="1" i="0" u="none" strike="noStrike" kern="0" cap="none" spc="0" normalizeH="0" baseline="0" noProof="0" dirty="0" smtClean="0">
                <a:ln/>
                <a:solidFill>
                  <a:schemeClr val="accent4"/>
                </a:solidFill>
                <a:effectLst/>
                <a:uLnTx/>
                <a:uFillTx/>
                <a:latin typeface="Arial Unicode MS" pitchFamily="34" charset="-122"/>
                <a:ea typeface="Arial Unicode MS" pitchFamily="34" charset="-122"/>
                <a:cs typeface="Arial Unicode MS" pitchFamily="34" charset="-122"/>
              </a:rPr>
              <a:t>', '8101234567890', 3, '</a:t>
            </a:r>
            <a:r>
              <a:rPr kumimoji="0" lang="zh-CN" altLang="en-US" sz="1800" b="1" i="0" u="none" strike="noStrike" kern="0" cap="none" spc="0" normalizeH="0" baseline="0" noProof="0" dirty="0" smtClean="0">
                <a:ln/>
                <a:solidFill>
                  <a:schemeClr val="accent4"/>
                </a:solidFill>
                <a:effectLst/>
                <a:uLnTx/>
                <a:uFillTx/>
                <a:latin typeface="Arial Unicode MS" pitchFamily="34" charset="-122"/>
                <a:ea typeface="Arial Unicode MS" pitchFamily="34" charset="-122"/>
                <a:cs typeface="Arial Unicode MS" pitchFamily="34" charset="-122"/>
              </a:rPr>
              <a:t>职员</a:t>
            </a:r>
            <a:r>
              <a:rPr kumimoji="0" lang="en-US" altLang="zh-CN" sz="1800" b="1" i="0" u="none" strike="noStrike" kern="0" cap="none" spc="0" normalizeH="0" baseline="0" noProof="0" dirty="0" smtClean="0">
                <a:ln/>
                <a:solidFill>
                  <a:schemeClr val="accent4"/>
                </a:solidFill>
                <a:effectLst/>
                <a:uLnTx/>
                <a:uFillTx/>
                <a:latin typeface="Arial Unicode MS" pitchFamily="34" charset="-122"/>
                <a:ea typeface="Arial Unicode MS" pitchFamily="34" charset="-122"/>
                <a:cs typeface="Arial Unicode MS" pitchFamily="34" charset="-122"/>
              </a:rPr>
              <a:t>');</a:t>
            </a:r>
            <a:endParaRPr kumimoji="0" lang="en-US" altLang="zh-CN" sz="1800" b="1" i="0" u="none" strike="noStrike" kern="0" cap="none" spc="0" normalizeH="0" baseline="0" noProof="0" dirty="0" smtClean="0">
              <a:ln/>
              <a:solidFill>
                <a:schemeClr val="accent4"/>
              </a:solidFill>
              <a:effectLst/>
              <a:uLnTx/>
              <a:uFillTx/>
              <a:latin typeface="Arial Unicode MS" pitchFamily="34" charset="-122"/>
              <a:ea typeface="Arial Unicode MS" pitchFamily="34" charset="-122"/>
              <a:cs typeface="Arial Unicode MS" pitchFamily="34" charset="-122"/>
            </a:endParaRPr>
          </a:p>
          <a:p>
            <a:pPr marL="342900" marR="0" lvl="0" indent="-342900" algn="l" defTabSz="914400" rtl="0" eaLnBrk="0" fontAlgn="base" latinLnBrk="0" hangingPunct="0">
              <a:lnSpc>
                <a:spcPct val="100000"/>
              </a:lnSpc>
              <a:spcBef>
                <a:spcPct val="20000"/>
              </a:spcBef>
              <a:spcAft>
                <a:spcPct val="0"/>
              </a:spcAft>
              <a:buClrTx/>
              <a:buSzTx/>
              <a:buFont typeface="Wingdings" panose="05000000000000000000" pitchFamily="2" charset="2"/>
              <a:buChar char="p"/>
              <a:defRPr/>
            </a:pPr>
            <a:endParaRPr kumimoji="0" lang="en-US" altLang="zh-CN" sz="1800" b="1" i="0" u="none" strike="noStrike" kern="0" cap="none" spc="0" normalizeH="0" baseline="0" noProof="0" dirty="0" smtClean="0">
              <a:ln/>
              <a:solidFill>
                <a:schemeClr val="accent4"/>
              </a:solidFill>
              <a:effectLst/>
              <a:uLnTx/>
              <a:uFillTx/>
              <a:latin typeface="Arial Unicode MS" pitchFamily="34" charset="-122"/>
              <a:ea typeface="Arial Unicode MS" pitchFamily="34" charset="-122"/>
              <a:cs typeface="Arial Unicode MS" pitchFamily="34"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标题 1"/>
          <p:cNvSpPr>
            <a:spLocks noGrp="1"/>
          </p:cNvSpPr>
          <p:nvPr>
            <p:ph type="title"/>
          </p:nvPr>
        </p:nvSpPr>
        <p:spPr/>
        <p:txBody>
          <a:bodyPr vert="horz" wrap="square" lIns="91440" tIns="45720" rIns="91440" bIns="45720" anchor="ctr"/>
          <a:p>
            <a:pPr algn="ctr"/>
            <a:r>
              <a:rPr lang="en-US" altLang="zh-CN" dirty="0"/>
              <a:t>2.7  </a:t>
            </a:r>
            <a:r>
              <a:rPr lang="zh-CN" altLang="en-US" dirty="0"/>
              <a:t>修改表中的数据</a:t>
            </a:r>
            <a:endParaRPr lang="zh-CN" altLang="en-US" dirty="0"/>
          </a:p>
        </p:txBody>
      </p:sp>
      <p:sp>
        <p:nvSpPr>
          <p:cNvPr id="3" name="内容占位符 2"/>
          <p:cNvSpPr>
            <a:spLocks noGrp="1"/>
          </p:cNvSpPr>
          <p:nvPr>
            <p:ph idx="1"/>
          </p:nvPr>
        </p:nvSpPr>
        <p:spPr>
          <a:xfrm>
            <a:off x="912813" y="1276350"/>
            <a:ext cx="7850188" cy="4591050"/>
          </a:xfrm>
        </p:spPr>
        <p:txBody>
          <a:bodyPr vert="horz" wrap="square" lIns="91440" tIns="45720" rIns="91440" bIns="45720" numCol="1" anchor="t" anchorCtr="0" compatLnSpc="1">
            <a:scene3d>
              <a:camera prst="orthographicFront"/>
              <a:lightRig rig="soft" dir="t">
                <a:rot lat="0" lon="0" rev="15600000"/>
              </a:lightRig>
            </a:scene3d>
            <a:sp3d extrusionH="57150" prstMaterial="softEdge">
              <a:bevelT w="25400" h="38100"/>
            </a:sp3d>
          </a:bodyPr>
          <a:lstStyle/>
          <a:p>
            <a:pPr marL="342900" marR="0" lvl="0" indent="-342900" algn="l" defTabSz="914400" rtl="0" eaLnBrk="0" fontAlgn="base" latinLnBrk="0" hangingPunct="0">
              <a:lnSpc>
                <a:spcPct val="100000"/>
              </a:lnSpc>
              <a:spcBef>
                <a:spcPct val="20000"/>
              </a:spcBef>
              <a:spcAft>
                <a:spcPct val="0"/>
              </a:spcAft>
              <a:buClrTx/>
              <a:buSzTx/>
              <a:buFont typeface="Wingdings" panose="05000000000000000000" pitchFamily="2" charset="2"/>
              <a:buChar char="p"/>
              <a:defRPr/>
            </a:pPr>
            <a:r>
              <a:rPr kumimoji="0" lang="zh-CN" altLang="en-US" sz="3200" b="1" i="0" u="none" strike="noStrike" kern="0" cap="none" spc="0" normalizeH="0" baseline="0" noProof="0" dirty="0" smtClean="0">
                <a:ln/>
                <a:solidFill>
                  <a:schemeClr val="accent4"/>
                </a:solidFill>
                <a:effectLst/>
                <a:uLnTx/>
                <a:uFillTx/>
                <a:latin typeface="+mn-lt"/>
                <a:ea typeface="+mn-ea"/>
                <a:cs typeface="+mn-cs"/>
              </a:rPr>
              <a:t>可以使用</a:t>
            </a:r>
            <a:r>
              <a:rPr kumimoji="0" lang="en-US" altLang="zh-CN" sz="3200" b="1" i="0" u="none" strike="noStrike" kern="0" cap="none" spc="0" normalizeH="0" baseline="0" noProof="0" dirty="0" smtClean="0">
                <a:ln/>
                <a:solidFill>
                  <a:srgbClr val="FF0000"/>
                </a:solidFill>
                <a:effectLst/>
                <a:uLnTx/>
                <a:uFillTx/>
                <a:latin typeface="+mn-lt"/>
                <a:ea typeface="+mn-ea"/>
                <a:cs typeface="+mn-cs"/>
              </a:rPr>
              <a:t>UPDATE</a:t>
            </a:r>
            <a:r>
              <a:rPr kumimoji="0" lang="zh-CN" altLang="en-US" sz="3200" b="1" i="0" u="none" strike="noStrike" kern="0" cap="none" spc="0" normalizeH="0" baseline="0" noProof="0" dirty="0" smtClean="0">
                <a:ln/>
                <a:solidFill>
                  <a:srgbClr val="FF0000"/>
                </a:solidFill>
                <a:effectLst/>
                <a:uLnTx/>
                <a:uFillTx/>
                <a:latin typeface="+mn-lt"/>
                <a:ea typeface="+mn-ea"/>
                <a:cs typeface="+mn-cs"/>
              </a:rPr>
              <a:t>语句修改表中的数据</a:t>
            </a:r>
            <a:r>
              <a:rPr kumimoji="0" lang="zh-CN" altLang="en-US" sz="3200" b="1" i="0" u="none" strike="noStrike" kern="0" cap="none" spc="0" normalizeH="0" baseline="0" noProof="0" dirty="0" smtClean="0">
                <a:ln/>
                <a:solidFill>
                  <a:schemeClr val="accent4"/>
                </a:solidFill>
                <a:effectLst/>
                <a:uLnTx/>
                <a:uFillTx/>
                <a:latin typeface="+mn-lt"/>
                <a:ea typeface="+mn-ea"/>
                <a:cs typeface="+mn-cs"/>
              </a:rPr>
              <a:t>。</a:t>
            </a:r>
            <a:r>
              <a:rPr kumimoji="0" lang="en-US" altLang="zh-CN" sz="3200" b="1" i="0" u="none" strike="noStrike" kern="0" cap="none" spc="0" normalizeH="0" baseline="0" noProof="0" dirty="0" smtClean="0">
                <a:ln/>
                <a:solidFill>
                  <a:schemeClr val="accent4"/>
                </a:solidFill>
                <a:effectLst/>
                <a:uLnTx/>
                <a:uFillTx/>
                <a:latin typeface="+mn-lt"/>
                <a:ea typeface="+mn-ea"/>
                <a:cs typeface="+mn-cs"/>
              </a:rPr>
              <a:t>UPDATE</a:t>
            </a:r>
            <a:r>
              <a:rPr kumimoji="0" lang="zh-CN" altLang="en-US" sz="3200" b="1" i="0" u="none" strike="noStrike" kern="0" cap="none" spc="0" normalizeH="0" baseline="0" noProof="0" dirty="0" smtClean="0">
                <a:ln/>
                <a:solidFill>
                  <a:schemeClr val="accent4"/>
                </a:solidFill>
                <a:effectLst/>
                <a:uLnTx/>
                <a:uFillTx/>
                <a:latin typeface="+mn-lt"/>
                <a:ea typeface="+mn-ea"/>
                <a:cs typeface="+mn-cs"/>
              </a:rPr>
              <a:t>语句的基本使用方法如下所示：</a:t>
            </a:r>
            <a:endParaRPr kumimoji="0" lang="zh-CN" altLang="en-US" sz="3200" b="1" i="0" u="none" strike="noStrike" kern="0" cap="none" spc="0" normalizeH="0" baseline="0" noProof="0" dirty="0" smtClean="0">
              <a:ln/>
              <a:solidFill>
                <a:schemeClr val="accent4"/>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defRPr/>
            </a:pPr>
            <a:r>
              <a:rPr kumimoji="0" lang="en-US" altLang="zh-CN" sz="3200" b="1" i="0" u="none" strike="noStrike" kern="0" cap="none" spc="0" normalizeH="0" baseline="0" noProof="0" dirty="0" smtClean="0">
                <a:ln/>
                <a:solidFill>
                  <a:schemeClr val="accent4"/>
                </a:solidFill>
                <a:effectLst/>
                <a:uLnTx/>
                <a:uFillTx/>
                <a:latin typeface="+mn-lt"/>
                <a:ea typeface="+mn-ea"/>
                <a:cs typeface="+mn-cs"/>
              </a:rPr>
              <a:t>UPDATE </a:t>
            </a:r>
            <a:r>
              <a:rPr kumimoji="0" lang="zh-CN" altLang="en-US" sz="3200" b="1" i="0" u="none" strike="noStrike" kern="0" cap="none" spc="0" normalizeH="0" baseline="0" noProof="0" dirty="0" smtClean="0">
                <a:ln/>
                <a:solidFill>
                  <a:schemeClr val="accent4"/>
                </a:solidFill>
                <a:effectLst/>
                <a:uLnTx/>
                <a:uFillTx/>
                <a:latin typeface="+mn-lt"/>
                <a:ea typeface="+mn-ea"/>
                <a:cs typeface="+mn-cs"/>
              </a:rPr>
              <a:t>表名 </a:t>
            </a:r>
            <a:r>
              <a:rPr kumimoji="0" lang="en-US" altLang="zh-CN" sz="3200" b="1" i="0" u="none" strike="noStrike" kern="0" cap="none" spc="0" normalizeH="0" baseline="0" noProof="0" dirty="0" smtClean="0">
                <a:ln/>
                <a:solidFill>
                  <a:schemeClr val="accent4"/>
                </a:solidFill>
                <a:effectLst/>
                <a:uLnTx/>
                <a:uFillTx/>
                <a:latin typeface="+mn-lt"/>
                <a:ea typeface="+mn-ea"/>
                <a:cs typeface="+mn-cs"/>
              </a:rPr>
              <a:t>SET </a:t>
            </a:r>
            <a:r>
              <a:rPr kumimoji="0" lang="zh-CN" altLang="en-US" sz="3200" b="1" i="0" u="none" strike="noStrike" kern="0" cap="none" spc="0" normalizeH="0" baseline="0" noProof="0" dirty="0" smtClean="0">
                <a:ln/>
                <a:solidFill>
                  <a:schemeClr val="accent4"/>
                </a:solidFill>
                <a:effectLst/>
                <a:uLnTx/>
                <a:uFillTx/>
                <a:latin typeface="+mn-lt"/>
                <a:ea typeface="+mn-ea"/>
                <a:cs typeface="+mn-cs"/>
              </a:rPr>
              <a:t>列名</a:t>
            </a:r>
            <a:r>
              <a:rPr kumimoji="0" lang="en-US" altLang="zh-CN" sz="3200" b="1" i="0" u="none" strike="noStrike" kern="0" cap="none" spc="0" normalizeH="0" baseline="0" noProof="0" dirty="0" smtClean="0">
                <a:ln/>
                <a:solidFill>
                  <a:schemeClr val="accent4"/>
                </a:solidFill>
                <a:effectLst/>
                <a:uLnTx/>
                <a:uFillTx/>
                <a:latin typeface="+mn-lt"/>
                <a:ea typeface="+mn-ea"/>
                <a:cs typeface="+mn-cs"/>
              </a:rPr>
              <a:t>1 = </a:t>
            </a:r>
            <a:r>
              <a:rPr kumimoji="0" lang="zh-CN" altLang="en-US" sz="3200" b="1" i="0" u="none" strike="noStrike" kern="0" cap="none" spc="0" normalizeH="0" baseline="0" noProof="0" dirty="0" smtClean="0">
                <a:ln/>
                <a:solidFill>
                  <a:schemeClr val="accent4"/>
                </a:solidFill>
                <a:effectLst/>
                <a:uLnTx/>
                <a:uFillTx/>
                <a:latin typeface="+mn-lt"/>
                <a:ea typeface="+mn-ea"/>
                <a:cs typeface="+mn-cs"/>
              </a:rPr>
              <a:t>值</a:t>
            </a:r>
            <a:r>
              <a:rPr kumimoji="0" lang="en-US" altLang="zh-CN" sz="3200" b="1" i="0" u="none" strike="noStrike" kern="0" cap="none" spc="0" normalizeH="0" baseline="0" noProof="0" dirty="0" smtClean="0">
                <a:ln/>
                <a:solidFill>
                  <a:schemeClr val="accent4"/>
                </a:solidFill>
                <a:effectLst/>
                <a:uLnTx/>
                <a:uFillTx/>
                <a:latin typeface="+mn-lt"/>
                <a:ea typeface="+mn-ea"/>
                <a:cs typeface="+mn-cs"/>
              </a:rPr>
              <a:t>1, </a:t>
            </a:r>
            <a:r>
              <a:rPr kumimoji="0" lang="zh-CN" altLang="en-US" sz="3200" b="1" i="0" u="none" strike="noStrike" kern="0" cap="none" spc="0" normalizeH="0" baseline="0" noProof="0" dirty="0" smtClean="0">
                <a:ln/>
                <a:solidFill>
                  <a:schemeClr val="accent4"/>
                </a:solidFill>
                <a:effectLst/>
                <a:uLnTx/>
                <a:uFillTx/>
                <a:latin typeface="+mn-lt"/>
                <a:ea typeface="+mn-ea"/>
                <a:cs typeface="+mn-cs"/>
              </a:rPr>
              <a:t>列名</a:t>
            </a:r>
            <a:r>
              <a:rPr kumimoji="0" lang="en-US" altLang="zh-CN" sz="3200" b="1" i="0" u="none" strike="noStrike" kern="0" cap="none" spc="0" normalizeH="0" baseline="0" noProof="0" dirty="0" smtClean="0">
                <a:ln/>
                <a:solidFill>
                  <a:schemeClr val="accent4"/>
                </a:solidFill>
                <a:effectLst/>
                <a:uLnTx/>
                <a:uFillTx/>
                <a:latin typeface="+mn-lt"/>
                <a:ea typeface="+mn-ea"/>
                <a:cs typeface="+mn-cs"/>
              </a:rPr>
              <a:t>2 = </a:t>
            </a:r>
            <a:r>
              <a:rPr kumimoji="0" lang="zh-CN" altLang="en-US" sz="3200" b="1" i="0" u="none" strike="noStrike" kern="0" cap="none" spc="0" normalizeH="0" baseline="0" noProof="0" dirty="0" smtClean="0">
                <a:ln/>
                <a:solidFill>
                  <a:schemeClr val="accent4"/>
                </a:solidFill>
                <a:effectLst/>
                <a:uLnTx/>
                <a:uFillTx/>
                <a:latin typeface="+mn-lt"/>
                <a:ea typeface="+mn-ea"/>
                <a:cs typeface="+mn-cs"/>
              </a:rPr>
              <a:t>值</a:t>
            </a:r>
            <a:r>
              <a:rPr kumimoji="0" lang="en-US" altLang="zh-CN" sz="3200" b="1" i="0" u="none" strike="noStrike" kern="0" cap="none" spc="0" normalizeH="0" baseline="0" noProof="0" dirty="0" smtClean="0">
                <a:ln/>
                <a:solidFill>
                  <a:schemeClr val="accent4"/>
                </a:solidFill>
                <a:effectLst/>
                <a:uLnTx/>
                <a:uFillTx/>
                <a:latin typeface="+mn-lt"/>
                <a:ea typeface="+mn-ea"/>
                <a:cs typeface="+mn-cs"/>
              </a:rPr>
              <a:t>2, …, </a:t>
            </a:r>
            <a:r>
              <a:rPr kumimoji="0" lang="zh-CN" altLang="en-US" sz="3200" b="1" i="0" u="none" strike="noStrike" kern="0" cap="none" spc="0" normalizeH="0" baseline="0" noProof="0" dirty="0" smtClean="0">
                <a:ln/>
                <a:solidFill>
                  <a:schemeClr val="accent4"/>
                </a:solidFill>
                <a:effectLst/>
                <a:uLnTx/>
                <a:uFillTx/>
                <a:latin typeface="+mn-lt"/>
                <a:ea typeface="+mn-ea"/>
                <a:cs typeface="+mn-cs"/>
              </a:rPr>
              <a:t>列名</a:t>
            </a:r>
            <a:r>
              <a:rPr kumimoji="0" lang="en-US" altLang="zh-CN" sz="3200" b="1" i="0" u="none" strike="noStrike" kern="0" cap="none" spc="0" normalizeH="0" baseline="0" noProof="0" dirty="0" smtClean="0">
                <a:ln/>
                <a:solidFill>
                  <a:schemeClr val="accent4"/>
                </a:solidFill>
                <a:effectLst/>
                <a:uLnTx/>
                <a:uFillTx/>
                <a:latin typeface="+mn-lt"/>
                <a:ea typeface="+mn-ea"/>
                <a:cs typeface="+mn-cs"/>
              </a:rPr>
              <a:t>n = </a:t>
            </a:r>
            <a:r>
              <a:rPr kumimoji="0" lang="zh-CN" altLang="en-US" sz="3200" b="1" i="0" u="none" strike="noStrike" kern="0" cap="none" spc="0" normalizeH="0" baseline="0" noProof="0" dirty="0" smtClean="0">
                <a:ln/>
                <a:solidFill>
                  <a:schemeClr val="accent4"/>
                </a:solidFill>
                <a:effectLst/>
                <a:uLnTx/>
                <a:uFillTx/>
                <a:latin typeface="+mn-lt"/>
                <a:ea typeface="+mn-ea"/>
                <a:cs typeface="+mn-cs"/>
              </a:rPr>
              <a:t>值</a:t>
            </a:r>
            <a:r>
              <a:rPr kumimoji="0" lang="en-US" altLang="zh-CN" sz="3200" b="1" i="0" u="none" strike="noStrike" kern="0" cap="none" spc="0" normalizeH="0" baseline="0" noProof="0" dirty="0" smtClean="0">
                <a:ln/>
                <a:solidFill>
                  <a:schemeClr val="accent4"/>
                </a:solidFill>
                <a:effectLst/>
                <a:uLnTx/>
                <a:uFillTx/>
                <a:latin typeface="+mn-lt"/>
                <a:ea typeface="+mn-ea"/>
                <a:cs typeface="+mn-cs"/>
              </a:rPr>
              <a:t>n</a:t>
            </a:r>
            <a:endParaRPr kumimoji="0" lang="en-US" altLang="zh-CN" sz="3200" b="1" i="0" u="none" strike="noStrike" kern="0" cap="none" spc="0" normalizeH="0" baseline="0" noProof="0" dirty="0" smtClean="0">
              <a:ln/>
              <a:solidFill>
                <a:schemeClr val="accent4"/>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defRPr/>
            </a:pPr>
            <a:r>
              <a:rPr kumimoji="0" lang="en-US" altLang="zh-CN" sz="3200" b="1" i="0" u="none" strike="noStrike" kern="0" cap="none" spc="0" normalizeH="0" baseline="0" noProof="0" dirty="0" smtClean="0">
                <a:ln/>
                <a:solidFill>
                  <a:schemeClr val="accent4"/>
                </a:solidFill>
                <a:effectLst/>
                <a:uLnTx/>
                <a:uFillTx/>
                <a:latin typeface="+mn-lt"/>
                <a:ea typeface="+mn-ea"/>
                <a:cs typeface="+mn-cs"/>
              </a:rPr>
              <a:t>WHERE  </a:t>
            </a:r>
            <a:r>
              <a:rPr kumimoji="0" lang="zh-CN" altLang="en-US" sz="3200" b="1" i="0" u="none" strike="noStrike" kern="0" cap="none" spc="0" normalizeH="0" baseline="0" noProof="0" dirty="0" smtClean="0">
                <a:ln/>
                <a:solidFill>
                  <a:schemeClr val="accent4"/>
                </a:solidFill>
                <a:effectLst/>
                <a:uLnTx/>
                <a:uFillTx/>
                <a:latin typeface="+mn-lt"/>
                <a:ea typeface="+mn-ea"/>
                <a:cs typeface="+mn-cs"/>
              </a:rPr>
              <a:t>更新条件表达式</a:t>
            </a:r>
            <a:endParaRPr kumimoji="0" lang="zh-CN" altLang="en-US" sz="3200" b="1" i="0" u="none" strike="noStrike" kern="0" cap="none" spc="0" normalizeH="0" baseline="0" noProof="0" dirty="0" smtClean="0">
              <a:ln/>
              <a:solidFill>
                <a:schemeClr val="accent4"/>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Wingdings" panose="05000000000000000000" pitchFamily="2" charset="2"/>
              <a:buChar char="p"/>
              <a:defRPr/>
            </a:pPr>
            <a:endParaRPr kumimoji="0" lang="zh-CN" altLang="en-US" sz="3200" b="1" i="0" u="none" strike="noStrike" kern="0" cap="none" spc="0" normalizeH="0" baseline="0" noProof="0" dirty="0" smtClean="0">
              <a:ln/>
              <a:solidFill>
                <a:schemeClr val="accent4"/>
              </a:solidFill>
              <a:effectLst/>
              <a:uLnTx/>
              <a:uFillTx/>
              <a:latin typeface="+mn-lt"/>
              <a:ea typeface="+mn-ea"/>
              <a:cs typeface="+mn-cs"/>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3" name="标题 1"/>
          <p:cNvSpPr>
            <a:spLocks noGrp="1"/>
          </p:cNvSpPr>
          <p:nvPr>
            <p:ph type="title"/>
          </p:nvPr>
        </p:nvSpPr>
        <p:spPr/>
        <p:txBody>
          <a:bodyPr vert="horz" wrap="square" lIns="91440" tIns="45720" rIns="91440" bIns="45720" anchor="ctr"/>
          <a:p>
            <a:r>
              <a:rPr lang="en-US" altLang="zh-CN" dirty="0"/>
              <a:t>SQLite</a:t>
            </a:r>
            <a:r>
              <a:rPr lang="zh-CN" altLang="en-US" dirty="0"/>
              <a:t>的关系运算符和比较函数</a:t>
            </a:r>
            <a:endParaRPr lang="zh-CN" altLang="en-US" dirty="0"/>
          </a:p>
        </p:txBody>
      </p:sp>
      <p:graphicFrame>
        <p:nvGraphicFramePr>
          <p:cNvPr id="4" name="内容占位符 3"/>
          <p:cNvGraphicFramePr>
            <a:graphicFrameLocks noGrp="1"/>
          </p:cNvGraphicFramePr>
          <p:nvPr>
            <p:ph idx="1"/>
          </p:nvPr>
        </p:nvGraphicFramePr>
        <p:xfrm>
          <a:off x="684213" y="1341438"/>
          <a:ext cx="7993063" cy="4635500"/>
        </p:xfrm>
        <a:graphic>
          <a:graphicData uri="http://schemas.openxmlformats.org/drawingml/2006/table">
            <a:tbl>
              <a:tblPr>
                <a:tableStyleId>{5C22544A-7EE6-4342-B048-85BDC9FD1C3A}</a:tableStyleId>
              </a:tblPr>
              <a:tblGrid>
                <a:gridCol w="2170908"/>
                <a:gridCol w="5821980"/>
              </a:tblGrid>
              <a:tr h="379679">
                <a:tc>
                  <a:txBody>
                    <a:bodyPr/>
                    <a:lstStyle/>
                    <a:p>
                      <a:pPr algn="ctr">
                        <a:spcBef>
                          <a:spcPts val="120"/>
                        </a:spcBef>
                        <a:spcAft>
                          <a:spcPts val="120"/>
                        </a:spcAft>
                      </a:pPr>
                      <a:r>
                        <a:rPr lang="zh-CN" sz="2000" kern="0">
                          <a:effectLst/>
                        </a:rPr>
                        <a:t>关系运算符</a:t>
                      </a:r>
                      <a:endParaRPr lang="zh-CN" sz="2000" kern="10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tc>
                <a:tc>
                  <a:txBody>
                    <a:bodyPr/>
                    <a:lstStyle/>
                    <a:p>
                      <a:pPr algn="ctr">
                        <a:spcBef>
                          <a:spcPts val="120"/>
                        </a:spcBef>
                        <a:spcAft>
                          <a:spcPts val="120"/>
                        </a:spcAft>
                      </a:pPr>
                      <a:r>
                        <a:rPr lang="zh-CN" sz="2000" kern="0">
                          <a:effectLst/>
                        </a:rPr>
                        <a:t>功能描述</a:t>
                      </a:r>
                      <a:endParaRPr lang="zh-CN" sz="2000" kern="10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tc>
              </a:tr>
              <a:tr h="379679">
                <a:tc>
                  <a:txBody>
                    <a:bodyPr/>
                    <a:lstStyle/>
                    <a:p>
                      <a:pPr algn="just">
                        <a:spcBef>
                          <a:spcPts val="120"/>
                        </a:spcBef>
                        <a:spcAft>
                          <a:spcPts val="120"/>
                        </a:spcAft>
                      </a:pPr>
                      <a:r>
                        <a:rPr lang="en-US" sz="2000" kern="100">
                          <a:effectLst/>
                        </a:rPr>
                        <a:t>==</a:t>
                      </a:r>
                      <a:endParaRPr lang="zh-CN" sz="2000" kern="10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tc>
                <a:tc>
                  <a:txBody>
                    <a:bodyPr/>
                    <a:lstStyle/>
                    <a:p>
                      <a:pPr algn="just">
                        <a:spcBef>
                          <a:spcPts val="120"/>
                        </a:spcBef>
                        <a:spcAft>
                          <a:spcPts val="120"/>
                        </a:spcAft>
                      </a:pPr>
                      <a:r>
                        <a:rPr lang="zh-CN" sz="2000" kern="100">
                          <a:effectLst/>
                        </a:rPr>
                        <a:t>等于，例如</a:t>
                      </a:r>
                      <a:r>
                        <a:rPr lang="en-US" sz="2000" kern="100">
                          <a:effectLst/>
                        </a:rPr>
                        <a:t>a=1</a:t>
                      </a:r>
                      <a:endParaRPr lang="zh-CN" sz="2000" kern="10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tc>
              </a:tr>
              <a:tr h="379679">
                <a:tc>
                  <a:txBody>
                    <a:bodyPr/>
                    <a:lstStyle/>
                    <a:p>
                      <a:pPr algn="just">
                        <a:spcBef>
                          <a:spcPts val="120"/>
                        </a:spcBef>
                        <a:spcAft>
                          <a:spcPts val="120"/>
                        </a:spcAft>
                      </a:pPr>
                      <a:r>
                        <a:rPr lang="en-US" sz="2000" kern="100">
                          <a:effectLst/>
                        </a:rPr>
                        <a:t>=</a:t>
                      </a:r>
                      <a:endParaRPr lang="zh-CN" sz="2000" kern="10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tc>
                <a:tc>
                  <a:txBody>
                    <a:bodyPr/>
                    <a:lstStyle/>
                    <a:p>
                      <a:pPr algn="just">
                        <a:spcBef>
                          <a:spcPts val="120"/>
                        </a:spcBef>
                        <a:spcAft>
                          <a:spcPts val="120"/>
                        </a:spcAft>
                      </a:pPr>
                      <a:r>
                        <a:rPr lang="zh-CN" sz="2000" kern="100">
                          <a:effectLst/>
                        </a:rPr>
                        <a:t>与</a:t>
                      </a:r>
                      <a:r>
                        <a:rPr lang="en-US" sz="2000" kern="100">
                          <a:effectLst/>
                        </a:rPr>
                        <a:t>==</a:t>
                      </a:r>
                      <a:r>
                        <a:rPr lang="zh-CN" sz="2000" kern="100">
                          <a:effectLst/>
                        </a:rPr>
                        <a:t>相同</a:t>
                      </a:r>
                      <a:endParaRPr lang="zh-CN" sz="2000" kern="10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tc>
              </a:tr>
              <a:tr h="379679">
                <a:tc>
                  <a:txBody>
                    <a:bodyPr/>
                    <a:lstStyle/>
                    <a:p>
                      <a:pPr algn="just">
                        <a:spcBef>
                          <a:spcPts val="120"/>
                        </a:spcBef>
                        <a:spcAft>
                          <a:spcPts val="120"/>
                        </a:spcAft>
                      </a:pPr>
                      <a:r>
                        <a:rPr lang="en-US" sz="2000" kern="100">
                          <a:effectLst/>
                        </a:rPr>
                        <a:t>!=</a:t>
                      </a:r>
                      <a:endParaRPr lang="zh-CN" sz="2000" kern="10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tc>
                <a:tc>
                  <a:txBody>
                    <a:bodyPr/>
                    <a:lstStyle/>
                    <a:p>
                      <a:pPr algn="just">
                        <a:spcBef>
                          <a:spcPts val="120"/>
                        </a:spcBef>
                        <a:spcAft>
                          <a:spcPts val="120"/>
                        </a:spcAft>
                      </a:pPr>
                      <a:r>
                        <a:rPr lang="zh-CN" sz="2000" kern="100">
                          <a:effectLst/>
                        </a:rPr>
                        <a:t>不等于，例如</a:t>
                      </a:r>
                      <a:r>
                        <a:rPr lang="en-US" sz="2000" kern="100">
                          <a:effectLst/>
                        </a:rPr>
                        <a:t>a!=1</a:t>
                      </a:r>
                      <a:endParaRPr lang="zh-CN" sz="2000" kern="10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tc>
              </a:tr>
              <a:tr h="379679">
                <a:tc>
                  <a:txBody>
                    <a:bodyPr/>
                    <a:lstStyle/>
                    <a:p>
                      <a:pPr algn="just">
                        <a:spcBef>
                          <a:spcPts val="120"/>
                        </a:spcBef>
                        <a:spcAft>
                          <a:spcPts val="120"/>
                        </a:spcAft>
                      </a:pPr>
                      <a:r>
                        <a:rPr lang="en-US" sz="2000" kern="100">
                          <a:effectLst/>
                        </a:rPr>
                        <a:t>&lt;&gt; </a:t>
                      </a:r>
                      <a:endParaRPr lang="zh-CN" sz="2000" kern="10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tc>
                <a:tc>
                  <a:txBody>
                    <a:bodyPr/>
                    <a:lstStyle/>
                    <a:p>
                      <a:pPr algn="just">
                        <a:spcBef>
                          <a:spcPts val="120"/>
                        </a:spcBef>
                        <a:spcAft>
                          <a:spcPts val="120"/>
                        </a:spcAft>
                      </a:pPr>
                      <a:r>
                        <a:rPr lang="zh-CN" sz="2000" kern="100">
                          <a:effectLst/>
                        </a:rPr>
                        <a:t>与</a:t>
                      </a:r>
                      <a:r>
                        <a:rPr lang="en-US" sz="2000" kern="100">
                          <a:effectLst/>
                        </a:rPr>
                        <a:t>!=</a:t>
                      </a:r>
                      <a:r>
                        <a:rPr lang="zh-CN" sz="2000" kern="100">
                          <a:effectLst/>
                        </a:rPr>
                        <a:t>相同，例如</a:t>
                      </a:r>
                      <a:r>
                        <a:rPr lang="en-US" sz="2000" kern="100">
                          <a:effectLst/>
                        </a:rPr>
                        <a:t>a&lt;&gt;1</a:t>
                      </a:r>
                      <a:endParaRPr lang="zh-CN" sz="2000" kern="10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tc>
              </a:tr>
              <a:tr h="379679">
                <a:tc>
                  <a:txBody>
                    <a:bodyPr/>
                    <a:lstStyle/>
                    <a:p>
                      <a:pPr algn="just">
                        <a:spcBef>
                          <a:spcPts val="120"/>
                        </a:spcBef>
                        <a:spcAft>
                          <a:spcPts val="120"/>
                        </a:spcAft>
                      </a:pPr>
                      <a:r>
                        <a:rPr lang="en-US" sz="2000" kern="100">
                          <a:effectLst/>
                        </a:rPr>
                        <a:t>&lt;=</a:t>
                      </a:r>
                      <a:endParaRPr lang="zh-CN" sz="2000" kern="10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tc>
                <a:tc>
                  <a:txBody>
                    <a:bodyPr/>
                    <a:lstStyle/>
                    <a:p>
                      <a:pPr algn="just">
                        <a:spcBef>
                          <a:spcPts val="120"/>
                        </a:spcBef>
                        <a:spcAft>
                          <a:spcPts val="120"/>
                        </a:spcAft>
                      </a:pPr>
                      <a:r>
                        <a:rPr lang="zh-CN" sz="2000" kern="100">
                          <a:effectLst/>
                        </a:rPr>
                        <a:t>小于或等于，例如</a:t>
                      </a:r>
                      <a:r>
                        <a:rPr lang="en-US" sz="2000" kern="100">
                          <a:effectLst/>
                        </a:rPr>
                        <a:t>a&lt;=1</a:t>
                      </a:r>
                      <a:endParaRPr lang="zh-CN" sz="2000" kern="10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tc>
              </a:tr>
              <a:tr h="379679">
                <a:tc>
                  <a:txBody>
                    <a:bodyPr/>
                    <a:lstStyle/>
                    <a:p>
                      <a:pPr algn="just">
                        <a:spcBef>
                          <a:spcPts val="120"/>
                        </a:spcBef>
                        <a:spcAft>
                          <a:spcPts val="120"/>
                        </a:spcAft>
                      </a:pPr>
                      <a:r>
                        <a:rPr lang="en-US" sz="2000" kern="100">
                          <a:effectLst/>
                        </a:rPr>
                        <a:t>&lt; </a:t>
                      </a:r>
                      <a:endParaRPr lang="zh-CN" sz="2000" kern="10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tc>
                <a:tc>
                  <a:txBody>
                    <a:bodyPr/>
                    <a:lstStyle/>
                    <a:p>
                      <a:pPr algn="just">
                        <a:spcBef>
                          <a:spcPts val="120"/>
                        </a:spcBef>
                        <a:spcAft>
                          <a:spcPts val="120"/>
                        </a:spcAft>
                      </a:pPr>
                      <a:r>
                        <a:rPr lang="zh-CN" sz="2000" kern="100">
                          <a:effectLst/>
                        </a:rPr>
                        <a:t>小于，例如</a:t>
                      </a:r>
                      <a:r>
                        <a:rPr lang="en-US" sz="2000" kern="100">
                          <a:effectLst/>
                        </a:rPr>
                        <a:t>a&lt;1</a:t>
                      </a:r>
                      <a:endParaRPr lang="zh-CN" sz="2000" kern="10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tc>
              </a:tr>
              <a:tr h="379679">
                <a:tc>
                  <a:txBody>
                    <a:bodyPr/>
                    <a:lstStyle/>
                    <a:p>
                      <a:pPr algn="just">
                        <a:spcBef>
                          <a:spcPts val="120"/>
                        </a:spcBef>
                        <a:spcAft>
                          <a:spcPts val="120"/>
                        </a:spcAft>
                      </a:pPr>
                      <a:r>
                        <a:rPr lang="en-US" sz="2000" kern="100">
                          <a:effectLst/>
                        </a:rPr>
                        <a:t>&gt;=</a:t>
                      </a:r>
                      <a:endParaRPr lang="zh-CN" sz="2000" kern="10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tc>
                <a:tc>
                  <a:txBody>
                    <a:bodyPr/>
                    <a:lstStyle/>
                    <a:p>
                      <a:pPr algn="just">
                        <a:spcBef>
                          <a:spcPts val="120"/>
                        </a:spcBef>
                        <a:spcAft>
                          <a:spcPts val="120"/>
                        </a:spcAft>
                      </a:pPr>
                      <a:r>
                        <a:rPr lang="zh-CN" sz="2000" kern="100">
                          <a:effectLst/>
                        </a:rPr>
                        <a:t>大于或等于，例如</a:t>
                      </a:r>
                      <a:r>
                        <a:rPr lang="en-US" sz="2000" kern="100">
                          <a:effectLst/>
                        </a:rPr>
                        <a:t>a&gt;=1</a:t>
                      </a:r>
                      <a:endParaRPr lang="zh-CN" sz="2000" kern="10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tc>
              </a:tr>
              <a:tr h="379679">
                <a:tc>
                  <a:txBody>
                    <a:bodyPr/>
                    <a:lstStyle/>
                    <a:p>
                      <a:pPr algn="just">
                        <a:spcBef>
                          <a:spcPts val="120"/>
                        </a:spcBef>
                        <a:spcAft>
                          <a:spcPts val="120"/>
                        </a:spcAft>
                      </a:pPr>
                      <a:r>
                        <a:rPr lang="en-US" sz="2000" kern="100">
                          <a:effectLst/>
                        </a:rPr>
                        <a:t>&gt; </a:t>
                      </a:r>
                      <a:endParaRPr lang="zh-CN" sz="2000" kern="10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tc>
                <a:tc>
                  <a:txBody>
                    <a:bodyPr/>
                    <a:lstStyle/>
                    <a:p>
                      <a:pPr algn="just">
                        <a:spcBef>
                          <a:spcPts val="120"/>
                        </a:spcBef>
                        <a:spcAft>
                          <a:spcPts val="120"/>
                        </a:spcAft>
                      </a:pPr>
                      <a:r>
                        <a:rPr lang="zh-CN" sz="2000" kern="100">
                          <a:effectLst/>
                        </a:rPr>
                        <a:t>大于，例如</a:t>
                      </a:r>
                      <a:r>
                        <a:rPr lang="en-US" sz="2000" kern="100">
                          <a:effectLst/>
                        </a:rPr>
                        <a:t>a&gt;1</a:t>
                      </a:r>
                      <a:endParaRPr lang="zh-CN" sz="2000" kern="10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tc>
              </a:tr>
              <a:tr h="379679">
                <a:tc>
                  <a:txBody>
                    <a:bodyPr/>
                    <a:lstStyle/>
                    <a:p>
                      <a:pPr algn="just">
                        <a:spcBef>
                          <a:spcPts val="120"/>
                        </a:spcBef>
                        <a:spcAft>
                          <a:spcPts val="120"/>
                        </a:spcAft>
                      </a:pPr>
                      <a:r>
                        <a:rPr lang="en-US" sz="2000" kern="100">
                          <a:effectLst/>
                        </a:rPr>
                        <a:t>!&lt;</a:t>
                      </a:r>
                      <a:endParaRPr lang="zh-CN" sz="2000" kern="10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tc>
                <a:tc>
                  <a:txBody>
                    <a:bodyPr/>
                    <a:lstStyle/>
                    <a:p>
                      <a:pPr algn="just">
                        <a:spcBef>
                          <a:spcPts val="120"/>
                        </a:spcBef>
                        <a:spcAft>
                          <a:spcPts val="120"/>
                        </a:spcAft>
                      </a:pPr>
                      <a:r>
                        <a:rPr lang="zh-CN" sz="2000" kern="100">
                          <a:effectLst/>
                        </a:rPr>
                        <a:t>检查左操作数的值是否不小于右操作数的值，如果是则条件为真</a:t>
                      </a:r>
                      <a:endParaRPr lang="zh-CN" sz="2000" kern="10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tc>
              </a:tr>
              <a:tr h="379679">
                <a:tc>
                  <a:txBody>
                    <a:bodyPr/>
                    <a:lstStyle/>
                    <a:p>
                      <a:pPr algn="just">
                        <a:spcBef>
                          <a:spcPts val="120"/>
                        </a:spcBef>
                        <a:spcAft>
                          <a:spcPts val="120"/>
                        </a:spcAft>
                      </a:pPr>
                      <a:r>
                        <a:rPr lang="en-US" sz="2000" kern="100">
                          <a:effectLst/>
                        </a:rPr>
                        <a:t>!&gt;</a:t>
                      </a:r>
                      <a:endParaRPr lang="zh-CN" sz="2000" kern="10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tc>
                <a:tc>
                  <a:txBody>
                    <a:bodyPr/>
                    <a:lstStyle/>
                    <a:p>
                      <a:pPr algn="just">
                        <a:spcBef>
                          <a:spcPts val="120"/>
                        </a:spcBef>
                        <a:spcAft>
                          <a:spcPts val="120"/>
                        </a:spcAft>
                      </a:pPr>
                      <a:r>
                        <a:rPr lang="zh-CN" sz="2000" kern="100" dirty="0">
                          <a:effectLst/>
                        </a:rPr>
                        <a:t>检查左操作数的值是否不大于右操作数的值，如果是则条件为真</a:t>
                      </a:r>
                      <a:endParaRPr lang="zh-CN" sz="2000" kern="1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7" name="标题 1"/>
          <p:cNvSpPr>
            <a:spLocks noGrp="1"/>
          </p:cNvSpPr>
          <p:nvPr>
            <p:ph type="title"/>
          </p:nvPr>
        </p:nvSpPr>
        <p:spPr/>
        <p:txBody>
          <a:bodyPr vert="horz" wrap="square" lIns="91440" tIns="45720" rIns="91440" bIns="45720" anchor="ctr"/>
          <a:p>
            <a:pPr algn="ctr"/>
            <a:r>
              <a:rPr lang="en-US" altLang="zh-CN" dirty="0"/>
              <a:t>2.8  </a:t>
            </a:r>
            <a:r>
              <a:rPr lang="zh-CN" altLang="en-US" dirty="0"/>
              <a:t>删除数据</a:t>
            </a:r>
            <a:endParaRPr lang="zh-CN" altLang="en-US" dirty="0"/>
          </a:p>
        </p:txBody>
      </p:sp>
      <p:sp>
        <p:nvSpPr>
          <p:cNvPr id="3" name="内容占位符 2"/>
          <p:cNvSpPr>
            <a:spLocks noGrp="1"/>
          </p:cNvSpPr>
          <p:nvPr>
            <p:ph idx="1"/>
          </p:nvPr>
        </p:nvSpPr>
        <p:spPr>
          <a:xfrm>
            <a:off x="912813" y="1276350"/>
            <a:ext cx="7850188" cy="4591050"/>
          </a:xfrm>
        </p:spPr>
        <p:txBody>
          <a:bodyPr vert="horz" wrap="square" lIns="91440" tIns="45720" rIns="91440" bIns="45720" numCol="1" anchor="t" anchorCtr="0" compatLnSpc="1">
            <a:scene3d>
              <a:camera prst="orthographicFront"/>
              <a:lightRig rig="soft" dir="t">
                <a:rot lat="0" lon="0" rev="15600000"/>
              </a:lightRig>
            </a:scene3d>
            <a:sp3d extrusionH="57150" prstMaterial="softEdge">
              <a:bevelT w="25400" h="38100"/>
            </a:sp3d>
          </a:body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defRPr/>
            </a:pPr>
            <a:r>
              <a:rPr kumimoji="0" lang="zh-CN" altLang="en-US" sz="2800" b="1" i="0" u="none" strike="noStrike" kern="0" cap="none" spc="0" normalizeH="0" baseline="0" noProof="0" dirty="0" smtClean="0">
                <a:ln/>
                <a:solidFill>
                  <a:schemeClr val="accent4"/>
                </a:solidFill>
                <a:effectLst/>
                <a:uLnTx/>
                <a:uFillTx/>
                <a:latin typeface="+mn-lt"/>
                <a:ea typeface="+mn-ea"/>
                <a:cs typeface="+mn-cs"/>
              </a:rPr>
              <a:t>可以使用</a:t>
            </a:r>
            <a:r>
              <a:rPr kumimoji="0" lang="en-US" altLang="zh-CN" sz="2800" b="1" i="0" u="none" strike="noStrike" kern="0" cap="none" spc="0" normalizeH="0" baseline="0" noProof="0" dirty="0" smtClean="0">
                <a:ln/>
                <a:solidFill>
                  <a:srgbClr val="FF0000"/>
                </a:solidFill>
                <a:effectLst/>
                <a:uLnTx/>
                <a:uFillTx/>
                <a:latin typeface="+mn-lt"/>
                <a:ea typeface="+mn-ea"/>
                <a:cs typeface="+mn-cs"/>
              </a:rPr>
              <a:t>DELETE</a:t>
            </a:r>
            <a:r>
              <a:rPr kumimoji="0" lang="zh-CN" altLang="en-US" sz="2800" b="1" i="0" u="none" strike="noStrike" kern="0" cap="none" spc="0" normalizeH="0" baseline="0" noProof="0" dirty="0" smtClean="0">
                <a:ln/>
                <a:solidFill>
                  <a:srgbClr val="FF0000"/>
                </a:solidFill>
                <a:effectLst/>
                <a:uLnTx/>
                <a:uFillTx/>
                <a:latin typeface="+mn-lt"/>
                <a:ea typeface="+mn-ea"/>
                <a:cs typeface="+mn-cs"/>
              </a:rPr>
              <a:t>语句删除表中的数据</a:t>
            </a:r>
            <a:r>
              <a:rPr kumimoji="0" lang="zh-CN" altLang="en-US" sz="2800" b="1" i="0" u="none" strike="noStrike" kern="0" cap="none" spc="0" normalizeH="0" baseline="0" noProof="0" dirty="0" smtClean="0">
                <a:ln/>
                <a:solidFill>
                  <a:schemeClr val="accent4"/>
                </a:solidFill>
                <a:effectLst/>
                <a:uLnTx/>
                <a:uFillTx/>
                <a:latin typeface="+mn-lt"/>
                <a:ea typeface="+mn-ea"/>
                <a:cs typeface="+mn-cs"/>
              </a:rPr>
              <a:t>，基本使用方法如下所示：</a:t>
            </a:r>
            <a:endParaRPr kumimoji="0" lang="zh-CN" altLang="en-US" sz="2800" b="1" i="0" u="none" strike="noStrike" kern="0" cap="none" spc="0" normalizeH="0" baseline="0" noProof="0" dirty="0" smtClean="0">
              <a:ln/>
              <a:solidFill>
                <a:schemeClr val="accent4"/>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defRPr/>
            </a:pPr>
            <a:r>
              <a:rPr kumimoji="0" lang="en-US" altLang="zh-CN" sz="2800" b="1" i="0" u="none" strike="noStrike" kern="0" cap="none" spc="0" normalizeH="0" baseline="0" noProof="0" dirty="0" smtClean="0">
                <a:ln/>
                <a:solidFill>
                  <a:schemeClr val="accent4"/>
                </a:solidFill>
                <a:effectLst/>
                <a:uLnTx/>
                <a:uFillTx/>
                <a:latin typeface="+mn-lt"/>
                <a:ea typeface="+mn-ea"/>
                <a:cs typeface="+mn-cs"/>
              </a:rPr>
              <a:t>DELETE FROM </a:t>
            </a:r>
            <a:r>
              <a:rPr kumimoji="0" lang="zh-CN" altLang="en-US" sz="2800" b="1" i="0" u="none" strike="noStrike" kern="0" cap="none" spc="0" normalizeH="0" baseline="0" noProof="0" dirty="0" smtClean="0">
                <a:ln/>
                <a:solidFill>
                  <a:schemeClr val="accent4"/>
                </a:solidFill>
                <a:effectLst/>
                <a:uLnTx/>
                <a:uFillTx/>
                <a:latin typeface="+mn-lt"/>
                <a:ea typeface="+mn-ea"/>
                <a:cs typeface="+mn-cs"/>
              </a:rPr>
              <a:t>表名</a:t>
            </a:r>
            <a:r>
              <a:rPr kumimoji="0" lang="en-US" altLang="zh-CN" sz="2800" b="1" i="0" u="none" strike="noStrike" kern="0" cap="none" spc="0" normalizeH="0" baseline="0" noProof="0" dirty="0" smtClean="0">
                <a:ln/>
                <a:solidFill>
                  <a:schemeClr val="accent4"/>
                </a:solidFill>
                <a:effectLst/>
                <a:uLnTx/>
                <a:uFillTx/>
                <a:latin typeface="+mn-lt"/>
                <a:ea typeface="+mn-ea"/>
                <a:cs typeface="+mn-cs"/>
              </a:rPr>
              <a:t>WHERE </a:t>
            </a:r>
            <a:r>
              <a:rPr kumimoji="0" lang="zh-CN" altLang="en-US" sz="2800" b="1" i="0" u="none" strike="noStrike" kern="0" cap="none" spc="0" normalizeH="0" baseline="0" noProof="0" dirty="0" smtClean="0">
                <a:ln/>
                <a:solidFill>
                  <a:schemeClr val="accent4"/>
                </a:solidFill>
                <a:effectLst/>
                <a:uLnTx/>
                <a:uFillTx/>
                <a:latin typeface="+mn-lt"/>
                <a:ea typeface="+mn-ea"/>
                <a:cs typeface="+mn-cs"/>
              </a:rPr>
              <a:t>删除条件表达式</a:t>
            </a:r>
            <a:endParaRPr kumimoji="0" lang="zh-CN" altLang="en-US" sz="2800" b="1" i="0" u="none" strike="noStrike" kern="0" cap="none" spc="0" normalizeH="0" baseline="0" noProof="0" dirty="0" smtClean="0">
              <a:ln/>
              <a:solidFill>
                <a:schemeClr val="accent4"/>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defRPr/>
            </a:pPr>
            <a:r>
              <a:rPr kumimoji="0" lang="zh-CN" altLang="en-US" sz="2800" b="1" i="0" u="none" strike="noStrike" kern="0" cap="none" spc="0" normalizeH="0" baseline="0" noProof="0" dirty="0" smtClean="0">
                <a:ln/>
                <a:solidFill>
                  <a:schemeClr val="accent4"/>
                </a:solidFill>
                <a:effectLst/>
                <a:uLnTx/>
                <a:uFillTx/>
                <a:latin typeface="+mn-lt"/>
                <a:ea typeface="+mn-ea"/>
                <a:cs typeface="+mn-cs"/>
              </a:rPr>
              <a:t>当执行</a:t>
            </a:r>
            <a:r>
              <a:rPr kumimoji="0" lang="en-US" altLang="zh-CN" sz="2800" b="1" i="0" u="none" strike="noStrike" kern="0" cap="none" spc="0" normalizeH="0" baseline="0" noProof="0" dirty="0" smtClean="0">
                <a:ln/>
                <a:solidFill>
                  <a:schemeClr val="accent4"/>
                </a:solidFill>
                <a:effectLst/>
                <a:uLnTx/>
                <a:uFillTx/>
                <a:latin typeface="+mn-lt"/>
                <a:ea typeface="+mn-ea"/>
                <a:cs typeface="+mn-cs"/>
              </a:rPr>
              <a:t>DELETE</a:t>
            </a:r>
            <a:r>
              <a:rPr kumimoji="0" lang="zh-CN" altLang="en-US" sz="2800" b="1" i="0" u="none" strike="noStrike" kern="0" cap="none" spc="0" normalizeH="0" baseline="0" noProof="0" dirty="0" smtClean="0">
                <a:ln/>
                <a:solidFill>
                  <a:schemeClr val="accent4"/>
                </a:solidFill>
                <a:effectLst/>
                <a:uLnTx/>
                <a:uFillTx/>
                <a:latin typeface="+mn-lt"/>
                <a:ea typeface="+mn-ea"/>
                <a:cs typeface="+mn-cs"/>
              </a:rPr>
              <a:t>语句时，指定表中所有满足</a:t>
            </a:r>
            <a:r>
              <a:rPr kumimoji="0" lang="en-US" altLang="zh-CN" sz="2800" b="1" i="0" u="none" strike="noStrike" kern="0" cap="none" spc="0" normalizeH="0" baseline="0" noProof="0" dirty="0" smtClean="0">
                <a:ln/>
                <a:solidFill>
                  <a:schemeClr val="accent4"/>
                </a:solidFill>
                <a:effectLst/>
                <a:uLnTx/>
                <a:uFillTx/>
                <a:latin typeface="+mn-lt"/>
                <a:ea typeface="+mn-ea"/>
                <a:cs typeface="+mn-cs"/>
              </a:rPr>
              <a:t>WHERE</a:t>
            </a:r>
            <a:r>
              <a:rPr kumimoji="0" lang="zh-CN" altLang="en-US" sz="2800" b="1" i="0" u="none" strike="noStrike" kern="0" cap="none" spc="0" normalizeH="0" baseline="0" noProof="0" dirty="0" smtClean="0">
                <a:ln/>
                <a:solidFill>
                  <a:schemeClr val="accent4"/>
                </a:solidFill>
                <a:effectLst/>
                <a:uLnTx/>
                <a:uFillTx/>
                <a:latin typeface="+mn-lt"/>
                <a:ea typeface="+mn-ea"/>
                <a:cs typeface="+mn-cs"/>
              </a:rPr>
              <a:t>子句条件的行都将被删除。</a:t>
            </a:r>
            <a:endParaRPr kumimoji="0" lang="zh-CN" altLang="en-US" sz="2800" b="1" i="0" u="none" strike="noStrike" kern="0" cap="none" spc="0" normalizeH="0" baseline="0" noProof="0" dirty="0" smtClean="0">
              <a:ln/>
              <a:solidFill>
                <a:schemeClr val="accent4"/>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defRPr/>
            </a:pPr>
            <a:r>
              <a:rPr kumimoji="0" lang="en-US" altLang="zh-CN" sz="2800" b="1" i="0" u="none" strike="noStrike" kern="0" cap="none" spc="0" normalizeH="0" baseline="0" noProof="0" dirty="0" smtClean="0">
                <a:ln/>
                <a:solidFill>
                  <a:schemeClr val="accent4"/>
                </a:solidFill>
                <a:effectLst/>
                <a:uLnTx/>
                <a:uFillTx/>
                <a:latin typeface="+mn-lt"/>
                <a:ea typeface="+mn-ea"/>
                <a:cs typeface="+mn-cs"/>
              </a:rPr>
              <a:t>【</a:t>
            </a:r>
            <a:r>
              <a:rPr kumimoji="0" lang="zh-CN" altLang="en-US" sz="2800" b="1" i="0" u="none" strike="noStrike" kern="0" cap="none" spc="0" normalizeH="0" baseline="0" noProof="0" dirty="0" smtClean="0">
                <a:ln/>
                <a:solidFill>
                  <a:schemeClr val="accent4"/>
                </a:solidFill>
                <a:effectLst/>
                <a:uLnTx/>
                <a:uFillTx/>
                <a:latin typeface="+mn-lt"/>
                <a:ea typeface="+mn-ea"/>
                <a:cs typeface="+mn-cs"/>
              </a:rPr>
              <a:t>例</a:t>
            </a:r>
            <a:r>
              <a:rPr kumimoji="0" lang="en-US" altLang="zh-CN" sz="2800" b="1" i="0" u="none" strike="noStrike" kern="0" cap="none" spc="0" normalizeH="0" baseline="0" noProof="0" dirty="0" smtClean="0">
                <a:ln/>
                <a:solidFill>
                  <a:schemeClr val="accent4"/>
                </a:solidFill>
                <a:effectLst/>
                <a:uLnTx/>
                <a:uFillTx/>
                <a:latin typeface="+mn-lt"/>
                <a:ea typeface="+mn-ea"/>
                <a:cs typeface="+mn-cs"/>
              </a:rPr>
              <a:t>11-5】  </a:t>
            </a:r>
            <a:r>
              <a:rPr kumimoji="0" lang="zh-CN" altLang="en-US" sz="2800" b="1" i="0" u="none" strike="noStrike" kern="0" cap="none" spc="0" normalizeH="0" baseline="0" noProof="0" dirty="0" smtClean="0">
                <a:ln/>
                <a:solidFill>
                  <a:schemeClr val="accent4"/>
                </a:solidFill>
                <a:effectLst/>
                <a:uLnTx/>
                <a:uFillTx/>
                <a:latin typeface="+mn-lt"/>
                <a:ea typeface="+mn-ea"/>
                <a:cs typeface="+mn-cs"/>
              </a:rPr>
              <a:t>删除表</a:t>
            </a:r>
            <a:r>
              <a:rPr kumimoji="0" lang="en-US" altLang="zh-CN" sz="2800" b="1" i="0" u="none" strike="noStrike" kern="0" cap="none" spc="0" normalizeH="0" baseline="0" noProof="0" dirty="0" smtClean="0">
                <a:ln/>
                <a:solidFill>
                  <a:schemeClr val="accent4"/>
                </a:solidFill>
                <a:effectLst/>
                <a:uLnTx/>
                <a:uFillTx/>
                <a:latin typeface="+mn-lt"/>
                <a:ea typeface="+mn-ea"/>
                <a:cs typeface="+mn-cs"/>
              </a:rPr>
              <a:t>Employees</a:t>
            </a:r>
            <a:r>
              <a:rPr kumimoji="0" lang="zh-CN" altLang="en-US" sz="2800" b="1" i="0" u="none" strike="noStrike" kern="0" cap="none" spc="0" normalizeH="0" baseline="0" noProof="0" dirty="0" smtClean="0">
                <a:ln/>
                <a:solidFill>
                  <a:schemeClr val="accent4"/>
                </a:solidFill>
                <a:effectLst/>
                <a:uLnTx/>
                <a:uFillTx/>
                <a:latin typeface="+mn-lt"/>
                <a:ea typeface="+mn-ea"/>
                <a:cs typeface="+mn-cs"/>
              </a:rPr>
              <a:t>中列</a:t>
            </a:r>
            <a:r>
              <a:rPr kumimoji="0" lang="en-US" altLang="zh-CN" sz="2800" b="1" i="0" u="none" strike="noStrike" kern="0" cap="none" spc="0" normalizeH="0" baseline="0" noProof="0" dirty="0" err="1" smtClean="0">
                <a:ln/>
                <a:solidFill>
                  <a:schemeClr val="accent4"/>
                </a:solidFill>
                <a:effectLst/>
                <a:uLnTx/>
                <a:uFillTx/>
                <a:latin typeface="+mn-lt"/>
                <a:ea typeface="+mn-ea"/>
                <a:cs typeface="+mn-cs"/>
              </a:rPr>
              <a:t>Emp_name</a:t>
            </a:r>
            <a:r>
              <a:rPr kumimoji="0" lang="zh-CN" altLang="en-US" sz="2800" b="1" i="0" u="none" strike="noStrike" kern="0" cap="none" spc="0" normalizeH="0" baseline="0" noProof="0" dirty="0" smtClean="0">
                <a:ln/>
                <a:solidFill>
                  <a:schemeClr val="accent4"/>
                </a:solidFill>
                <a:effectLst/>
                <a:uLnTx/>
                <a:uFillTx/>
                <a:latin typeface="+mn-lt"/>
                <a:ea typeface="+mn-ea"/>
                <a:cs typeface="+mn-cs"/>
              </a:rPr>
              <a:t>等于“李明”的数据，可以使用以下</a:t>
            </a:r>
            <a:r>
              <a:rPr kumimoji="0" lang="en-US" altLang="zh-CN" sz="2800" b="1" i="0" u="none" strike="noStrike" kern="0" cap="none" spc="0" normalizeH="0" baseline="0" noProof="0" dirty="0" smtClean="0">
                <a:ln/>
                <a:solidFill>
                  <a:schemeClr val="accent4"/>
                </a:solidFill>
                <a:effectLst/>
                <a:uLnTx/>
                <a:uFillTx/>
                <a:latin typeface="+mn-lt"/>
                <a:ea typeface="+mn-ea"/>
                <a:cs typeface="+mn-cs"/>
              </a:rPr>
              <a:t>SQL</a:t>
            </a:r>
            <a:r>
              <a:rPr kumimoji="0" lang="zh-CN" altLang="en-US" sz="2800" b="1" i="0" u="none" strike="noStrike" kern="0" cap="none" spc="0" normalizeH="0" baseline="0" noProof="0" dirty="0" smtClean="0">
                <a:ln/>
                <a:solidFill>
                  <a:schemeClr val="accent4"/>
                </a:solidFill>
                <a:effectLst/>
                <a:uLnTx/>
                <a:uFillTx/>
                <a:latin typeface="+mn-lt"/>
                <a:ea typeface="+mn-ea"/>
                <a:cs typeface="+mn-cs"/>
              </a:rPr>
              <a:t>语句：</a:t>
            </a:r>
            <a:endParaRPr kumimoji="0" lang="zh-CN" altLang="en-US" sz="2800" b="1" i="0" u="none" strike="noStrike" kern="0" cap="none" spc="0" normalizeH="0" baseline="0" noProof="0" dirty="0" smtClean="0">
              <a:ln/>
              <a:solidFill>
                <a:schemeClr val="accent4"/>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defRPr/>
            </a:pPr>
            <a:r>
              <a:rPr kumimoji="0" lang="en-US" altLang="zh-CN" sz="2800" b="1" i="0" u="none" strike="noStrike" kern="0" cap="none" spc="0" normalizeH="0" baseline="0" noProof="0" dirty="0" smtClean="0">
                <a:ln/>
                <a:solidFill>
                  <a:srgbClr val="FF0000"/>
                </a:solidFill>
                <a:effectLst/>
                <a:uLnTx/>
                <a:uFillTx/>
                <a:latin typeface="+mn-lt"/>
                <a:ea typeface="+mn-ea"/>
                <a:cs typeface="+mn-cs"/>
              </a:rPr>
              <a:t>DELETE FROM Employees WHERE </a:t>
            </a:r>
            <a:r>
              <a:rPr kumimoji="0" lang="en-US" altLang="zh-CN" sz="2800" b="1" i="0" u="none" strike="noStrike" kern="0" cap="none" spc="0" normalizeH="0" baseline="0" noProof="0" dirty="0" err="1" smtClean="0">
                <a:ln/>
                <a:solidFill>
                  <a:srgbClr val="FF0000"/>
                </a:solidFill>
                <a:effectLst/>
                <a:uLnTx/>
                <a:uFillTx/>
                <a:latin typeface="+mn-lt"/>
                <a:ea typeface="+mn-ea"/>
                <a:cs typeface="+mn-cs"/>
              </a:rPr>
              <a:t>Emp_name</a:t>
            </a:r>
            <a:r>
              <a:rPr kumimoji="0" lang="en-US" altLang="zh-CN" sz="2800" b="1" i="0" u="none" strike="noStrike" kern="0" cap="none" spc="0" normalizeH="0" baseline="0" noProof="0" dirty="0" smtClean="0">
                <a:ln/>
                <a:solidFill>
                  <a:srgbClr val="FF0000"/>
                </a:solidFill>
                <a:effectLst/>
                <a:uLnTx/>
                <a:uFillTx/>
                <a:latin typeface="+mn-lt"/>
                <a:ea typeface="+mn-ea"/>
                <a:cs typeface="+mn-cs"/>
              </a:rPr>
              <a:t> = '</a:t>
            </a:r>
            <a:r>
              <a:rPr kumimoji="0" lang="zh-CN" altLang="en-US" sz="2800" b="1" i="0" u="none" strike="noStrike" kern="0" cap="none" spc="0" normalizeH="0" baseline="0" noProof="0" dirty="0" smtClean="0">
                <a:ln/>
                <a:solidFill>
                  <a:srgbClr val="FF0000"/>
                </a:solidFill>
                <a:effectLst/>
                <a:uLnTx/>
                <a:uFillTx/>
                <a:latin typeface="+mn-lt"/>
                <a:ea typeface="+mn-ea"/>
                <a:cs typeface="+mn-cs"/>
              </a:rPr>
              <a:t>李明</a:t>
            </a:r>
            <a:r>
              <a:rPr kumimoji="0" lang="en-US" altLang="zh-CN" sz="2800" b="1" i="0" u="none" strike="noStrike" kern="0" cap="none" spc="0" normalizeH="0" baseline="0" noProof="0" dirty="0" smtClean="0">
                <a:ln/>
                <a:solidFill>
                  <a:srgbClr val="FF0000"/>
                </a:solidFill>
                <a:effectLst/>
                <a:uLnTx/>
                <a:uFillTx/>
                <a:latin typeface="+mn-lt"/>
                <a:ea typeface="+mn-ea"/>
                <a:cs typeface="+mn-cs"/>
              </a:rPr>
              <a:t>';</a:t>
            </a:r>
            <a:endParaRPr kumimoji="0" lang="en-US" altLang="zh-CN" sz="2800" b="1" i="0" u="none" strike="noStrike" kern="0" cap="none" spc="0" normalizeH="0" baseline="0" noProof="0" dirty="0" smtClean="0">
              <a:ln/>
              <a:solidFill>
                <a:schemeClr val="accent4"/>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Wingdings" panose="05000000000000000000" pitchFamily="2" charset="2"/>
              <a:buChar char="p"/>
              <a:defRPr/>
            </a:pPr>
            <a:endParaRPr kumimoji="0" lang="en-US" altLang="zh-CN" sz="2800" b="1" i="0" u="none" strike="noStrike" kern="0" cap="none" spc="0" normalizeH="0" baseline="0" noProof="0" dirty="0" smtClean="0">
              <a:ln/>
              <a:solidFill>
                <a:schemeClr val="accent4"/>
              </a:solidFill>
              <a:effectLst/>
              <a:uLnTx/>
              <a:uFillTx/>
              <a:latin typeface="+mn-lt"/>
              <a:ea typeface="+mn-ea"/>
              <a:cs typeface="+mn-cs"/>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1" name="标题 1"/>
          <p:cNvSpPr>
            <a:spLocks noGrp="1"/>
          </p:cNvSpPr>
          <p:nvPr>
            <p:ph type="title"/>
          </p:nvPr>
        </p:nvSpPr>
        <p:spPr/>
        <p:txBody>
          <a:bodyPr vert="horz" wrap="square" lIns="91440" tIns="45720" rIns="91440" bIns="45720" anchor="ctr"/>
          <a:p>
            <a:pPr algn="ctr"/>
            <a:r>
              <a:rPr lang="en-US" altLang="zh-CN" dirty="0"/>
              <a:t>2.9  </a:t>
            </a:r>
            <a:r>
              <a:rPr lang="zh-CN" altLang="en-US" dirty="0"/>
              <a:t>查询数据</a:t>
            </a:r>
            <a:endParaRPr lang="zh-CN" altLang="en-US" dirty="0"/>
          </a:p>
        </p:txBody>
      </p:sp>
      <p:sp>
        <p:nvSpPr>
          <p:cNvPr id="3" name="内容占位符 2"/>
          <p:cNvSpPr>
            <a:spLocks noGrp="1"/>
          </p:cNvSpPr>
          <p:nvPr>
            <p:ph idx="1"/>
          </p:nvPr>
        </p:nvSpPr>
        <p:spPr>
          <a:xfrm>
            <a:off x="912813" y="1276350"/>
            <a:ext cx="7850188" cy="4591050"/>
          </a:xfrm>
        </p:spPr>
        <p:txBody>
          <a:bodyPr vert="horz" wrap="square" lIns="91440" tIns="45720" rIns="91440" bIns="45720" numCol="1" anchor="t" anchorCtr="0" compatLnSpc="1">
            <a:scene3d>
              <a:camera prst="orthographicFront"/>
              <a:lightRig rig="soft" dir="t">
                <a:rot lat="0" lon="0" rev="15600000"/>
              </a:lightRig>
            </a:scene3d>
            <a:sp3d extrusionH="57150" prstMaterial="softEdge">
              <a:bevelT w="25400" h="38100"/>
            </a:sp3d>
          </a:body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defRPr/>
            </a:pPr>
            <a:r>
              <a:rPr kumimoji="0" lang="zh-CN" altLang="en-US" sz="2400" b="1" i="0" u="none" strike="noStrike" kern="0" cap="none" spc="0" normalizeH="0" baseline="0" noProof="0" dirty="0" smtClean="0">
                <a:ln/>
                <a:solidFill>
                  <a:schemeClr val="accent4"/>
                </a:solidFill>
                <a:effectLst/>
                <a:uLnTx/>
                <a:uFillTx/>
                <a:latin typeface="+mn-lt"/>
                <a:ea typeface="+mn-ea"/>
                <a:cs typeface="+mn-cs"/>
              </a:rPr>
              <a:t>可以使用</a:t>
            </a:r>
            <a:r>
              <a:rPr kumimoji="0" lang="en-US" altLang="zh-CN" sz="2400" b="1" i="0" u="none" strike="noStrike" kern="0" cap="none" spc="0" normalizeH="0" baseline="0" noProof="0" dirty="0" smtClean="0">
                <a:ln/>
                <a:solidFill>
                  <a:schemeClr val="accent4"/>
                </a:solidFill>
                <a:effectLst/>
                <a:uLnTx/>
                <a:uFillTx/>
                <a:latin typeface="+mn-lt"/>
                <a:ea typeface="+mn-ea"/>
                <a:cs typeface="+mn-cs"/>
              </a:rPr>
              <a:t>SELECT</a:t>
            </a:r>
            <a:r>
              <a:rPr kumimoji="0" lang="zh-CN" altLang="en-US" sz="2400" b="1" i="0" u="none" strike="noStrike" kern="0" cap="none" spc="0" normalizeH="0" baseline="0" noProof="0" dirty="0" smtClean="0">
                <a:ln/>
                <a:solidFill>
                  <a:schemeClr val="accent4"/>
                </a:solidFill>
                <a:effectLst/>
                <a:uLnTx/>
                <a:uFillTx/>
                <a:latin typeface="+mn-lt"/>
                <a:ea typeface="+mn-ea"/>
                <a:cs typeface="+mn-cs"/>
              </a:rPr>
              <a:t>语句查询表中的数据，基本使用方法如下所示：</a:t>
            </a:r>
            <a:endParaRPr kumimoji="0" lang="zh-CN" altLang="en-US" sz="2400" b="1" i="0" u="none" strike="noStrike" kern="0" cap="none" spc="0" normalizeH="0" baseline="0" noProof="0" dirty="0" smtClean="0">
              <a:ln/>
              <a:solidFill>
                <a:schemeClr val="accent4"/>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defRPr/>
            </a:pPr>
            <a:r>
              <a:rPr kumimoji="0" lang="en-US" altLang="zh-CN" sz="2400" b="1" i="0" u="none" strike="noStrike" kern="0" cap="none" spc="0" normalizeH="0" baseline="0" noProof="0" dirty="0" smtClean="0">
                <a:ln/>
                <a:solidFill>
                  <a:srgbClr val="FF0000"/>
                </a:solidFill>
                <a:effectLst/>
                <a:uLnTx/>
                <a:uFillTx/>
                <a:latin typeface="+mn-lt"/>
                <a:ea typeface="+mn-ea"/>
                <a:cs typeface="+mn-cs"/>
              </a:rPr>
              <a:t>SELECT * FROM </a:t>
            </a:r>
            <a:r>
              <a:rPr kumimoji="0" lang="zh-CN" altLang="en-US" sz="2400" b="1" i="0" u="none" strike="noStrike" kern="0" cap="none" spc="0" normalizeH="0" baseline="0" noProof="0" dirty="0" smtClean="0">
                <a:ln/>
                <a:solidFill>
                  <a:srgbClr val="FF0000"/>
                </a:solidFill>
                <a:effectLst/>
                <a:uLnTx/>
                <a:uFillTx/>
                <a:latin typeface="+mn-lt"/>
                <a:ea typeface="+mn-ea"/>
                <a:cs typeface="+mn-cs"/>
              </a:rPr>
              <a:t>表名</a:t>
            </a:r>
            <a:r>
              <a:rPr kumimoji="0" lang="en-US" altLang="zh-CN" sz="2400" b="1" i="0" u="none" strike="noStrike" kern="0" cap="none" spc="0" normalizeH="0" baseline="0" noProof="0" dirty="0" smtClean="0">
                <a:ln/>
                <a:solidFill>
                  <a:srgbClr val="FF0000"/>
                </a:solidFill>
                <a:effectLst/>
                <a:uLnTx/>
                <a:uFillTx/>
                <a:latin typeface="+mn-lt"/>
                <a:ea typeface="+mn-ea"/>
                <a:cs typeface="+mn-cs"/>
              </a:rPr>
              <a:t>WHERE </a:t>
            </a:r>
            <a:r>
              <a:rPr kumimoji="0" lang="zh-CN" altLang="en-US" sz="2400" b="1" i="0" u="none" strike="noStrike" kern="0" cap="none" spc="0" normalizeH="0" baseline="0" noProof="0" dirty="0" smtClean="0">
                <a:ln/>
                <a:solidFill>
                  <a:srgbClr val="FF0000"/>
                </a:solidFill>
                <a:effectLst/>
                <a:uLnTx/>
                <a:uFillTx/>
                <a:latin typeface="+mn-lt"/>
                <a:ea typeface="+mn-ea"/>
                <a:cs typeface="+mn-cs"/>
              </a:rPr>
              <a:t>删除条件表达式</a:t>
            </a:r>
            <a:endParaRPr kumimoji="0" lang="zh-CN" altLang="en-US" sz="2400" b="1" i="0" u="none" strike="noStrike" kern="0" cap="none" spc="0" normalizeH="0" baseline="0" noProof="0" dirty="0" smtClean="0">
              <a:ln/>
              <a:solidFill>
                <a:srgbClr val="FF0000"/>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defRPr/>
            </a:pPr>
            <a:r>
              <a:rPr kumimoji="0" lang="zh-CN" altLang="en-US" sz="2400" b="1" i="0" u="none" strike="noStrike" kern="0" cap="none" spc="0" normalizeH="0" baseline="0" noProof="0" dirty="0" smtClean="0">
                <a:ln/>
                <a:solidFill>
                  <a:schemeClr val="accent4"/>
                </a:solidFill>
                <a:effectLst/>
                <a:uLnTx/>
                <a:uFillTx/>
                <a:latin typeface="+mn-lt"/>
                <a:ea typeface="+mn-ea"/>
                <a:cs typeface="+mn-cs"/>
              </a:rPr>
              <a:t>*表示查询表中所有的字段，当执行</a:t>
            </a:r>
            <a:r>
              <a:rPr kumimoji="0" lang="en-US" altLang="zh-CN" sz="2400" b="1" i="0" u="none" strike="noStrike" kern="0" cap="none" spc="0" normalizeH="0" baseline="0" noProof="0" dirty="0" smtClean="0">
                <a:ln/>
                <a:solidFill>
                  <a:schemeClr val="accent4"/>
                </a:solidFill>
                <a:effectLst/>
                <a:uLnTx/>
                <a:uFillTx/>
                <a:latin typeface="+mn-lt"/>
                <a:ea typeface="+mn-ea"/>
                <a:cs typeface="+mn-cs"/>
              </a:rPr>
              <a:t>SELECT</a:t>
            </a:r>
            <a:r>
              <a:rPr kumimoji="0" lang="zh-CN" altLang="en-US" sz="2400" b="1" i="0" u="none" strike="noStrike" kern="0" cap="none" spc="0" normalizeH="0" baseline="0" noProof="0" dirty="0" smtClean="0">
                <a:ln/>
                <a:solidFill>
                  <a:schemeClr val="accent4"/>
                </a:solidFill>
                <a:effectLst/>
                <a:uLnTx/>
                <a:uFillTx/>
                <a:latin typeface="+mn-lt"/>
                <a:ea typeface="+mn-ea"/>
                <a:cs typeface="+mn-cs"/>
              </a:rPr>
              <a:t>语句时，指定表中所有满足</a:t>
            </a:r>
            <a:r>
              <a:rPr kumimoji="0" lang="en-US" altLang="zh-CN" sz="2400" b="1" i="0" u="none" strike="noStrike" kern="0" cap="none" spc="0" normalizeH="0" baseline="0" noProof="0" dirty="0" smtClean="0">
                <a:ln/>
                <a:solidFill>
                  <a:schemeClr val="accent4"/>
                </a:solidFill>
                <a:effectLst/>
                <a:uLnTx/>
                <a:uFillTx/>
                <a:latin typeface="+mn-lt"/>
                <a:ea typeface="+mn-ea"/>
                <a:cs typeface="+mn-cs"/>
              </a:rPr>
              <a:t>WHERE</a:t>
            </a:r>
            <a:r>
              <a:rPr kumimoji="0" lang="zh-CN" altLang="en-US" sz="2400" b="1" i="0" u="none" strike="noStrike" kern="0" cap="none" spc="0" normalizeH="0" baseline="0" noProof="0" dirty="0" smtClean="0">
                <a:ln/>
                <a:solidFill>
                  <a:schemeClr val="accent4"/>
                </a:solidFill>
                <a:effectLst/>
                <a:uLnTx/>
                <a:uFillTx/>
                <a:latin typeface="+mn-lt"/>
                <a:ea typeface="+mn-ea"/>
                <a:cs typeface="+mn-cs"/>
              </a:rPr>
              <a:t>子句条件的行都将被返回。</a:t>
            </a:r>
            <a:endParaRPr kumimoji="0" lang="zh-CN" altLang="en-US" sz="2400" b="1" i="0" u="none" strike="noStrike" kern="0" cap="none" spc="0" normalizeH="0" baseline="0" noProof="0" dirty="0" smtClean="0">
              <a:ln/>
              <a:solidFill>
                <a:schemeClr val="accent4"/>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defRPr/>
            </a:pPr>
            <a:r>
              <a:rPr kumimoji="0" lang="en-US" altLang="zh-CN" sz="2400" b="1" i="0" u="none" strike="noStrike" kern="0" cap="none" spc="0" normalizeH="0" baseline="0" noProof="0" dirty="0" smtClean="0">
                <a:ln/>
                <a:solidFill>
                  <a:schemeClr val="accent4"/>
                </a:solidFill>
                <a:effectLst/>
                <a:uLnTx/>
                <a:uFillTx/>
                <a:latin typeface="+mn-lt"/>
                <a:ea typeface="+mn-ea"/>
                <a:cs typeface="+mn-cs"/>
              </a:rPr>
              <a:t>【</a:t>
            </a:r>
            <a:r>
              <a:rPr kumimoji="0" lang="zh-CN" altLang="en-US" sz="2400" b="1" i="0" u="none" strike="noStrike" kern="0" cap="none" spc="0" normalizeH="0" baseline="0" noProof="0" dirty="0" smtClean="0">
                <a:ln/>
                <a:solidFill>
                  <a:schemeClr val="accent4"/>
                </a:solidFill>
                <a:effectLst/>
                <a:uLnTx/>
                <a:uFillTx/>
                <a:latin typeface="+mn-lt"/>
                <a:ea typeface="+mn-ea"/>
                <a:cs typeface="+mn-cs"/>
              </a:rPr>
              <a:t>例</a:t>
            </a:r>
            <a:r>
              <a:rPr kumimoji="0" lang="en-US" altLang="zh-CN" sz="2400" b="1" i="0" u="none" strike="noStrike" kern="0" cap="none" spc="0" normalizeH="0" baseline="0" noProof="0" dirty="0" smtClean="0">
                <a:ln/>
                <a:solidFill>
                  <a:schemeClr val="accent4"/>
                </a:solidFill>
                <a:effectLst/>
                <a:uLnTx/>
                <a:uFillTx/>
                <a:latin typeface="+mn-lt"/>
                <a:ea typeface="+mn-ea"/>
                <a:cs typeface="+mn-cs"/>
              </a:rPr>
              <a:t>11-6】  </a:t>
            </a:r>
            <a:r>
              <a:rPr kumimoji="0" lang="zh-CN" altLang="en-US" sz="2400" b="1" i="0" u="none" strike="noStrike" kern="0" cap="none" spc="0" normalizeH="0" baseline="0" noProof="0" dirty="0" smtClean="0">
                <a:ln/>
                <a:solidFill>
                  <a:schemeClr val="accent4"/>
                </a:solidFill>
                <a:effectLst/>
                <a:uLnTx/>
                <a:uFillTx/>
                <a:latin typeface="+mn-lt"/>
                <a:ea typeface="+mn-ea"/>
                <a:cs typeface="+mn-cs"/>
              </a:rPr>
              <a:t>查询表</a:t>
            </a:r>
            <a:r>
              <a:rPr kumimoji="0" lang="en-US" altLang="zh-CN" sz="2400" b="1" i="0" u="none" strike="noStrike" kern="0" cap="none" spc="0" normalizeH="0" baseline="0" noProof="0" dirty="0" smtClean="0">
                <a:ln/>
                <a:solidFill>
                  <a:schemeClr val="accent4"/>
                </a:solidFill>
                <a:effectLst/>
                <a:uLnTx/>
                <a:uFillTx/>
                <a:latin typeface="+mn-lt"/>
                <a:ea typeface="+mn-ea"/>
                <a:cs typeface="+mn-cs"/>
              </a:rPr>
              <a:t>Employees</a:t>
            </a:r>
            <a:r>
              <a:rPr kumimoji="0" lang="zh-CN" altLang="en-US" sz="2400" b="1" i="0" u="none" strike="noStrike" kern="0" cap="none" spc="0" normalizeH="0" baseline="0" noProof="0" dirty="0" smtClean="0">
                <a:ln/>
                <a:solidFill>
                  <a:schemeClr val="accent4"/>
                </a:solidFill>
                <a:effectLst/>
                <a:uLnTx/>
                <a:uFillTx/>
                <a:latin typeface="+mn-lt"/>
                <a:ea typeface="+mn-ea"/>
                <a:cs typeface="+mn-cs"/>
              </a:rPr>
              <a:t>中列</a:t>
            </a:r>
            <a:r>
              <a:rPr kumimoji="0" lang="en-US" altLang="zh-CN" sz="2400" b="1" i="0" u="none" strike="noStrike" kern="0" cap="none" spc="0" normalizeH="0" baseline="0" noProof="0" dirty="0" smtClean="0">
                <a:ln/>
                <a:solidFill>
                  <a:schemeClr val="accent4"/>
                </a:solidFill>
                <a:effectLst/>
                <a:uLnTx/>
                <a:uFillTx/>
                <a:latin typeface="+mn-lt"/>
                <a:ea typeface="+mn-ea"/>
                <a:cs typeface="+mn-cs"/>
              </a:rPr>
              <a:t>Title</a:t>
            </a:r>
            <a:r>
              <a:rPr kumimoji="0" lang="zh-CN" altLang="en-US" sz="2400" b="1" i="0" u="none" strike="noStrike" kern="0" cap="none" spc="0" normalizeH="0" baseline="0" noProof="0" dirty="0" smtClean="0">
                <a:ln/>
                <a:solidFill>
                  <a:schemeClr val="accent4"/>
                </a:solidFill>
                <a:effectLst/>
                <a:uLnTx/>
                <a:uFillTx/>
                <a:latin typeface="+mn-lt"/>
                <a:ea typeface="+mn-ea"/>
                <a:cs typeface="+mn-cs"/>
              </a:rPr>
              <a:t>等于“部门经理”的数据，可以使用以下</a:t>
            </a:r>
            <a:r>
              <a:rPr kumimoji="0" lang="en-US" altLang="zh-CN" sz="2400" b="1" i="0" u="none" strike="noStrike" kern="0" cap="none" spc="0" normalizeH="0" baseline="0" noProof="0" dirty="0" smtClean="0">
                <a:ln/>
                <a:solidFill>
                  <a:schemeClr val="accent4"/>
                </a:solidFill>
                <a:effectLst/>
                <a:uLnTx/>
                <a:uFillTx/>
                <a:latin typeface="+mn-lt"/>
                <a:ea typeface="+mn-ea"/>
                <a:cs typeface="+mn-cs"/>
              </a:rPr>
              <a:t>SQL</a:t>
            </a:r>
            <a:r>
              <a:rPr kumimoji="0" lang="zh-CN" altLang="en-US" sz="2400" b="1" i="0" u="none" strike="noStrike" kern="0" cap="none" spc="0" normalizeH="0" baseline="0" noProof="0" dirty="0" smtClean="0">
                <a:ln/>
                <a:solidFill>
                  <a:schemeClr val="accent4"/>
                </a:solidFill>
                <a:effectLst/>
                <a:uLnTx/>
                <a:uFillTx/>
                <a:latin typeface="+mn-lt"/>
                <a:ea typeface="+mn-ea"/>
                <a:cs typeface="+mn-cs"/>
              </a:rPr>
              <a:t>语句：</a:t>
            </a:r>
            <a:endParaRPr kumimoji="0" lang="zh-CN" altLang="en-US" sz="2400" b="1" i="0" u="none" strike="noStrike" kern="0" cap="none" spc="0" normalizeH="0" baseline="0" noProof="0" dirty="0" smtClean="0">
              <a:ln/>
              <a:solidFill>
                <a:schemeClr val="accent4"/>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defRPr/>
            </a:pPr>
            <a:r>
              <a:rPr kumimoji="0" lang="en-US" altLang="zh-CN" sz="2400" b="1" i="0" u="none" strike="noStrike" kern="0" cap="none" spc="0" normalizeH="0" baseline="0" noProof="0" dirty="0" smtClean="0">
                <a:ln/>
                <a:solidFill>
                  <a:srgbClr val="FF0000"/>
                </a:solidFill>
                <a:effectLst/>
                <a:uLnTx/>
                <a:uFillTx/>
                <a:latin typeface="+mn-lt"/>
                <a:ea typeface="+mn-ea"/>
                <a:cs typeface="+mn-cs"/>
              </a:rPr>
              <a:t>SELECT * FROM Employees WHERE Title= '</a:t>
            </a:r>
            <a:r>
              <a:rPr kumimoji="0" lang="zh-CN" altLang="en-US" sz="2400" b="1" i="0" u="none" strike="noStrike" kern="0" cap="none" spc="0" normalizeH="0" baseline="0" noProof="0" dirty="0" smtClean="0">
                <a:ln/>
                <a:solidFill>
                  <a:srgbClr val="FF0000"/>
                </a:solidFill>
                <a:effectLst/>
                <a:uLnTx/>
                <a:uFillTx/>
                <a:latin typeface="+mn-lt"/>
                <a:ea typeface="+mn-ea"/>
                <a:cs typeface="+mn-cs"/>
              </a:rPr>
              <a:t>部门经理</a:t>
            </a:r>
            <a:r>
              <a:rPr kumimoji="0" lang="en-US" altLang="zh-CN" sz="2400" b="1" i="0" u="none" strike="noStrike" kern="0" cap="none" spc="0" normalizeH="0" baseline="0" noProof="0" dirty="0" smtClean="0">
                <a:ln/>
                <a:solidFill>
                  <a:srgbClr val="FF0000"/>
                </a:solidFill>
                <a:effectLst/>
                <a:uLnTx/>
                <a:uFillTx/>
                <a:latin typeface="+mn-lt"/>
                <a:ea typeface="+mn-ea"/>
                <a:cs typeface="+mn-cs"/>
              </a:rPr>
              <a:t>';</a:t>
            </a:r>
            <a:endParaRPr kumimoji="0" lang="en-US" altLang="zh-CN" sz="2400" b="1" i="0" u="none" strike="noStrike" kern="0" cap="none" spc="0" normalizeH="0" baseline="0" noProof="0" dirty="0" smtClean="0">
              <a:ln/>
              <a:solidFill>
                <a:schemeClr val="accent4"/>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defRPr/>
            </a:pPr>
            <a:r>
              <a:rPr kumimoji="0" lang="zh-CN" altLang="en-US" sz="2400" b="1" i="0" u="none" strike="noStrike" kern="0" cap="none" spc="0" normalizeH="0" baseline="0" noProof="0" dirty="0" smtClean="0">
                <a:ln/>
                <a:solidFill>
                  <a:schemeClr val="accent4"/>
                </a:solidFill>
                <a:effectLst/>
                <a:uLnTx/>
                <a:uFillTx/>
                <a:latin typeface="+mn-lt"/>
                <a:ea typeface="+mn-ea"/>
                <a:cs typeface="+mn-cs"/>
              </a:rPr>
              <a:t>执行结果如下：</a:t>
            </a:r>
            <a:endParaRPr kumimoji="0" lang="zh-CN" altLang="en-US" sz="2400" b="1" i="0" u="none" strike="noStrike" kern="0" cap="none" spc="0" normalizeH="0" baseline="0" noProof="0" dirty="0" smtClean="0">
              <a:ln/>
              <a:solidFill>
                <a:schemeClr val="accent4"/>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defRPr/>
            </a:pPr>
            <a:r>
              <a:rPr kumimoji="0" lang="en-US" altLang="zh-CN" sz="2400" b="1" i="0" u="none" strike="noStrike" kern="0" cap="none" spc="0" normalizeH="0" baseline="0" noProof="0" dirty="0" smtClean="0">
                <a:ln/>
                <a:solidFill>
                  <a:schemeClr val="accent4"/>
                </a:solidFill>
                <a:effectLst/>
                <a:uLnTx/>
                <a:uFillTx/>
                <a:latin typeface="+mn-lt"/>
                <a:ea typeface="+mn-ea"/>
                <a:cs typeface="+mn-cs"/>
              </a:rPr>
              <a:t>|</a:t>
            </a:r>
            <a:r>
              <a:rPr kumimoji="0" lang="zh-CN" altLang="en-US" sz="2400" b="1" i="0" u="none" strike="noStrike" kern="0" cap="none" spc="0" normalizeH="0" baseline="0" noProof="0" dirty="0" smtClean="0">
                <a:ln/>
                <a:solidFill>
                  <a:schemeClr val="accent4"/>
                </a:solidFill>
                <a:effectLst/>
                <a:uLnTx/>
                <a:uFillTx/>
                <a:latin typeface="+mn-lt"/>
                <a:ea typeface="+mn-ea"/>
                <a:cs typeface="+mn-cs"/>
              </a:rPr>
              <a:t>赵六</a:t>
            </a:r>
            <a:r>
              <a:rPr kumimoji="0" lang="en-US" altLang="zh-CN" sz="2400" b="1" i="0" u="none" strike="noStrike" kern="0" cap="none" spc="0" normalizeH="0" baseline="0" noProof="0" dirty="0" smtClean="0">
                <a:ln/>
                <a:solidFill>
                  <a:schemeClr val="accent4"/>
                </a:solidFill>
                <a:effectLst/>
                <a:uLnTx/>
                <a:uFillTx/>
                <a:latin typeface="+mn-lt"/>
                <a:ea typeface="+mn-ea"/>
                <a:cs typeface="+mn-cs"/>
              </a:rPr>
              <a:t>|</a:t>
            </a:r>
            <a:r>
              <a:rPr kumimoji="0" lang="zh-CN" altLang="en-US" sz="2400" b="1" i="0" u="none" strike="noStrike" kern="0" cap="none" spc="0" normalizeH="0" baseline="0" noProof="0" dirty="0" smtClean="0">
                <a:ln/>
                <a:solidFill>
                  <a:schemeClr val="accent4"/>
                </a:solidFill>
                <a:effectLst/>
                <a:uLnTx/>
                <a:uFillTx/>
                <a:latin typeface="+mn-lt"/>
                <a:ea typeface="+mn-ea"/>
                <a:cs typeface="+mn-cs"/>
              </a:rPr>
              <a:t>男</a:t>
            </a:r>
            <a:r>
              <a:rPr kumimoji="0" lang="en-US" altLang="zh-CN" sz="2400" b="1" i="0" u="none" strike="noStrike" kern="0" cap="none" spc="0" normalizeH="0" baseline="0" noProof="0" dirty="0" smtClean="0">
                <a:ln/>
                <a:solidFill>
                  <a:schemeClr val="accent4"/>
                </a:solidFill>
                <a:effectLst/>
                <a:uLnTx/>
                <a:uFillTx/>
                <a:latin typeface="+mn-lt"/>
                <a:ea typeface="+mn-ea"/>
                <a:cs typeface="+mn-cs"/>
              </a:rPr>
              <a:t>|</a:t>
            </a:r>
            <a:r>
              <a:rPr kumimoji="0" lang="zh-CN" altLang="en-US" sz="2400" b="1" i="0" u="none" strike="noStrike" kern="0" cap="none" spc="0" normalizeH="0" baseline="0" noProof="0" dirty="0" smtClean="0">
                <a:ln/>
                <a:solidFill>
                  <a:schemeClr val="accent4"/>
                </a:solidFill>
                <a:effectLst/>
                <a:uLnTx/>
                <a:uFillTx/>
                <a:latin typeface="+mn-lt"/>
                <a:ea typeface="+mn-ea"/>
                <a:cs typeface="+mn-cs"/>
              </a:rPr>
              <a:t>部门经理</a:t>
            </a:r>
            <a:r>
              <a:rPr kumimoji="0" lang="en-US" altLang="zh-CN" sz="2400" b="1" i="0" u="none" strike="noStrike" kern="0" cap="none" spc="0" normalizeH="0" baseline="0" noProof="0" dirty="0" smtClean="0">
                <a:ln/>
                <a:solidFill>
                  <a:schemeClr val="accent4"/>
                </a:solidFill>
                <a:effectLst/>
                <a:uLnTx/>
                <a:uFillTx/>
                <a:latin typeface="+mn-lt"/>
                <a:ea typeface="+mn-ea"/>
                <a:cs typeface="+mn-cs"/>
              </a:rPr>
              <a:t>|0.0|4101234567890|2|</a:t>
            </a:r>
            <a:endParaRPr kumimoji="0" lang="en-US" altLang="zh-CN" sz="2400" b="1" i="0" u="none" strike="noStrike" kern="0" cap="none" spc="0" normalizeH="0" baseline="0" noProof="0" dirty="0" smtClean="0">
              <a:ln/>
              <a:solidFill>
                <a:schemeClr val="accent4"/>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defRPr/>
            </a:pPr>
            <a:r>
              <a:rPr kumimoji="0" lang="en-US" altLang="zh-CN" sz="2400" b="1" i="0" u="none" strike="noStrike" kern="0" cap="none" spc="0" normalizeH="0" baseline="0" noProof="0" dirty="0" smtClean="0">
                <a:ln/>
                <a:solidFill>
                  <a:schemeClr val="accent4"/>
                </a:solidFill>
                <a:effectLst/>
                <a:uLnTx/>
                <a:uFillTx/>
                <a:latin typeface="+mn-lt"/>
                <a:ea typeface="+mn-ea"/>
                <a:cs typeface="+mn-cs"/>
              </a:rPr>
              <a:t>|</a:t>
            </a:r>
            <a:r>
              <a:rPr kumimoji="0" lang="zh-CN" altLang="en-US" sz="2400" b="1" i="0" u="none" strike="noStrike" kern="0" cap="none" spc="0" normalizeH="0" baseline="0" noProof="0" dirty="0" smtClean="0">
                <a:ln/>
                <a:solidFill>
                  <a:schemeClr val="accent4"/>
                </a:solidFill>
                <a:effectLst/>
                <a:uLnTx/>
                <a:uFillTx/>
                <a:latin typeface="+mn-lt"/>
                <a:ea typeface="+mn-ea"/>
                <a:cs typeface="+mn-cs"/>
              </a:rPr>
              <a:t>钱九</a:t>
            </a:r>
            <a:r>
              <a:rPr kumimoji="0" lang="en-US" altLang="zh-CN" sz="2400" b="1" i="0" u="none" strike="noStrike" kern="0" cap="none" spc="0" normalizeH="0" baseline="0" noProof="0" dirty="0" smtClean="0">
                <a:ln/>
                <a:solidFill>
                  <a:schemeClr val="accent4"/>
                </a:solidFill>
                <a:effectLst/>
                <a:uLnTx/>
                <a:uFillTx/>
                <a:latin typeface="+mn-lt"/>
                <a:ea typeface="+mn-ea"/>
                <a:cs typeface="+mn-cs"/>
              </a:rPr>
              <a:t>|</a:t>
            </a:r>
            <a:r>
              <a:rPr kumimoji="0" lang="zh-CN" altLang="en-US" sz="2400" b="1" i="0" u="none" strike="noStrike" kern="0" cap="none" spc="0" normalizeH="0" baseline="0" noProof="0" dirty="0" smtClean="0">
                <a:ln/>
                <a:solidFill>
                  <a:schemeClr val="accent4"/>
                </a:solidFill>
                <a:effectLst/>
                <a:uLnTx/>
                <a:uFillTx/>
                <a:latin typeface="+mn-lt"/>
                <a:ea typeface="+mn-ea"/>
                <a:cs typeface="+mn-cs"/>
              </a:rPr>
              <a:t>男</a:t>
            </a:r>
            <a:r>
              <a:rPr kumimoji="0" lang="en-US" altLang="zh-CN" sz="2400" b="1" i="0" u="none" strike="noStrike" kern="0" cap="none" spc="0" normalizeH="0" baseline="0" noProof="0" dirty="0" smtClean="0">
                <a:ln/>
                <a:solidFill>
                  <a:schemeClr val="accent4"/>
                </a:solidFill>
                <a:effectLst/>
                <a:uLnTx/>
                <a:uFillTx/>
                <a:latin typeface="+mn-lt"/>
                <a:ea typeface="+mn-ea"/>
                <a:cs typeface="+mn-cs"/>
              </a:rPr>
              <a:t>|</a:t>
            </a:r>
            <a:r>
              <a:rPr kumimoji="0" lang="zh-CN" altLang="en-US" sz="2400" b="1" i="0" u="none" strike="noStrike" kern="0" cap="none" spc="0" normalizeH="0" baseline="0" noProof="0" dirty="0" smtClean="0">
                <a:ln/>
                <a:solidFill>
                  <a:schemeClr val="accent4"/>
                </a:solidFill>
                <a:effectLst/>
                <a:uLnTx/>
                <a:uFillTx/>
                <a:latin typeface="+mn-lt"/>
                <a:ea typeface="+mn-ea"/>
                <a:cs typeface="+mn-cs"/>
              </a:rPr>
              <a:t>部门经理</a:t>
            </a:r>
            <a:r>
              <a:rPr kumimoji="0" lang="en-US" altLang="zh-CN" sz="2400" b="1" i="0" u="none" strike="noStrike" kern="0" cap="none" spc="0" normalizeH="0" baseline="0" noProof="0" dirty="0" smtClean="0">
                <a:ln/>
                <a:solidFill>
                  <a:schemeClr val="accent4"/>
                </a:solidFill>
                <a:effectLst/>
                <a:uLnTx/>
                <a:uFillTx/>
                <a:latin typeface="+mn-lt"/>
                <a:ea typeface="+mn-ea"/>
                <a:cs typeface="+mn-cs"/>
              </a:rPr>
              <a:t>|0.0|7101234567890|3|</a:t>
            </a:r>
            <a:endParaRPr kumimoji="0" lang="en-US" altLang="zh-CN" sz="2400" b="1" i="0" u="none" strike="noStrike" kern="0" cap="none" spc="0" normalizeH="0" baseline="0" noProof="0" dirty="0" smtClean="0">
              <a:ln/>
              <a:solidFill>
                <a:schemeClr val="accent4"/>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Wingdings" panose="05000000000000000000" pitchFamily="2" charset="2"/>
              <a:buChar char="p"/>
              <a:defRPr/>
            </a:pPr>
            <a:endParaRPr kumimoji="0" lang="en-US" altLang="zh-CN" sz="2400" b="1" i="0" u="none" strike="noStrike" kern="0" cap="none" spc="0" normalizeH="0" baseline="0" noProof="0" dirty="0" smtClean="0">
              <a:ln/>
              <a:solidFill>
                <a:schemeClr val="accent4"/>
              </a:solidFill>
              <a:effectLst/>
              <a:uLnTx/>
              <a:uFillTx/>
              <a:latin typeface="+mn-lt"/>
              <a:ea typeface="+mn-ea"/>
              <a:cs typeface="+mn-cs"/>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5" name="标题 1"/>
          <p:cNvSpPr>
            <a:spLocks noGrp="1"/>
          </p:cNvSpPr>
          <p:nvPr>
            <p:ph type="title"/>
          </p:nvPr>
        </p:nvSpPr>
        <p:spPr/>
        <p:txBody>
          <a:bodyPr vert="horz" wrap="square" lIns="91440" tIns="45720" rIns="91440" bIns="45720" anchor="ctr"/>
          <a:p>
            <a:r>
              <a:rPr lang="en-US" altLang="zh-CN" dirty="0"/>
              <a:t>2.10  </a:t>
            </a:r>
            <a:r>
              <a:rPr lang="zh-CN" altLang="en-US" dirty="0"/>
              <a:t>在</a:t>
            </a:r>
            <a:r>
              <a:rPr lang="en-US" altLang="zh-CN" dirty="0"/>
              <a:t>Python</a:t>
            </a:r>
            <a:r>
              <a:rPr lang="zh-CN" altLang="en-US" dirty="0"/>
              <a:t>中访问</a:t>
            </a:r>
            <a:r>
              <a:rPr lang="en-US" altLang="zh-CN" dirty="0"/>
              <a:t>SQLite</a:t>
            </a:r>
            <a:r>
              <a:rPr lang="zh-CN" altLang="en-US" dirty="0"/>
              <a:t>数据库</a:t>
            </a:r>
            <a:endParaRPr lang="zh-CN" altLang="en-US" dirty="0"/>
          </a:p>
        </p:txBody>
      </p:sp>
      <p:sp>
        <p:nvSpPr>
          <p:cNvPr id="3" name="内容占位符 2"/>
          <p:cNvSpPr>
            <a:spLocks noGrp="1"/>
          </p:cNvSpPr>
          <p:nvPr>
            <p:ph idx="1"/>
          </p:nvPr>
        </p:nvSpPr>
        <p:spPr>
          <a:xfrm>
            <a:off x="912813" y="1276350"/>
            <a:ext cx="7850188" cy="4591050"/>
          </a:xfrm>
        </p:spPr>
        <p:txBody>
          <a:bodyPr vert="horz" wrap="square" lIns="91440" tIns="45720" rIns="91440" bIns="45720" numCol="1" anchor="t" anchorCtr="0" compatLnSpc="1">
            <a:scene3d>
              <a:camera prst="orthographicFront"/>
              <a:lightRig rig="soft" dir="t">
                <a:rot lat="0" lon="0" rev="15600000"/>
              </a:lightRig>
            </a:scene3d>
            <a:sp3d extrusionH="57150" prstMaterial="softEdge">
              <a:bevelT w="25400" h="38100"/>
            </a:sp3d>
          </a:bodyPr>
          <a:lstStyle/>
          <a:p>
            <a:pPr marL="342900" marR="0" lvl="0" indent="-342900" algn="l" defTabSz="914400" rtl="0" eaLnBrk="0" fontAlgn="base" latinLnBrk="0" hangingPunct="0">
              <a:lnSpc>
                <a:spcPct val="100000"/>
              </a:lnSpc>
              <a:spcBef>
                <a:spcPct val="20000"/>
              </a:spcBef>
              <a:spcAft>
                <a:spcPct val="0"/>
              </a:spcAft>
              <a:buClrTx/>
              <a:buSzTx/>
              <a:buFont typeface="Wingdings" panose="05000000000000000000" pitchFamily="2" charset="2"/>
              <a:buChar char="p"/>
              <a:defRPr/>
            </a:pPr>
            <a:r>
              <a:rPr kumimoji="0" lang="en-US" altLang="zh-CN" sz="3200" b="1" i="0" u="none" strike="noStrike" kern="0" cap="none" spc="0" normalizeH="0" baseline="0" noProof="0" dirty="0" smtClean="0">
                <a:ln/>
                <a:solidFill>
                  <a:schemeClr val="accent4"/>
                </a:solidFill>
                <a:effectLst/>
                <a:uLnTx/>
                <a:uFillTx/>
                <a:latin typeface="+mn-lt"/>
                <a:ea typeface="+mn-ea"/>
                <a:cs typeface="+mn-cs"/>
              </a:rPr>
              <a:t>Python</a:t>
            </a:r>
            <a:r>
              <a:rPr kumimoji="0" lang="zh-CN" altLang="en-US" sz="3200" b="1" i="0" u="none" strike="noStrike" kern="0" cap="none" spc="0" normalizeH="0" baseline="0" noProof="0" dirty="0" smtClean="0">
                <a:ln/>
                <a:solidFill>
                  <a:schemeClr val="accent4"/>
                </a:solidFill>
                <a:effectLst/>
                <a:uLnTx/>
                <a:uFillTx/>
                <a:latin typeface="+mn-lt"/>
                <a:ea typeface="+mn-ea"/>
                <a:cs typeface="+mn-cs"/>
              </a:rPr>
              <a:t>中内置了</a:t>
            </a:r>
            <a:r>
              <a:rPr kumimoji="0" lang="en-US" altLang="zh-CN" sz="3200" b="1" i="0" u="none" strike="noStrike" kern="0" cap="none" spc="0" normalizeH="0" baseline="0" noProof="0" dirty="0" smtClean="0">
                <a:ln/>
                <a:solidFill>
                  <a:schemeClr val="accent4"/>
                </a:solidFill>
                <a:effectLst/>
                <a:uLnTx/>
                <a:uFillTx/>
                <a:latin typeface="+mn-lt"/>
                <a:ea typeface="+mn-ea"/>
                <a:cs typeface="+mn-cs"/>
              </a:rPr>
              <a:t>sqlite3</a:t>
            </a:r>
            <a:r>
              <a:rPr kumimoji="0" lang="zh-CN" altLang="en-US" sz="3200" b="1" i="0" u="none" strike="noStrike" kern="0" cap="none" spc="0" normalizeH="0" baseline="0" noProof="0" dirty="0" smtClean="0">
                <a:ln/>
                <a:solidFill>
                  <a:schemeClr val="accent4"/>
                </a:solidFill>
                <a:effectLst/>
                <a:uLnTx/>
                <a:uFillTx/>
                <a:latin typeface="+mn-lt"/>
                <a:ea typeface="+mn-ea"/>
                <a:cs typeface="+mn-cs"/>
              </a:rPr>
              <a:t>模块，可以很方便地访问</a:t>
            </a:r>
            <a:r>
              <a:rPr kumimoji="0" lang="en-US" altLang="zh-CN" sz="3200" b="1" i="0" u="none" strike="noStrike" kern="0" cap="none" spc="0" normalizeH="0" baseline="0" noProof="0" dirty="0" smtClean="0">
                <a:ln/>
                <a:solidFill>
                  <a:schemeClr val="accent4"/>
                </a:solidFill>
                <a:effectLst/>
                <a:uLnTx/>
                <a:uFillTx/>
                <a:latin typeface="+mn-lt"/>
                <a:ea typeface="+mn-ea"/>
                <a:cs typeface="+mn-cs"/>
              </a:rPr>
              <a:t>SQLite</a:t>
            </a:r>
            <a:r>
              <a:rPr kumimoji="0" lang="zh-CN" altLang="en-US" sz="3200" b="1" i="0" u="none" strike="noStrike" kern="0" cap="none" spc="0" normalizeH="0" baseline="0" noProof="0" dirty="0" smtClean="0">
                <a:ln/>
                <a:solidFill>
                  <a:schemeClr val="accent4"/>
                </a:solidFill>
                <a:effectLst/>
                <a:uLnTx/>
                <a:uFillTx/>
                <a:latin typeface="+mn-lt"/>
                <a:ea typeface="+mn-ea"/>
                <a:cs typeface="+mn-cs"/>
              </a:rPr>
              <a:t>数据库。首先需要使用下面的语句导入</a:t>
            </a:r>
            <a:r>
              <a:rPr kumimoji="0" lang="en-US" altLang="zh-CN" sz="3200" b="1" i="0" u="none" strike="noStrike" kern="0" cap="none" spc="0" normalizeH="0" baseline="0" noProof="0" dirty="0" smtClean="0">
                <a:ln/>
                <a:solidFill>
                  <a:schemeClr val="accent4"/>
                </a:solidFill>
                <a:effectLst/>
                <a:uLnTx/>
                <a:uFillTx/>
                <a:latin typeface="+mn-lt"/>
                <a:ea typeface="+mn-ea"/>
                <a:cs typeface="+mn-cs"/>
              </a:rPr>
              <a:t>sqlite3</a:t>
            </a:r>
            <a:r>
              <a:rPr kumimoji="0" lang="zh-CN" altLang="en-US" sz="3200" b="1" i="0" u="none" strike="noStrike" kern="0" cap="none" spc="0" normalizeH="0" baseline="0" noProof="0" dirty="0" smtClean="0">
                <a:ln/>
                <a:solidFill>
                  <a:schemeClr val="accent4"/>
                </a:solidFill>
                <a:effectLst/>
                <a:uLnTx/>
                <a:uFillTx/>
                <a:latin typeface="+mn-lt"/>
                <a:ea typeface="+mn-ea"/>
                <a:cs typeface="+mn-cs"/>
              </a:rPr>
              <a:t>模块：</a:t>
            </a:r>
            <a:endParaRPr kumimoji="0" lang="zh-CN" altLang="en-US" sz="3200" b="1" i="0" u="none" strike="noStrike" kern="0" cap="none" spc="0" normalizeH="0" baseline="0" noProof="0" dirty="0" smtClean="0">
              <a:ln/>
              <a:solidFill>
                <a:schemeClr val="accent4"/>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defRPr/>
            </a:pPr>
            <a:r>
              <a:rPr kumimoji="0" lang="en-US" altLang="zh-CN" sz="3200" b="1" i="0" u="none" strike="noStrike" kern="0" cap="none" spc="0" normalizeH="0" baseline="0" noProof="0" dirty="0" smtClean="0">
                <a:ln/>
                <a:solidFill>
                  <a:schemeClr val="accent4"/>
                </a:solidFill>
                <a:effectLst/>
                <a:uLnTx/>
                <a:uFillTx/>
                <a:latin typeface="+mn-lt"/>
                <a:ea typeface="+mn-ea"/>
                <a:cs typeface="+mn-cs"/>
              </a:rPr>
              <a:t>import sqlite3</a:t>
            </a:r>
            <a:endParaRPr kumimoji="0" lang="en-US" altLang="zh-CN" sz="3200" b="1" i="0" u="none" strike="noStrike" kern="0" cap="none" spc="0" normalizeH="0" baseline="0" noProof="0" dirty="0" smtClean="0">
              <a:ln/>
              <a:solidFill>
                <a:schemeClr val="accent4"/>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Wingdings" panose="05000000000000000000" pitchFamily="2" charset="2"/>
              <a:buChar char="p"/>
              <a:defRPr/>
            </a:pPr>
            <a:endParaRPr kumimoji="0" lang="en-US" altLang="zh-CN" sz="3200" b="1" i="0" u="none" strike="noStrike" kern="0" cap="none" spc="0" normalizeH="0" baseline="0" noProof="0" dirty="0" smtClean="0">
              <a:ln/>
              <a:solidFill>
                <a:schemeClr val="accent4"/>
              </a:solidFill>
              <a:effectLst/>
              <a:uLnTx/>
              <a:uFillTx/>
              <a:latin typeface="+mn-lt"/>
              <a:ea typeface="+mn-ea"/>
              <a:cs typeface="+mn-cs"/>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89" name="标题 1"/>
          <p:cNvSpPr>
            <a:spLocks noGrp="1"/>
          </p:cNvSpPr>
          <p:nvPr>
            <p:ph type="title"/>
          </p:nvPr>
        </p:nvSpPr>
        <p:spPr/>
        <p:txBody>
          <a:bodyPr vert="horz" wrap="square" lIns="91440" tIns="45720" rIns="91440" bIns="45720" anchor="ctr"/>
          <a:p>
            <a:pPr algn="ctr"/>
            <a:r>
              <a:rPr lang="en-US" altLang="zh-CN" dirty="0"/>
              <a:t>1</a:t>
            </a:r>
            <a:r>
              <a:rPr lang="zh-CN" altLang="en-US" dirty="0"/>
              <a:t>．创建和打开数据库</a:t>
            </a:r>
            <a:endParaRPr lang="zh-CN" altLang="en-US" dirty="0"/>
          </a:p>
        </p:txBody>
      </p:sp>
      <p:sp>
        <p:nvSpPr>
          <p:cNvPr id="3" name="内容占位符 2"/>
          <p:cNvSpPr>
            <a:spLocks noGrp="1"/>
          </p:cNvSpPr>
          <p:nvPr>
            <p:ph idx="1"/>
          </p:nvPr>
        </p:nvSpPr>
        <p:spPr>
          <a:xfrm>
            <a:off x="912813" y="1276350"/>
            <a:ext cx="7850188" cy="4591050"/>
          </a:xfrm>
        </p:spPr>
        <p:txBody>
          <a:bodyPr vert="horz" wrap="square" lIns="91440" tIns="45720" rIns="91440" bIns="45720" numCol="1" anchor="t" anchorCtr="0" compatLnSpc="1">
            <a:scene3d>
              <a:camera prst="orthographicFront"/>
              <a:lightRig rig="soft" dir="t">
                <a:rot lat="0" lon="0" rev="15600000"/>
              </a:lightRig>
            </a:scene3d>
            <a:sp3d extrusionH="57150" prstMaterial="softEdge">
              <a:bevelT w="25400" h="38100"/>
            </a:sp3d>
          </a:bodyPr>
          <a:lstStyle/>
          <a:p>
            <a:pPr marL="342900" marR="0" lvl="0" indent="-342900" algn="l" defTabSz="914400" rtl="0" eaLnBrk="0" fontAlgn="base" latinLnBrk="0" hangingPunct="0">
              <a:lnSpc>
                <a:spcPct val="100000"/>
              </a:lnSpc>
              <a:spcBef>
                <a:spcPct val="20000"/>
              </a:spcBef>
              <a:spcAft>
                <a:spcPct val="0"/>
              </a:spcAft>
              <a:buClrTx/>
              <a:buSzTx/>
              <a:buFont typeface="Wingdings" panose="05000000000000000000" pitchFamily="2" charset="2"/>
              <a:buChar char="p"/>
              <a:defRPr/>
            </a:pPr>
            <a:r>
              <a:rPr kumimoji="0" lang="zh-CN" altLang="en-US" sz="3200" b="1" i="0" u="none" strike="noStrike" kern="0" cap="none" spc="0" normalizeH="0" baseline="0" noProof="0" dirty="0" smtClean="0">
                <a:ln/>
                <a:solidFill>
                  <a:schemeClr val="accent4"/>
                </a:solidFill>
                <a:effectLst/>
                <a:uLnTx/>
                <a:uFillTx/>
                <a:latin typeface="+mn-lt"/>
                <a:ea typeface="+mn-ea"/>
                <a:cs typeface="+mn-cs"/>
              </a:rPr>
              <a:t>使用</a:t>
            </a:r>
            <a:r>
              <a:rPr kumimoji="0" lang="en-US" altLang="zh-CN" sz="3200" b="1" i="0" u="none" strike="noStrike" kern="0" cap="none" spc="0" normalizeH="0" baseline="0" noProof="0" dirty="0" smtClean="0">
                <a:ln/>
                <a:solidFill>
                  <a:schemeClr val="accent4"/>
                </a:solidFill>
                <a:effectLst/>
                <a:uLnTx/>
                <a:uFillTx/>
                <a:latin typeface="+mn-lt"/>
                <a:ea typeface="+mn-ea"/>
                <a:cs typeface="+mn-cs"/>
              </a:rPr>
              <a:t>connect()</a:t>
            </a:r>
            <a:r>
              <a:rPr kumimoji="0" lang="zh-CN" altLang="en-US" sz="3200" b="1" i="0" u="none" strike="noStrike" kern="0" cap="none" spc="0" normalizeH="0" baseline="0" noProof="0" dirty="0" smtClean="0">
                <a:ln/>
                <a:solidFill>
                  <a:schemeClr val="accent4"/>
                </a:solidFill>
                <a:effectLst/>
                <a:uLnTx/>
                <a:uFillTx/>
                <a:latin typeface="+mn-lt"/>
                <a:ea typeface="+mn-ea"/>
                <a:cs typeface="+mn-cs"/>
              </a:rPr>
              <a:t>方法可以</a:t>
            </a:r>
            <a:r>
              <a:rPr kumimoji="0" lang="zh-CN" altLang="en-US" sz="3200" b="1" i="0" u="none" strike="noStrike" kern="0" cap="none" spc="0" normalizeH="0" baseline="0" noProof="0" dirty="0" smtClean="0">
                <a:ln/>
                <a:solidFill>
                  <a:srgbClr val="FF0000"/>
                </a:solidFill>
                <a:effectLst/>
                <a:uLnTx/>
                <a:uFillTx/>
                <a:latin typeface="+mn-lt"/>
                <a:ea typeface="+mn-ea"/>
                <a:cs typeface="+mn-cs"/>
              </a:rPr>
              <a:t>创建和打开</a:t>
            </a:r>
            <a:r>
              <a:rPr kumimoji="0" lang="zh-CN" altLang="en-US" sz="3200" b="1" i="0" u="none" strike="noStrike" kern="0" cap="none" spc="0" normalizeH="0" baseline="0" noProof="0" dirty="0" smtClean="0">
                <a:ln/>
                <a:solidFill>
                  <a:schemeClr val="accent4"/>
                </a:solidFill>
                <a:effectLst/>
                <a:uLnTx/>
                <a:uFillTx/>
                <a:latin typeface="+mn-lt"/>
                <a:ea typeface="+mn-ea"/>
                <a:cs typeface="+mn-cs"/>
              </a:rPr>
              <a:t>数据库，具体方法如下：</a:t>
            </a:r>
            <a:endParaRPr kumimoji="0" lang="zh-CN" altLang="en-US" sz="3200" b="1" i="0" u="none" strike="noStrike" kern="0" cap="none" spc="0" normalizeH="0" baseline="0" noProof="0" dirty="0" smtClean="0">
              <a:ln/>
              <a:solidFill>
                <a:schemeClr val="accent4"/>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defRPr/>
            </a:pPr>
            <a:r>
              <a:rPr kumimoji="0" lang="zh-CN" altLang="en-US" sz="3200" b="1" i="0" u="none" strike="noStrike" kern="0" cap="none" spc="0" normalizeH="0" baseline="0" noProof="0" dirty="0" smtClean="0">
                <a:ln/>
                <a:solidFill>
                  <a:srgbClr val="FF0000"/>
                </a:solidFill>
                <a:effectLst/>
                <a:uLnTx/>
                <a:uFillTx/>
                <a:latin typeface="+mn-lt"/>
                <a:ea typeface="+mn-ea"/>
                <a:cs typeface="+mn-cs"/>
              </a:rPr>
              <a:t>数据库连接对象 </a:t>
            </a:r>
            <a:r>
              <a:rPr kumimoji="0" lang="en-US" altLang="zh-CN" sz="3200" b="1" i="0" u="none" strike="noStrike" kern="0" cap="none" spc="0" normalizeH="0" baseline="0" noProof="0" dirty="0" smtClean="0">
                <a:ln/>
                <a:solidFill>
                  <a:srgbClr val="FF0000"/>
                </a:solidFill>
                <a:effectLst/>
                <a:uLnTx/>
                <a:uFillTx/>
                <a:latin typeface="+mn-lt"/>
                <a:ea typeface="+mn-ea"/>
                <a:cs typeface="+mn-cs"/>
              </a:rPr>
              <a:t>= sqlite3.connect(</a:t>
            </a:r>
            <a:r>
              <a:rPr kumimoji="0" lang="zh-CN" altLang="en-US" sz="3200" b="1" i="0" u="none" strike="noStrike" kern="0" cap="none" spc="0" normalizeH="0" baseline="0" noProof="0" dirty="0" smtClean="0">
                <a:ln/>
                <a:solidFill>
                  <a:srgbClr val="FF0000"/>
                </a:solidFill>
                <a:effectLst/>
                <a:uLnTx/>
                <a:uFillTx/>
                <a:latin typeface="+mn-lt"/>
                <a:ea typeface="+mn-ea"/>
                <a:cs typeface="+mn-cs"/>
              </a:rPr>
              <a:t>数据库名</a:t>
            </a:r>
            <a:r>
              <a:rPr kumimoji="0" lang="en-US" altLang="zh-CN" sz="3200" b="1" i="0" u="none" strike="noStrike" kern="0" cap="none" spc="0" normalizeH="0" baseline="0" noProof="0" dirty="0" smtClean="0">
                <a:ln/>
                <a:solidFill>
                  <a:srgbClr val="FF0000"/>
                </a:solidFill>
                <a:effectLst/>
                <a:uLnTx/>
                <a:uFillTx/>
                <a:latin typeface="+mn-lt"/>
                <a:ea typeface="+mn-ea"/>
                <a:cs typeface="+mn-cs"/>
              </a:rPr>
              <a:t>)</a:t>
            </a:r>
            <a:endParaRPr kumimoji="0" lang="en-US" altLang="zh-CN" sz="3200" b="1" i="0" u="none" strike="noStrike" kern="0" cap="none" spc="0" normalizeH="0" baseline="0" noProof="0" dirty="0" smtClean="0">
              <a:ln/>
              <a:solidFill>
                <a:srgbClr val="FF0000"/>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Wingdings" panose="05000000000000000000" pitchFamily="2" charset="2"/>
              <a:buChar char="p"/>
              <a:defRPr/>
            </a:pPr>
            <a:r>
              <a:rPr kumimoji="0" lang="en-US" altLang="zh-CN" sz="3200" b="1" i="0" u="none" strike="noStrike" kern="0" cap="none" spc="0" normalizeH="0" baseline="0" noProof="0" dirty="0">
                <a:ln/>
                <a:solidFill>
                  <a:schemeClr val="accent4"/>
                </a:solidFill>
                <a:effectLst/>
                <a:uLnTx/>
                <a:uFillTx/>
                <a:latin typeface="+mn-lt"/>
                <a:ea typeface="+mn-ea"/>
                <a:cs typeface="+mn-cs"/>
              </a:rPr>
              <a:t>【</a:t>
            </a:r>
            <a:r>
              <a:rPr kumimoji="0" lang="zh-CN" altLang="en-US" sz="3200" b="1" i="0" u="none" strike="noStrike" kern="0" cap="none" spc="0" normalizeH="0" baseline="0" noProof="0" dirty="0">
                <a:ln/>
                <a:solidFill>
                  <a:schemeClr val="accent4"/>
                </a:solidFill>
                <a:effectLst/>
                <a:uLnTx/>
                <a:uFillTx/>
                <a:latin typeface="+mn-lt"/>
                <a:ea typeface="+mn-ea"/>
                <a:cs typeface="+mn-cs"/>
              </a:rPr>
              <a:t>例</a:t>
            </a:r>
            <a:r>
              <a:rPr kumimoji="0" lang="en-US" altLang="zh-CN" sz="3200" b="1" i="0" u="none" strike="noStrike" kern="0" cap="none" spc="0" normalizeH="0" baseline="0" noProof="0" dirty="0">
                <a:ln/>
                <a:solidFill>
                  <a:schemeClr val="accent4"/>
                </a:solidFill>
                <a:effectLst/>
                <a:uLnTx/>
                <a:uFillTx/>
                <a:latin typeface="+mn-lt"/>
                <a:ea typeface="+mn-ea"/>
                <a:cs typeface="+mn-cs"/>
              </a:rPr>
              <a:t>11-5】  </a:t>
            </a:r>
            <a:r>
              <a:rPr kumimoji="0" lang="zh-CN" altLang="en-US" sz="3200" b="1" i="0" u="none" strike="noStrike" kern="0" cap="none" spc="0" normalizeH="0" baseline="0" noProof="0" dirty="0">
                <a:ln/>
                <a:solidFill>
                  <a:schemeClr val="accent4"/>
                </a:solidFill>
                <a:effectLst/>
                <a:uLnTx/>
                <a:uFillTx/>
                <a:latin typeface="+mn-lt"/>
                <a:ea typeface="+mn-ea"/>
                <a:cs typeface="+mn-cs"/>
              </a:rPr>
              <a:t>创建数据库</a:t>
            </a:r>
            <a:r>
              <a:rPr kumimoji="0" lang="en-US" altLang="zh-CN" sz="3200" b="1" i="0" u="none" strike="noStrike" kern="0" cap="none" spc="0" normalizeH="0" baseline="0" noProof="0" dirty="0">
                <a:ln/>
                <a:solidFill>
                  <a:schemeClr val="accent4"/>
                </a:solidFill>
                <a:effectLst/>
                <a:uLnTx/>
                <a:uFillTx/>
                <a:latin typeface="+mn-lt"/>
                <a:ea typeface="+mn-ea"/>
                <a:cs typeface="+mn-cs"/>
              </a:rPr>
              <a:t>d:\test.db</a:t>
            </a:r>
            <a:r>
              <a:rPr kumimoji="0" lang="zh-CN" altLang="en-US" sz="3200" b="1" i="0" u="none" strike="noStrike" kern="0" cap="none" spc="0" normalizeH="0" baseline="0" noProof="0" dirty="0">
                <a:ln/>
                <a:solidFill>
                  <a:schemeClr val="accent4"/>
                </a:solidFill>
                <a:effectLst/>
                <a:uLnTx/>
                <a:uFillTx/>
                <a:latin typeface="+mn-lt"/>
                <a:ea typeface="+mn-ea"/>
                <a:cs typeface="+mn-cs"/>
              </a:rPr>
              <a:t>，如果已经存在，则将其打开，代码如下；</a:t>
            </a:r>
            <a:endParaRPr kumimoji="0" lang="zh-CN" altLang="en-US" sz="3200" b="1" i="0" u="none" strike="noStrike" kern="0" cap="none" spc="0" normalizeH="0" baseline="0" noProof="0" dirty="0">
              <a:ln/>
              <a:solidFill>
                <a:schemeClr val="accent4"/>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defRPr/>
            </a:pPr>
            <a:r>
              <a:rPr kumimoji="0" lang="en-US" altLang="zh-CN" sz="3200" b="1" i="0" u="none" strike="noStrike" kern="0" cap="none" spc="0" normalizeH="0" baseline="0" noProof="0" dirty="0" smtClean="0">
                <a:ln/>
                <a:solidFill>
                  <a:schemeClr val="accent4"/>
                </a:solidFill>
                <a:effectLst/>
                <a:uLnTx/>
                <a:uFillTx/>
                <a:latin typeface="+mn-lt"/>
                <a:ea typeface="+mn-ea"/>
                <a:cs typeface="+mn-cs"/>
              </a:rPr>
              <a:t>import sqlite3</a:t>
            </a:r>
            <a:endParaRPr kumimoji="0" lang="en-US" altLang="zh-CN" sz="3200" b="1" i="0" u="none" strike="noStrike" kern="0" cap="none" spc="0" normalizeH="0" baseline="0" noProof="0" dirty="0" smtClean="0">
              <a:ln/>
              <a:solidFill>
                <a:schemeClr val="accent4"/>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defRPr/>
            </a:pPr>
            <a:r>
              <a:rPr kumimoji="0" lang="en-US" altLang="zh-CN" sz="3200" b="1" i="0" u="none" strike="noStrike" kern="0" cap="none" spc="0" normalizeH="0" baseline="0" noProof="0" dirty="0" smtClean="0">
                <a:ln/>
                <a:solidFill>
                  <a:schemeClr val="accent4"/>
                </a:solidFill>
                <a:effectLst/>
                <a:uLnTx/>
                <a:uFillTx/>
                <a:latin typeface="+mn-lt"/>
                <a:ea typeface="+mn-ea"/>
                <a:cs typeface="+mn-cs"/>
              </a:rPr>
              <a:t>cx = sqlite3.connect("d:/test.db")</a:t>
            </a:r>
            <a:endParaRPr kumimoji="0" lang="en-US" altLang="zh-CN" sz="3200" b="1" i="0" u="none" strike="noStrike" kern="0" cap="none" spc="0" normalizeH="0" baseline="0" noProof="0" dirty="0" smtClean="0">
              <a:ln/>
              <a:solidFill>
                <a:schemeClr val="accent4"/>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defRPr/>
            </a:pPr>
            <a:endParaRPr kumimoji="0" lang="en-US" altLang="zh-CN" sz="3200" b="1" i="0" u="none" strike="noStrike" kern="0" cap="none" spc="0" normalizeH="0" baseline="0" noProof="0" dirty="0" smtClean="0">
              <a:ln/>
              <a:solidFill>
                <a:schemeClr val="accent4"/>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Wingdings" panose="05000000000000000000" pitchFamily="2" charset="2"/>
              <a:buChar char="p"/>
              <a:defRPr/>
            </a:pPr>
            <a:endParaRPr kumimoji="0" lang="en-US" altLang="zh-CN" sz="3200" b="1" i="0" u="none" strike="noStrike" kern="0" cap="none" spc="0" normalizeH="0" baseline="0" noProof="0" dirty="0" smtClean="0">
              <a:ln/>
              <a:solidFill>
                <a:schemeClr val="accent4"/>
              </a:solidFill>
              <a:effectLst/>
              <a:uLnTx/>
              <a:uFillTx/>
              <a:latin typeface="+mn-lt"/>
              <a:ea typeface="+mn-ea"/>
              <a:cs typeface="+mn-cs"/>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3" name="标题 1"/>
          <p:cNvSpPr>
            <a:spLocks noGrp="1"/>
          </p:cNvSpPr>
          <p:nvPr>
            <p:ph type="title"/>
          </p:nvPr>
        </p:nvSpPr>
        <p:spPr/>
        <p:txBody>
          <a:bodyPr vert="horz" wrap="square" lIns="91440" tIns="45720" rIns="91440" bIns="45720" anchor="ctr"/>
          <a:p>
            <a:pPr algn="ctr"/>
            <a:r>
              <a:rPr lang="en-US" altLang="zh-CN" dirty="0"/>
              <a:t>2</a:t>
            </a:r>
            <a:r>
              <a:rPr lang="zh-CN" altLang="en-US" dirty="0"/>
              <a:t>．执行</a:t>
            </a:r>
            <a:r>
              <a:rPr lang="en-US" altLang="zh-CN" dirty="0"/>
              <a:t>SQL</a:t>
            </a:r>
            <a:r>
              <a:rPr lang="zh-CN" altLang="en-US" dirty="0"/>
              <a:t>语句</a:t>
            </a:r>
            <a:endParaRPr lang="zh-CN" altLang="en-US" dirty="0"/>
          </a:p>
        </p:txBody>
      </p:sp>
      <p:sp>
        <p:nvSpPr>
          <p:cNvPr id="3" name="内容占位符 2"/>
          <p:cNvSpPr>
            <a:spLocks noGrp="1"/>
          </p:cNvSpPr>
          <p:nvPr>
            <p:ph idx="1"/>
          </p:nvPr>
        </p:nvSpPr>
        <p:spPr>
          <a:xfrm>
            <a:off x="912813" y="1276350"/>
            <a:ext cx="7850188" cy="4591050"/>
          </a:xfrm>
        </p:spPr>
        <p:txBody>
          <a:bodyPr vert="horz" wrap="square" lIns="91440" tIns="45720" rIns="91440" bIns="45720" numCol="1" anchor="t" anchorCtr="0" compatLnSpc="1">
            <a:scene3d>
              <a:camera prst="orthographicFront"/>
              <a:lightRig rig="soft" dir="t">
                <a:rot lat="0" lon="0" rev="15600000"/>
              </a:lightRig>
            </a:scene3d>
            <a:sp3d extrusionH="57150" prstMaterial="softEdge">
              <a:bevelT w="25400" h="38100"/>
            </a:sp3d>
          </a:bodyPr>
          <a:lstStyle/>
          <a:p>
            <a:pPr marL="342900" marR="0" lvl="0" indent="-342900" algn="l" defTabSz="914400" rtl="0" eaLnBrk="0" fontAlgn="base" latinLnBrk="0" hangingPunct="0">
              <a:lnSpc>
                <a:spcPct val="100000"/>
              </a:lnSpc>
              <a:spcBef>
                <a:spcPct val="20000"/>
              </a:spcBef>
              <a:spcAft>
                <a:spcPct val="0"/>
              </a:spcAft>
              <a:buClrTx/>
              <a:buSzTx/>
              <a:buFont typeface="Wingdings" panose="05000000000000000000" pitchFamily="2" charset="2"/>
              <a:buChar char="p"/>
              <a:defRPr/>
            </a:pPr>
            <a:r>
              <a:rPr kumimoji="0" lang="zh-CN" altLang="en-US" sz="2000" b="1" i="0" u="none" strike="noStrike" kern="0" cap="none" spc="0" normalizeH="0" baseline="0" noProof="0" dirty="0" smtClean="0">
                <a:ln/>
                <a:solidFill>
                  <a:srgbClr val="FF0000"/>
                </a:solidFill>
                <a:effectLst/>
                <a:uLnTx/>
                <a:uFillTx/>
                <a:latin typeface="+mn-lt"/>
                <a:ea typeface="+mn-ea"/>
                <a:cs typeface="+mn-cs"/>
              </a:rPr>
              <a:t>使用</a:t>
            </a:r>
            <a:r>
              <a:rPr kumimoji="0" lang="en-US" altLang="zh-CN" sz="2000" b="1" i="0" u="none" strike="noStrike" kern="0" cap="none" spc="0" normalizeH="0" baseline="0" noProof="0" dirty="0" smtClean="0">
                <a:ln/>
                <a:solidFill>
                  <a:srgbClr val="FF0000"/>
                </a:solidFill>
                <a:effectLst/>
                <a:uLnTx/>
                <a:uFillTx/>
                <a:latin typeface="+mn-lt"/>
                <a:ea typeface="+mn-ea"/>
                <a:cs typeface="+mn-cs"/>
              </a:rPr>
              <a:t>execute ()</a:t>
            </a:r>
            <a:r>
              <a:rPr kumimoji="0" lang="zh-CN" altLang="en-US" sz="2000" b="1" i="0" u="none" strike="noStrike" kern="0" cap="none" spc="0" normalizeH="0" baseline="0" noProof="0" dirty="0" smtClean="0">
                <a:ln/>
                <a:solidFill>
                  <a:srgbClr val="FF0000"/>
                </a:solidFill>
                <a:effectLst/>
                <a:uLnTx/>
                <a:uFillTx/>
                <a:latin typeface="+mn-lt"/>
                <a:ea typeface="+mn-ea"/>
                <a:cs typeface="+mn-cs"/>
              </a:rPr>
              <a:t>方法可以执行</a:t>
            </a:r>
            <a:r>
              <a:rPr kumimoji="0" lang="en-US" altLang="zh-CN" sz="2000" b="1" i="0" u="none" strike="noStrike" kern="0" cap="none" spc="0" normalizeH="0" baseline="0" noProof="0" dirty="0" smtClean="0">
                <a:ln/>
                <a:solidFill>
                  <a:srgbClr val="FF0000"/>
                </a:solidFill>
                <a:effectLst/>
                <a:uLnTx/>
                <a:uFillTx/>
                <a:latin typeface="+mn-lt"/>
                <a:ea typeface="+mn-ea"/>
                <a:cs typeface="+mn-cs"/>
              </a:rPr>
              <a:t>SQL</a:t>
            </a:r>
            <a:r>
              <a:rPr kumimoji="0" lang="zh-CN" altLang="en-US" sz="2000" b="1" i="0" u="none" strike="noStrike" kern="0" cap="none" spc="0" normalizeH="0" baseline="0" noProof="0" dirty="0" smtClean="0">
                <a:ln/>
                <a:solidFill>
                  <a:srgbClr val="FF0000"/>
                </a:solidFill>
                <a:effectLst/>
                <a:uLnTx/>
                <a:uFillTx/>
                <a:latin typeface="+mn-lt"/>
                <a:ea typeface="+mn-ea"/>
                <a:cs typeface="+mn-cs"/>
              </a:rPr>
              <a:t>语句</a:t>
            </a:r>
            <a:r>
              <a:rPr kumimoji="0" lang="zh-CN" altLang="en-US" sz="2000" b="1" i="0" u="none" strike="noStrike" kern="0" cap="none" spc="0" normalizeH="0" baseline="0" noProof="0" dirty="0" smtClean="0">
                <a:ln/>
                <a:solidFill>
                  <a:schemeClr val="accent4"/>
                </a:solidFill>
                <a:effectLst/>
                <a:uLnTx/>
                <a:uFillTx/>
                <a:latin typeface="+mn-lt"/>
                <a:ea typeface="+mn-ea"/>
                <a:cs typeface="+mn-cs"/>
              </a:rPr>
              <a:t>，具体方法如下：</a:t>
            </a:r>
            <a:endParaRPr kumimoji="0" lang="zh-CN" altLang="en-US" sz="2000" b="1" i="0" u="none" strike="noStrike" kern="0" cap="none" spc="0" normalizeH="0" baseline="0" noProof="0" dirty="0" smtClean="0">
              <a:ln/>
              <a:solidFill>
                <a:schemeClr val="accent4"/>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defRPr/>
            </a:pPr>
            <a:r>
              <a:rPr kumimoji="0" lang="zh-CN" altLang="en-US" sz="2000" b="1" i="0" u="none" strike="noStrike" kern="0" cap="none" spc="0" normalizeH="0" baseline="0" noProof="0" dirty="0" smtClean="0">
                <a:ln/>
                <a:solidFill>
                  <a:schemeClr val="accent4"/>
                </a:solidFill>
                <a:effectLst/>
                <a:uLnTx/>
                <a:uFillTx/>
                <a:latin typeface="+mn-lt"/>
                <a:ea typeface="+mn-ea"/>
                <a:cs typeface="+mn-cs"/>
              </a:rPr>
              <a:t>数据库连接对象</a:t>
            </a:r>
            <a:r>
              <a:rPr kumimoji="0" lang="en-US" altLang="zh-CN" sz="2000" b="1" i="0" u="none" strike="noStrike" kern="0" cap="none" spc="0" normalizeH="0" baseline="0" noProof="0" dirty="0" smtClean="0">
                <a:ln/>
                <a:solidFill>
                  <a:schemeClr val="accent4"/>
                </a:solidFill>
                <a:effectLst/>
                <a:uLnTx/>
                <a:uFillTx/>
                <a:latin typeface="+mn-lt"/>
                <a:ea typeface="+mn-ea"/>
                <a:cs typeface="+mn-cs"/>
              </a:rPr>
              <a:t>.execute(SQL</a:t>
            </a:r>
            <a:r>
              <a:rPr kumimoji="0" lang="zh-CN" altLang="en-US" sz="2000" b="1" i="0" u="none" strike="noStrike" kern="0" cap="none" spc="0" normalizeH="0" baseline="0" noProof="0" dirty="0" smtClean="0">
                <a:ln/>
                <a:solidFill>
                  <a:schemeClr val="accent4"/>
                </a:solidFill>
                <a:effectLst/>
                <a:uLnTx/>
                <a:uFillTx/>
                <a:latin typeface="+mn-lt"/>
                <a:ea typeface="+mn-ea"/>
                <a:cs typeface="+mn-cs"/>
              </a:rPr>
              <a:t>语句</a:t>
            </a:r>
            <a:r>
              <a:rPr kumimoji="0" lang="en-US" altLang="zh-CN" sz="2000" b="1" i="0" u="none" strike="noStrike" kern="0" cap="none" spc="0" normalizeH="0" baseline="0" noProof="0" dirty="0" smtClean="0">
                <a:ln/>
                <a:solidFill>
                  <a:schemeClr val="accent4"/>
                </a:solidFill>
                <a:effectLst/>
                <a:uLnTx/>
                <a:uFillTx/>
                <a:latin typeface="+mn-lt"/>
                <a:ea typeface="+mn-ea"/>
                <a:cs typeface="+mn-cs"/>
              </a:rPr>
              <a:t>)</a:t>
            </a:r>
            <a:endParaRPr kumimoji="0" lang="en-US" altLang="zh-CN" sz="2000" b="1" i="0" u="none" strike="noStrike" kern="0" cap="none" spc="0" normalizeH="0" baseline="0" noProof="0" dirty="0" smtClean="0">
              <a:ln/>
              <a:solidFill>
                <a:schemeClr val="accent4"/>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Wingdings" panose="05000000000000000000" pitchFamily="2" charset="2"/>
              <a:buChar char="p"/>
              <a:defRPr/>
            </a:pPr>
            <a:r>
              <a:rPr kumimoji="0" lang="en-US" altLang="zh-CN" sz="2000" b="1" i="0" u="none" strike="noStrike" kern="0" cap="none" spc="0" normalizeH="0" baseline="0" noProof="0" dirty="0" smtClean="0">
                <a:ln/>
                <a:solidFill>
                  <a:schemeClr val="accent4"/>
                </a:solidFill>
                <a:effectLst/>
                <a:uLnTx/>
                <a:uFillTx/>
                <a:latin typeface="+mn-lt"/>
                <a:ea typeface="+mn-ea"/>
                <a:cs typeface="+mn-cs"/>
              </a:rPr>
              <a:t>【</a:t>
            </a:r>
            <a:r>
              <a:rPr kumimoji="0" lang="zh-CN" altLang="en-US" sz="2000" b="1" i="0" u="none" strike="noStrike" kern="0" cap="none" spc="0" normalizeH="0" baseline="0" noProof="0" dirty="0" smtClean="0">
                <a:ln/>
                <a:solidFill>
                  <a:schemeClr val="accent4"/>
                </a:solidFill>
                <a:effectLst/>
                <a:uLnTx/>
                <a:uFillTx/>
                <a:latin typeface="+mn-lt"/>
                <a:ea typeface="+mn-ea"/>
                <a:cs typeface="+mn-cs"/>
              </a:rPr>
              <a:t>例</a:t>
            </a:r>
            <a:r>
              <a:rPr kumimoji="0" lang="en-US" altLang="zh-CN" sz="2000" b="1" i="0" u="none" strike="noStrike" kern="0" cap="none" spc="0" normalizeH="0" baseline="0" noProof="0" dirty="0" smtClean="0">
                <a:ln/>
                <a:solidFill>
                  <a:schemeClr val="accent4"/>
                </a:solidFill>
                <a:effectLst/>
                <a:uLnTx/>
                <a:uFillTx/>
                <a:latin typeface="+mn-lt"/>
                <a:ea typeface="+mn-ea"/>
                <a:cs typeface="+mn-cs"/>
              </a:rPr>
              <a:t>11-5】  </a:t>
            </a:r>
            <a:r>
              <a:rPr kumimoji="0" lang="zh-CN" altLang="en-US" sz="2000" b="1" i="0" u="none" strike="noStrike" kern="0" cap="none" spc="0" normalizeH="0" baseline="0" noProof="0" dirty="0" smtClean="0">
                <a:ln/>
                <a:solidFill>
                  <a:schemeClr val="accent4"/>
                </a:solidFill>
                <a:effectLst/>
                <a:uLnTx/>
                <a:uFillTx/>
                <a:latin typeface="+mn-lt"/>
                <a:ea typeface="+mn-ea"/>
                <a:cs typeface="+mn-cs"/>
              </a:rPr>
              <a:t>在数据库</a:t>
            </a:r>
            <a:r>
              <a:rPr kumimoji="0" lang="en-US" altLang="zh-CN" sz="2000" b="1" i="0" u="none" strike="noStrike" kern="0" cap="none" spc="0" normalizeH="0" baseline="0" noProof="0" dirty="0" smtClean="0">
                <a:ln/>
                <a:solidFill>
                  <a:schemeClr val="accent4"/>
                </a:solidFill>
                <a:effectLst/>
                <a:uLnTx/>
                <a:uFillTx/>
                <a:latin typeface="+mn-lt"/>
                <a:ea typeface="+mn-ea"/>
                <a:cs typeface="+mn-cs"/>
              </a:rPr>
              <a:t>d:\test.db</a:t>
            </a:r>
            <a:r>
              <a:rPr kumimoji="0" lang="zh-CN" altLang="en-US" sz="2000" b="1" i="0" u="none" strike="noStrike" kern="0" cap="none" spc="0" normalizeH="0" baseline="0" noProof="0" dirty="0" smtClean="0">
                <a:ln/>
                <a:solidFill>
                  <a:schemeClr val="accent4"/>
                </a:solidFill>
                <a:effectLst/>
                <a:uLnTx/>
                <a:uFillTx/>
                <a:latin typeface="+mn-lt"/>
                <a:ea typeface="+mn-ea"/>
                <a:cs typeface="+mn-cs"/>
              </a:rPr>
              <a:t>中使用</a:t>
            </a:r>
            <a:r>
              <a:rPr kumimoji="0" lang="en-US" altLang="zh-CN" sz="2000" b="1" i="0" u="none" strike="noStrike" kern="0" cap="none" spc="0" normalizeH="0" baseline="0" noProof="0" dirty="0" smtClean="0">
                <a:ln/>
                <a:solidFill>
                  <a:schemeClr val="accent4"/>
                </a:solidFill>
                <a:effectLst/>
                <a:uLnTx/>
                <a:uFillTx/>
                <a:latin typeface="+mn-lt"/>
                <a:ea typeface="+mn-ea"/>
                <a:cs typeface="+mn-cs"/>
              </a:rPr>
              <a:t>execute()</a:t>
            </a:r>
            <a:r>
              <a:rPr kumimoji="0" lang="zh-CN" altLang="en-US" sz="2000" b="1" i="0" u="none" strike="noStrike" kern="0" cap="none" spc="0" normalizeH="0" baseline="0" noProof="0" dirty="0" smtClean="0">
                <a:ln/>
                <a:solidFill>
                  <a:schemeClr val="accent4"/>
                </a:solidFill>
                <a:effectLst/>
                <a:uLnTx/>
                <a:uFillTx/>
                <a:latin typeface="+mn-lt"/>
                <a:ea typeface="+mn-ea"/>
                <a:cs typeface="+mn-cs"/>
              </a:rPr>
              <a:t>方法创建表</a:t>
            </a:r>
            <a:r>
              <a:rPr kumimoji="0" lang="en-US" altLang="zh-CN" sz="2000" b="1" i="0" u="none" strike="noStrike" kern="0" cap="none" spc="0" normalizeH="0" baseline="0" noProof="0" dirty="0" smtClean="0">
                <a:ln/>
                <a:solidFill>
                  <a:schemeClr val="accent4"/>
                </a:solidFill>
                <a:effectLst/>
                <a:uLnTx/>
                <a:uFillTx/>
                <a:latin typeface="+mn-lt"/>
                <a:ea typeface="+mn-ea"/>
                <a:cs typeface="+mn-cs"/>
              </a:rPr>
              <a:t>Employees</a:t>
            </a:r>
            <a:r>
              <a:rPr kumimoji="0" lang="zh-CN" altLang="en-US" sz="2000" b="1" i="0" u="none" strike="noStrike" kern="0" cap="none" spc="0" normalizeH="0" baseline="0" noProof="0" dirty="0" smtClean="0">
                <a:ln/>
                <a:solidFill>
                  <a:schemeClr val="accent4"/>
                </a:solidFill>
                <a:effectLst/>
                <a:uLnTx/>
                <a:uFillTx/>
                <a:latin typeface="+mn-lt"/>
                <a:ea typeface="+mn-ea"/>
                <a:cs typeface="+mn-cs"/>
              </a:rPr>
              <a:t>，其结构如表</a:t>
            </a:r>
            <a:r>
              <a:rPr kumimoji="0" lang="en-US" altLang="zh-CN" sz="2000" b="1" i="0" u="none" strike="noStrike" kern="0" cap="none" spc="0" normalizeH="0" baseline="0" noProof="0" dirty="0" smtClean="0">
                <a:ln/>
                <a:solidFill>
                  <a:schemeClr val="accent4"/>
                </a:solidFill>
                <a:effectLst/>
                <a:uLnTx/>
                <a:uFillTx/>
                <a:latin typeface="+mn-lt"/>
                <a:ea typeface="+mn-ea"/>
                <a:cs typeface="+mn-cs"/>
              </a:rPr>
              <a:t>11-3</a:t>
            </a:r>
            <a:r>
              <a:rPr kumimoji="0" lang="zh-CN" altLang="en-US" sz="2000" b="1" i="0" u="none" strike="noStrike" kern="0" cap="none" spc="0" normalizeH="0" baseline="0" noProof="0" dirty="0" smtClean="0">
                <a:ln/>
                <a:solidFill>
                  <a:schemeClr val="accent4"/>
                </a:solidFill>
                <a:effectLst/>
                <a:uLnTx/>
                <a:uFillTx/>
                <a:latin typeface="+mn-lt"/>
                <a:ea typeface="+mn-ea"/>
                <a:cs typeface="+mn-cs"/>
              </a:rPr>
              <a:t>所示。具体代码如下：</a:t>
            </a:r>
            <a:endParaRPr kumimoji="0" lang="zh-CN" altLang="en-US" sz="2000" b="1" i="0" u="none" strike="noStrike" kern="0" cap="none" spc="0" normalizeH="0" baseline="0" noProof="0" dirty="0" smtClean="0">
              <a:ln/>
              <a:solidFill>
                <a:schemeClr val="accent4"/>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defRPr/>
            </a:pPr>
            <a:r>
              <a:rPr kumimoji="0" lang="en-US" altLang="zh-CN" sz="2000" b="1" i="0" u="none" strike="noStrike" kern="0" cap="none" spc="0" normalizeH="0" baseline="0" noProof="0" dirty="0" smtClean="0">
                <a:ln/>
                <a:solidFill>
                  <a:schemeClr val="accent4"/>
                </a:solidFill>
                <a:effectLst/>
                <a:uLnTx/>
                <a:uFillTx/>
                <a:latin typeface="+mn-lt"/>
                <a:ea typeface="+mn-ea"/>
                <a:cs typeface="+mn-cs"/>
              </a:rPr>
              <a:t>import sqlite3</a:t>
            </a:r>
            <a:endParaRPr kumimoji="0" lang="en-US" altLang="zh-CN" sz="2000" b="1" i="0" u="none" strike="noStrike" kern="0" cap="none" spc="0" normalizeH="0" baseline="0" noProof="0" dirty="0" smtClean="0">
              <a:ln/>
              <a:solidFill>
                <a:schemeClr val="accent4"/>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defRPr/>
            </a:pPr>
            <a:r>
              <a:rPr kumimoji="0" lang="en-US" altLang="zh-CN" sz="2000" b="1" i="0" u="none" strike="noStrike" kern="0" cap="none" spc="0" normalizeH="0" baseline="0" noProof="0" dirty="0" smtClean="0">
                <a:ln/>
                <a:solidFill>
                  <a:schemeClr val="accent4"/>
                </a:solidFill>
                <a:effectLst/>
                <a:uLnTx/>
                <a:uFillTx/>
                <a:latin typeface="+mn-lt"/>
                <a:ea typeface="+mn-ea"/>
                <a:cs typeface="+mn-cs"/>
              </a:rPr>
              <a:t>cx = sqlite3.connect("d:/test.db")</a:t>
            </a:r>
            <a:endParaRPr kumimoji="0" lang="en-US" altLang="zh-CN" sz="2000" b="1" i="0" u="none" strike="noStrike" kern="0" cap="none" spc="0" normalizeH="0" baseline="0" noProof="0" dirty="0" smtClean="0">
              <a:ln/>
              <a:solidFill>
                <a:schemeClr val="accent4"/>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defRPr/>
            </a:pPr>
            <a:r>
              <a:rPr kumimoji="0" lang="en-US" altLang="zh-CN" sz="2000" b="1" i="0" u="none" strike="noStrike" kern="0" cap="none" spc="0" normalizeH="0" baseline="0" noProof="0" dirty="0" err="1" smtClean="0">
                <a:ln/>
                <a:solidFill>
                  <a:schemeClr val="accent4"/>
                </a:solidFill>
                <a:effectLst/>
                <a:uLnTx/>
                <a:uFillTx/>
                <a:latin typeface="+mn-lt"/>
                <a:ea typeface="+mn-ea"/>
                <a:cs typeface="+mn-cs"/>
              </a:rPr>
              <a:t>sql</a:t>
            </a:r>
            <a:r>
              <a:rPr kumimoji="0" lang="en-US" altLang="zh-CN" sz="2000" b="1" i="0" u="none" strike="noStrike" kern="0" cap="none" spc="0" normalizeH="0" baseline="0" noProof="0" dirty="0" smtClean="0">
                <a:ln/>
                <a:solidFill>
                  <a:schemeClr val="accent4"/>
                </a:solidFill>
                <a:effectLst/>
                <a:uLnTx/>
                <a:uFillTx/>
                <a:latin typeface="+mn-lt"/>
                <a:ea typeface="+mn-ea"/>
                <a:cs typeface="+mn-cs"/>
              </a:rPr>
              <a:t> = "CREATE TABLE Employees (</a:t>
            </a:r>
            <a:r>
              <a:rPr kumimoji="0" lang="en-US" altLang="zh-CN" sz="2000" b="1" i="0" u="none" strike="noStrike" kern="0" cap="none" spc="0" normalizeH="0" baseline="0" noProof="0" dirty="0" err="1" smtClean="0">
                <a:ln/>
                <a:solidFill>
                  <a:schemeClr val="accent4"/>
                </a:solidFill>
                <a:effectLst/>
                <a:uLnTx/>
                <a:uFillTx/>
                <a:latin typeface="+mn-lt"/>
                <a:ea typeface="+mn-ea"/>
                <a:cs typeface="+mn-cs"/>
              </a:rPr>
              <a:t>Emp_id</a:t>
            </a:r>
            <a:r>
              <a:rPr kumimoji="0" lang="en-US" altLang="zh-CN" sz="2000" b="1" i="0" u="none" strike="noStrike" kern="0" cap="none" spc="0" normalizeH="0" baseline="0" noProof="0" dirty="0" smtClean="0">
                <a:ln/>
                <a:solidFill>
                  <a:schemeClr val="accent4"/>
                </a:solidFill>
                <a:effectLst/>
                <a:uLnTx/>
                <a:uFillTx/>
                <a:latin typeface="+mn-lt"/>
                <a:ea typeface="+mn-ea"/>
                <a:cs typeface="+mn-cs"/>
              </a:rPr>
              <a:t>	integer, </a:t>
            </a:r>
            <a:r>
              <a:rPr kumimoji="0" lang="en-US" altLang="zh-CN" sz="2000" b="1" i="0" u="none" strike="noStrike" kern="0" cap="none" spc="0" normalizeH="0" baseline="0" noProof="0" dirty="0" err="1" smtClean="0">
                <a:ln/>
                <a:solidFill>
                  <a:schemeClr val="accent4"/>
                </a:solidFill>
                <a:effectLst/>
                <a:uLnTx/>
                <a:uFillTx/>
                <a:latin typeface="+mn-lt"/>
                <a:ea typeface="+mn-ea"/>
                <a:cs typeface="+mn-cs"/>
              </a:rPr>
              <a:t>Emp_name</a:t>
            </a:r>
            <a:r>
              <a:rPr kumimoji="0" lang="en-US" altLang="zh-CN" sz="2000" b="1" i="0" u="none" strike="noStrike" kern="0" cap="none" spc="0" normalizeH="0" baseline="0" noProof="0" dirty="0" smtClean="0">
                <a:ln/>
                <a:solidFill>
                  <a:schemeClr val="accent4"/>
                </a:solidFill>
                <a:effectLst/>
                <a:uLnTx/>
                <a:uFillTx/>
                <a:latin typeface="+mn-lt"/>
                <a:ea typeface="+mn-ea"/>
                <a:cs typeface="+mn-cs"/>
              </a:rPr>
              <a:t>	varchar(50)	NOT NULL, </a:t>
            </a:r>
            <a:endParaRPr kumimoji="0" lang="en-US" altLang="zh-CN" sz="2000" b="1" i="0" u="none" strike="noStrike" kern="0" cap="none" spc="0" normalizeH="0" baseline="0" noProof="0" dirty="0" smtClean="0">
              <a:ln/>
              <a:solidFill>
                <a:schemeClr val="accent4"/>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defRPr/>
            </a:pPr>
            <a:r>
              <a:rPr kumimoji="0" lang="en-US" altLang="zh-CN" sz="2000" b="1" i="0" u="none" strike="noStrike" kern="0" cap="none" spc="0" normalizeH="0" baseline="0" noProof="0" dirty="0" smtClean="0">
                <a:ln/>
                <a:solidFill>
                  <a:schemeClr val="accent4"/>
                </a:solidFill>
                <a:effectLst/>
                <a:uLnTx/>
                <a:uFillTx/>
                <a:latin typeface="+mn-lt"/>
                <a:ea typeface="+mn-ea"/>
                <a:cs typeface="+mn-cs"/>
              </a:rPr>
              <a:t>Sex	char(2), </a:t>
            </a:r>
            <a:endParaRPr kumimoji="0" lang="en-US" altLang="zh-CN" sz="2000" b="1" i="0" u="none" strike="noStrike" kern="0" cap="none" spc="0" normalizeH="0" baseline="0" noProof="0" dirty="0" smtClean="0">
              <a:ln/>
              <a:solidFill>
                <a:schemeClr val="accent4"/>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defRPr/>
            </a:pPr>
            <a:r>
              <a:rPr kumimoji="0" lang="en-US" altLang="zh-CN" sz="2000" b="1" i="0" u="none" strike="noStrike" kern="0" cap="none" spc="0" normalizeH="0" baseline="0" noProof="0" dirty="0" smtClean="0">
                <a:ln/>
                <a:solidFill>
                  <a:schemeClr val="accent4"/>
                </a:solidFill>
                <a:effectLst/>
                <a:uLnTx/>
                <a:uFillTx/>
                <a:latin typeface="+mn-lt"/>
                <a:ea typeface="+mn-ea"/>
                <a:cs typeface="+mn-cs"/>
              </a:rPr>
              <a:t>Title	varchar(50)	NOT NULL, </a:t>
            </a:r>
            <a:endParaRPr kumimoji="0" lang="en-US" altLang="zh-CN" sz="2000" b="1" i="0" u="none" strike="noStrike" kern="0" cap="none" spc="0" normalizeH="0" baseline="0" noProof="0" dirty="0" smtClean="0">
              <a:ln/>
              <a:solidFill>
                <a:schemeClr val="accent4"/>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defRPr/>
            </a:pPr>
            <a:r>
              <a:rPr kumimoji="0" lang="en-US" altLang="zh-CN" sz="2000" b="1" i="0" u="none" strike="noStrike" kern="0" cap="none" spc="0" normalizeH="0" baseline="0" noProof="0" dirty="0" smtClean="0">
                <a:ln/>
                <a:solidFill>
                  <a:schemeClr val="accent4"/>
                </a:solidFill>
                <a:effectLst/>
                <a:uLnTx/>
                <a:uFillTx/>
                <a:latin typeface="+mn-lt"/>
                <a:ea typeface="+mn-ea"/>
                <a:cs typeface="+mn-cs"/>
              </a:rPr>
              <a:t>Wage	float	DEFAULT(0), </a:t>
            </a:r>
            <a:endParaRPr kumimoji="0" lang="en-US" altLang="zh-CN" sz="2000" b="1" i="0" u="none" strike="noStrike" kern="0" cap="none" spc="0" normalizeH="0" baseline="0" noProof="0" dirty="0" smtClean="0">
              <a:ln/>
              <a:solidFill>
                <a:schemeClr val="accent4"/>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defRPr/>
            </a:pPr>
            <a:r>
              <a:rPr kumimoji="0" lang="en-US" altLang="zh-CN" sz="2000" b="1" i="0" u="none" strike="noStrike" kern="0" cap="none" spc="0" normalizeH="0" baseline="0" noProof="0" dirty="0" err="1" smtClean="0">
                <a:ln/>
                <a:solidFill>
                  <a:schemeClr val="accent4"/>
                </a:solidFill>
                <a:effectLst/>
                <a:uLnTx/>
                <a:uFillTx/>
                <a:latin typeface="+mn-lt"/>
                <a:ea typeface="+mn-ea"/>
                <a:cs typeface="+mn-cs"/>
              </a:rPr>
              <a:t>IdCard</a:t>
            </a:r>
            <a:r>
              <a:rPr kumimoji="0" lang="en-US" altLang="zh-CN" sz="2000" b="1" i="0" u="none" strike="noStrike" kern="0" cap="none" spc="0" normalizeH="0" baseline="0" noProof="0" dirty="0" smtClean="0">
                <a:ln/>
                <a:solidFill>
                  <a:schemeClr val="accent4"/>
                </a:solidFill>
                <a:effectLst/>
                <a:uLnTx/>
                <a:uFillTx/>
                <a:latin typeface="+mn-lt"/>
                <a:ea typeface="+mn-ea"/>
                <a:cs typeface="+mn-cs"/>
              </a:rPr>
              <a:t>	varchar(20)	NOT NULL, </a:t>
            </a:r>
            <a:r>
              <a:rPr kumimoji="0" lang="en-US" altLang="zh-CN" sz="2000" b="1" i="0" u="none" strike="noStrike" kern="0" cap="none" spc="0" normalizeH="0" baseline="0" noProof="0" dirty="0" err="1" smtClean="0">
                <a:ln/>
                <a:solidFill>
                  <a:schemeClr val="accent4"/>
                </a:solidFill>
                <a:effectLst/>
                <a:uLnTx/>
                <a:uFillTx/>
                <a:latin typeface="+mn-lt"/>
                <a:ea typeface="+mn-ea"/>
                <a:cs typeface="+mn-cs"/>
              </a:rPr>
              <a:t>Dep_id</a:t>
            </a:r>
            <a:r>
              <a:rPr kumimoji="0" lang="en-US" altLang="zh-CN" sz="2000" b="1" i="0" u="none" strike="noStrike" kern="0" cap="none" spc="0" normalizeH="0" baseline="0" noProof="0" dirty="0" smtClean="0">
                <a:ln/>
                <a:solidFill>
                  <a:schemeClr val="accent4"/>
                </a:solidFill>
                <a:effectLst/>
                <a:uLnTx/>
                <a:uFillTx/>
                <a:latin typeface="+mn-lt"/>
                <a:ea typeface="+mn-ea"/>
                <a:cs typeface="+mn-cs"/>
              </a:rPr>
              <a:t>	integer	NOT NULL)"</a:t>
            </a:r>
            <a:endParaRPr kumimoji="0" lang="en-US" altLang="zh-CN" sz="2000" b="1" i="0" u="none" strike="noStrike" kern="0" cap="none" spc="0" normalizeH="0" baseline="0" noProof="0" dirty="0" smtClean="0">
              <a:ln/>
              <a:solidFill>
                <a:schemeClr val="accent4"/>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defRPr/>
            </a:pPr>
            <a:r>
              <a:rPr kumimoji="0" lang="en-US" altLang="zh-CN" sz="2000" b="1" i="0" u="none" strike="noStrike" kern="0" cap="none" spc="0" normalizeH="0" baseline="0" noProof="0" dirty="0" smtClean="0">
                <a:ln/>
                <a:solidFill>
                  <a:schemeClr val="accent4"/>
                </a:solidFill>
                <a:effectLst/>
                <a:uLnTx/>
                <a:uFillTx/>
                <a:latin typeface="+mn-lt"/>
                <a:ea typeface="+mn-ea"/>
                <a:cs typeface="+mn-cs"/>
              </a:rPr>
              <a:t>cx. execute(</a:t>
            </a:r>
            <a:r>
              <a:rPr kumimoji="0" lang="en-US" altLang="zh-CN" sz="2000" b="1" i="0" u="none" strike="noStrike" kern="0" cap="none" spc="0" normalizeH="0" baseline="0" noProof="0" dirty="0" err="1" smtClean="0">
                <a:ln/>
                <a:solidFill>
                  <a:schemeClr val="accent4"/>
                </a:solidFill>
                <a:effectLst/>
                <a:uLnTx/>
                <a:uFillTx/>
                <a:latin typeface="+mn-lt"/>
                <a:ea typeface="+mn-ea"/>
                <a:cs typeface="+mn-cs"/>
              </a:rPr>
              <a:t>sql</a:t>
            </a:r>
            <a:r>
              <a:rPr kumimoji="0" lang="en-US" altLang="zh-CN" sz="2000" b="1" i="0" u="none" strike="noStrike" kern="0" cap="none" spc="0" normalizeH="0" baseline="0" noProof="0" dirty="0" smtClean="0">
                <a:ln/>
                <a:solidFill>
                  <a:schemeClr val="accent4"/>
                </a:solidFill>
                <a:effectLst/>
                <a:uLnTx/>
                <a:uFillTx/>
                <a:latin typeface="+mn-lt"/>
                <a:ea typeface="+mn-ea"/>
                <a:cs typeface="+mn-cs"/>
              </a:rPr>
              <a:t>)</a:t>
            </a:r>
            <a:endParaRPr kumimoji="0" lang="en-US" altLang="zh-CN" sz="2000" b="1" i="0" u="none" strike="noStrike" kern="0" cap="none" spc="0" normalizeH="0" baseline="0" noProof="0" dirty="0" smtClean="0">
              <a:ln/>
              <a:solidFill>
                <a:schemeClr val="accent4"/>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Wingdings" panose="05000000000000000000" pitchFamily="2" charset="2"/>
              <a:buChar char="p"/>
              <a:defRPr/>
            </a:pPr>
            <a:endParaRPr kumimoji="0" lang="en-US" altLang="zh-CN" sz="2000" b="1" i="0" u="none" strike="noStrike" kern="0" cap="none" spc="0" normalizeH="0" baseline="0" noProof="0" dirty="0" smtClean="0">
              <a:ln/>
              <a:solidFill>
                <a:schemeClr val="accent4"/>
              </a:solidFill>
              <a:effectLst/>
              <a:uLnTx/>
              <a:uFillTx/>
              <a:latin typeface="+mn-lt"/>
              <a:ea typeface="+mn-ea"/>
              <a:cs typeface="+mn-cs"/>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7" name="标题 1"/>
          <p:cNvSpPr>
            <a:spLocks noGrp="1"/>
          </p:cNvSpPr>
          <p:nvPr>
            <p:ph type="title"/>
          </p:nvPr>
        </p:nvSpPr>
        <p:spPr/>
        <p:txBody>
          <a:bodyPr vert="horz" wrap="square" lIns="91440" tIns="45720" rIns="91440" bIns="45720" anchor="ctr"/>
          <a:p>
            <a:r>
              <a:rPr lang="en-US" altLang="zh-CN" dirty="0"/>
              <a:t>【</a:t>
            </a:r>
            <a:r>
              <a:rPr lang="zh-CN" altLang="en-US" dirty="0"/>
              <a:t>例</a:t>
            </a:r>
            <a:r>
              <a:rPr lang="en-US" altLang="zh-CN" dirty="0"/>
              <a:t>1-6】</a:t>
            </a:r>
            <a:endParaRPr lang="zh-CN" altLang="en-US" dirty="0"/>
          </a:p>
        </p:txBody>
      </p:sp>
      <p:sp>
        <p:nvSpPr>
          <p:cNvPr id="3" name="内容占位符 2"/>
          <p:cNvSpPr>
            <a:spLocks noGrp="1"/>
          </p:cNvSpPr>
          <p:nvPr>
            <p:ph idx="1"/>
          </p:nvPr>
        </p:nvSpPr>
        <p:spPr>
          <a:xfrm>
            <a:off x="912813" y="1276350"/>
            <a:ext cx="7850188" cy="4591050"/>
          </a:xfrm>
        </p:spPr>
        <p:txBody>
          <a:bodyPr vert="horz" wrap="square" lIns="91440" tIns="45720" rIns="91440" bIns="45720" numCol="1" anchor="t" anchorCtr="0" compatLnSpc="1">
            <a:scene3d>
              <a:camera prst="orthographicFront"/>
              <a:lightRig rig="soft" dir="t">
                <a:rot lat="0" lon="0" rev="15600000"/>
              </a:lightRig>
            </a:scene3d>
            <a:sp3d extrusionH="57150" prstMaterial="softEdge">
              <a:bevelT w="25400" h="38100"/>
            </a:sp3d>
          </a:body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defRPr/>
            </a:pPr>
            <a:r>
              <a:rPr kumimoji="0" lang="en-US" altLang="zh-CN" sz="2800" b="1" i="0" u="none" strike="noStrike" kern="0" cap="none" spc="0" normalizeH="0" baseline="0" noProof="0" dirty="0" smtClean="0">
                <a:ln/>
                <a:solidFill>
                  <a:schemeClr val="accent4"/>
                </a:solidFill>
                <a:effectLst/>
                <a:uLnTx/>
                <a:uFillTx/>
                <a:latin typeface="+mn-lt"/>
                <a:ea typeface="+mn-ea"/>
                <a:cs typeface="+mn-cs"/>
              </a:rPr>
              <a:t>import sqlite3</a:t>
            </a:r>
            <a:endParaRPr kumimoji="0" lang="en-US" altLang="zh-CN" sz="2800" b="1" i="0" u="none" strike="noStrike" kern="0" cap="none" spc="0" normalizeH="0" baseline="0" noProof="0" dirty="0" smtClean="0">
              <a:ln/>
              <a:solidFill>
                <a:schemeClr val="accent4"/>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defRPr/>
            </a:pPr>
            <a:r>
              <a:rPr kumimoji="0" lang="en-US" altLang="zh-CN" sz="2800" b="1" i="0" u="none" strike="noStrike" kern="0" cap="none" spc="0" normalizeH="0" baseline="0" noProof="0" dirty="0" smtClean="0">
                <a:ln/>
                <a:solidFill>
                  <a:schemeClr val="accent4"/>
                </a:solidFill>
                <a:effectLst/>
                <a:uLnTx/>
                <a:uFillTx/>
                <a:latin typeface="+mn-lt"/>
                <a:ea typeface="+mn-ea"/>
                <a:cs typeface="+mn-cs"/>
              </a:rPr>
              <a:t>cx = sqlite3.connect("d:/test.db")</a:t>
            </a:r>
            <a:endParaRPr kumimoji="0" lang="en-US" altLang="zh-CN" sz="2800" b="1" i="0" u="none" strike="noStrike" kern="0" cap="none" spc="0" normalizeH="0" baseline="0" noProof="0" dirty="0" smtClean="0">
              <a:ln/>
              <a:solidFill>
                <a:schemeClr val="accent4"/>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defRPr/>
            </a:pPr>
            <a:r>
              <a:rPr kumimoji="0" lang="en-US" altLang="zh-CN" sz="2800" b="1" i="0" u="none" strike="noStrike" kern="0" cap="none" spc="0" normalizeH="0" baseline="0" noProof="0" dirty="0" err="1" smtClean="0">
                <a:ln/>
                <a:solidFill>
                  <a:schemeClr val="accent4"/>
                </a:solidFill>
                <a:effectLst/>
                <a:uLnTx/>
                <a:uFillTx/>
                <a:latin typeface="+mn-lt"/>
                <a:ea typeface="+mn-ea"/>
                <a:cs typeface="+mn-cs"/>
              </a:rPr>
              <a:t>sql</a:t>
            </a:r>
            <a:r>
              <a:rPr kumimoji="0" lang="en-US" altLang="zh-CN" sz="2800" b="1" i="0" u="none" strike="noStrike" kern="0" cap="none" spc="0" normalizeH="0" baseline="0" noProof="0" dirty="0" smtClean="0">
                <a:ln/>
                <a:solidFill>
                  <a:schemeClr val="accent4"/>
                </a:solidFill>
                <a:effectLst/>
                <a:uLnTx/>
                <a:uFillTx/>
                <a:latin typeface="+mn-lt"/>
                <a:ea typeface="+mn-ea"/>
                <a:cs typeface="+mn-cs"/>
              </a:rPr>
              <a:t> = </a:t>
            </a:r>
            <a:r>
              <a:rPr kumimoji="0" lang="en-US" altLang="zh-CN" sz="2800" b="1" i="0" u="none" strike="noStrike" kern="0" cap="none" spc="0" normalizeH="0" baseline="0" noProof="0" dirty="0" smtClean="0">
                <a:ln/>
                <a:solidFill>
                  <a:srgbClr val="FF0000"/>
                </a:solidFill>
                <a:effectLst/>
                <a:uLnTx/>
                <a:uFillTx/>
                <a:latin typeface="+mn-lt"/>
                <a:ea typeface="+mn-ea"/>
                <a:cs typeface="+mn-cs"/>
              </a:rPr>
              <a:t>"INSERT INTO Employees (</a:t>
            </a:r>
            <a:r>
              <a:rPr kumimoji="0" lang="en-US" altLang="zh-CN" sz="2800" b="1" i="0" u="none" strike="noStrike" kern="0" cap="none" spc="0" normalizeH="0" baseline="0" noProof="0" dirty="0" err="1" smtClean="0">
                <a:ln/>
                <a:solidFill>
                  <a:srgbClr val="FF0000"/>
                </a:solidFill>
                <a:effectLst/>
                <a:uLnTx/>
                <a:uFillTx/>
                <a:latin typeface="+mn-lt"/>
                <a:ea typeface="+mn-ea"/>
                <a:cs typeface="+mn-cs"/>
              </a:rPr>
              <a:t>Emp_name</a:t>
            </a:r>
            <a:r>
              <a:rPr kumimoji="0" lang="en-US" altLang="zh-CN" sz="2800" b="1" i="0" u="none" strike="noStrike" kern="0" cap="none" spc="0" normalizeH="0" baseline="0" noProof="0" dirty="0" smtClean="0">
                <a:ln/>
                <a:solidFill>
                  <a:srgbClr val="FF0000"/>
                </a:solidFill>
                <a:effectLst/>
                <a:uLnTx/>
                <a:uFillTx/>
                <a:latin typeface="+mn-lt"/>
                <a:ea typeface="+mn-ea"/>
                <a:cs typeface="+mn-cs"/>
              </a:rPr>
              <a:t>, </a:t>
            </a:r>
            <a:r>
              <a:rPr kumimoji="0" lang="en-US" altLang="zh-CN" sz="2800" b="1" i="0" u="none" strike="noStrike" kern="0" cap="none" spc="0" normalizeH="0" baseline="0" noProof="0" dirty="0" err="1" smtClean="0">
                <a:ln/>
                <a:solidFill>
                  <a:srgbClr val="FF0000"/>
                </a:solidFill>
                <a:effectLst/>
                <a:uLnTx/>
                <a:uFillTx/>
                <a:latin typeface="+mn-lt"/>
                <a:ea typeface="+mn-ea"/>
                <a:cs typeface="+mn-cs"/>
              </a:rPr>
              <a:t>IdCard</a:t>
            </a:r>
            <a:r>
              <a:rPr kumimoji="0" lang="en-US" altLang="zh-CN" sz="2800" b="1" i="0" u="none" strike="noStrike" kern="0" cap="none" spc="0" normalizeH="0" baseline="0" noProof="0" dirty="0" smtClean="0">
                <a:ln/>
                <a:solidFill>
                  <a:srgbClr val="FF0000"/>
                </a:solidFill>
                <a:effectLst/>
                <a:uLnTx/>
                <a:uFillTx/>
                <a:latin typeface="+mn-lt"/>
                <a:ea typeface="+mn-ea"/>
                <a:cs typeface="+mn-cs"/>
              </a:rPr>
              <a:t>, </a:t>
            </a:r>
            <a:r>
              <a:rPr kumimoji="0" lang="en-US" altLang="zh-CN" sz="2800" b="1" i="0" u="none" strike="noStrike" kern="0" cap="none" spc="0" normalizeH="0" baseline="0" noProof="0" dirty="0" err="1" smtClean="0">
                <a:ln/>
                <a:solidFill>
                  <a:srgbClr val="FF0000"/>
                </a:solidFill>
                <a:effectLst/>
                <a:uLnTx/>
                <a:uFillTx/>
                <a:latin typeface="+mn-lt"/>
                <a:ea typeface="+mn-ea"/>
                <a:cs typeface="+mn-cs"/>
              </a:rPr>
              <a:t>Dep_id</a:t>
            </a:r>
            <a:r>
              <a:rPr kumimoji="0" lang="en-US" altLang="zh-CN" sz="2800" b="1" i="0" u="none" strike="noStrike" kern="0" cap="none" spc="0" normalizeH="0" baseline="0" noProof="0" dirty="0" smtClean="0">
                <a:ln/>
                <a:solidFill>
                  <a:srgbClr val="FF0000"/>
                </a:solidFill>
                <a:effectLst/>
                <a:uLnTx/>
                <a:uFillTx/>
                <a:latin typeface="+mn-lt"/>
                <a:ea typeface="+mn-ea"/>
                <a:cs typeface="+mn-cs"/>
              </a:rPr>
              <a:t>, Title) VALUES('Johney', '1101234567890', 1, '')"</a:t>
            </a:r>
            <a:r>
              <a:rPr kumimoji="0" lang="en-US" altLang="zh-CN" sz="2800" b="1" i="0" u="none" strike="noStrike" kern="0" cap="none" spc="0" normalizeH="0" baseline="0" noProof="0" dirty="0" smtClean="0">
                <a:ln/>
                <a:solidFill>
                  <a:schemeClr val="accent4"/>
                </a:solidFill>
                <a:effectLst/>
                <a:uLnTx/>
                <a:uFillTx/>
                <a:latin typeface="+mn-lt"/>
                <a:ea typeface="+mn-ea"/>
                <a:cs typeface="+mn-cs"/>
              </a:rPr>
              <a:t>;</a:t>
            </a:r>
            <a:endParaRPr kumimoji="0" lang="en-US" altLang="zh-CN" sz="2800" b="1" i="0" u="none" strike="noStrike" kern="0" cap="none" spc="0" normalizeH="0" baseline="0" noProof="0" dirty="0" smtClean="0">
              <a:ln/>
              <a:solidFill>
                <a:schemeClr val="accent4"/>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defRPr/>
            </a:pPr>
            <a:r>
              <a:rPr kumimoji="0" lang="en-US" altLang="zh-CN" sz="2800" b="1" i="0" u="none" strike="noStrike" kern="0" cap="none" spc="0" normalizeH="0" baseline="0" noProof="0" dirty="0" smtClean="0">
                <a:ln/>
                <a:solidFill>
                  <a:schemeClr val="accent4"/>
                </a:solidFill>
                <a:effectLst/>
                <a:uLnTx/>
                <a:uFillTx/>
                <a:latin typeface="+mn-lt"/>
                <a:ea typeface="+mn-ea"/>
                <a:cs typeface="+mn-cs"/>
              </a:rPr>
              <a:t>cx. execute(</a:t>
            </a:r>
            <a:r>
              <a:rPr kumimoji="0" lang="en-US" altLang="zh-CN" sz="2800" b="1" i="0" u="none" strike="noStrike" kern="0" cap="none" spc="0" normalizeH="0" baseline="0" noProof="0" dirty="0" err="1" smtClean="0">
                <a:ln/>
                <a:solidFill>
                  <a:schemeClr val="accent4"/>
                </a:solidFill>
                <a:effectLst/>
                <a:uLnTx/>
                <a:uFillTx/>
                <a:latin typeface="+mn-lt"/>
                <a:ea typeface="+mn-ea"/>
                <a:cs typeface="+mn-cs"/>
              </a:rPr>
              <a:t>sql</a:t>
            </a:r>
            <a:r>
              <a:rPr kumimoji="0" lang="en-US" altLang="zh-CN" sz="2800" b="1" i="0" u="none" strike="noStrike" kern="0" cap="none" spc="0" normalizeH="0" baseline="0" noProof="0" dirty="0" smtClean="0">
                <a:ln/>
                <a:solidFill>
                  <a:schemeClr val="accent4"/>
                </a:solidFill>
                <a:effectLst/>
                <a:uLnTx/>
                <a:uFillTx/>
                <a:latin typeface="+mn-lt"/>
                <a:ea typeface="+mn-ea"/>
                <a:cs typeface="+mn-cs"/>
              </a:rPr>
              <a:t>)</a:t>
            </a:r>
            <a:endParaRPr kumimoji="0" lang="en-US" altLang="zh-CN" sz="2800" b="1" i="0" u="none" strike="noStrike" kern="0" cap="none" spc="0" normalizeH="0" baseline="0" noProof="0" dirty="0" smtClean="0">
              <a:ln/>
              <a:solidFill>
                <a:schemeClr val="accent4"/>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defRPr/>
            </a:pPr>
            <a:r>
              <a:rPr kumimoji="0" lang="en-US" altLang="zh-CN" sz="2800" b="1" i="0" u="none" strike="noStrike" kern="0" cap="none" spc="0" normalizeH="0" baseline="0" noProof="0" dirty="0" err="1" smtClean="0">
                <a:ln/>
                <a:solidFill>
                  <a:srgbClr val="FF0000"/>
                </a:solidFill>
                <a:effectLst/>
                <a:uLnTx/>
                <a:uFillTx/>
                <a:latin typeface="+mn-lt"/>
                <a:ea typeface="+mn-ea"/>
                <a:cs typeface="+mn-cs"/>
              </a:rPr>
              <a:t>cx.commit</a:t>
            </a:r>
            <a:r>
              <a:rPr kumimoji="0" lang="en-US" altLang="zh-CN" sz="2800" b="1" i="0" u="none" strike="noStrike" kern="0" cap="none" spc="0" normalizeH="0" baseline="0" noProof="0" dirty="0" smtClean="0">
                <a:ln/>
                <a:solidFill>
                  <a:srgbClr val="FF0000"/>
                </a:solidFill>
                <a:effectLst/>
                <a:uLnTx/>
                <a:uFillTx/>
                <a:latin typeface="+mn-lt"/>
                <a:ea typeface="+mn-ea"/>
                <a:cs typeface="+mn-cs"/>
              </a:rPr>
              <a:t>(); # </a:t>
            </a:r>
            <a:r>
              <a:rPr kumimoji="0" lang="zh-CN" altLang="en-US" sz="2800" b="1" i="0" u="none" strike="noStrike" kern="0" cap="none" spc="0" normalizeH="0" baseline="0" noProof="0" dirty="0" smtClean="0">
                <a:ln/>
                <a:solidFill>
                  <a:srgbClr val="FF0000"/>
                </a:solidFill>
                <a:effectLst/>
                <a:uLnTx/>
                <a:uFillTx/>
                <a:latin typeface="+mn-lt"/>
                <a:ea typeface="+mn-ea"/>
                <a:cs typeface="+mn-cs"/>
              </a:rPr>
              <a:t>提交</a:t>
            </a:r>
            <a:endParaRPr kumimoji="0" lang="zh-CN" altLang="en-US" sz="2800" b="1" i="0" u="none" strike="noStrike" kern="0" cap="none" spc="0" normalizeH="0" baseline="0" noProof="0" dirty="0" smtClean="0">
              <a:ln/>
              <a:solidFill>
                <a:schemeClr val="accent4"/>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defRPr/>
            </a:pPr>
            <a:r>
              <a:rPr kumimoji="0" lang="en-US" altLang="zh-CN" sz="2800" b="1" i="0" u="none" strike="noStrike" kern="0" cap="none" spc="0" normalizeH="0" baseline="0" noProof="0" dirty="0" err="1" smtClean="0">
                <a:ln/>
                <a:solidFill>
                  <a:schemeClr val="accent4"/>
                </a:solidFill>
                <a:effectLst/>
                <a:uLnTx/>
                <a:uFillTx/>
                <a:latin typeface="+mn-lt"/>
                <a:ea typeface="+mn-ea"/>
                <a:cs typeface="+mn-cs"/>
              </a:rPr>
              <a:t>cx.close</a:t>
            </a:r>
            <a:r>
              <a:rPr kumimoji="0" lang="en-US" altLang="zh-CN" sz="2800" b="1" i="0" u="none" strike="noStrike" kern="0" cap="none" spc="0" normalizeH="0" baseline="0" noProof="0" dirty="0" smtClean="0">
                <a:ln/>
                <a:solidFill>
                  <a:schemeClr val="accent4"/>
                </a:solidFill>
                <a:effectLst/>
                <a:uLnTx/>
                <a:uFillTx/>
                <a:latin typeface="+mn-lt"/>
                <a:ea typeface="+mn-ea"/>
                <a:cs typeface="+mn-cs"/>
              </a:rPr>
              <a:t>();</a:t>
            </a:r>
            <a:endParaRPr kumimoji="0" lang="en-US" altLang="zh-CN" sz="2800" b="1" i="0" u="none" strike="noStrike" kern="0" cap="none" spc="0" normalizeH="0" baseline="0" noProof="0" dirty="0" smtClean="0">
              <a:ln/>
              <a:solidFill>
                <a:schemeClr val="accent4"/>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Wingdings" panose="05000000000000000000" pitchFamily="2" charset="2"/>
              <a:buChar char="p"/>
              <a:defRPr/>
            </a:pPr>
            <a:endParaRPr kumimoji="0" lang="en-US" altLang="zh-CN" sz="2800" b="1" i="0" u="none" strike="noStrike" kern="0" cap="none" spc="0" normalizeH="0" baseline="0" noProof="0" dirty="0" smtClean="0">
              <a:ln/>
              <a:solidFill>
                <a:schemeClr val="accent4"/>
              </a:solidFill>
              <a:effectLst/>
              <a:uLnTx/>
              <a:uFillTx/>
              <a:latin typeface="+mn-lt"/>
              <a:ea typeface="+mn-ea"/>
              <a:cs typeface="+mn-cs"/>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1" name="标题 1"/>
          <p:cNvSpPr>
            <a:spLocks noGrp="1"/>
          </p:cNvSpPr>
          <p:nvPr>
            <p:ph type="title"/>
          </p:nvPr>
        </p:nvSpPr>
        <p:spPr/>
        <p:txBody>
          <a:bodyPr vert="horz" wrap="square" lIns="91440" tIns="45720" rIns="91440" bIns="45720" anchor="ctr"/>
          <a:p>
            <a:pPr algn="ctr"/>
            <a:r>
              <a:rPr lang="en-US" altLang="zh-CN" dirty="0"/>
              <a:t>2</a:t>
            </a:r>
            <a:r>
              <a:rPr lang="zh-CN" altLang="en-US" dirty="0"/>
              <a:t>．使用游标查询数据</a:t>
            </a:r>
            <a:endParaRPr lang="zh-CN" altLang="en-US" dirty="0"/>
          </a:p>
        </p:txBody>
      </p:sp>
      <p:sp>
        <p:nvSpPr>
          <p:cNvPr id="40962" name="内容占位符 2"/>
          <p:cNvSpPr>
            <a:spLocks noGrp="1"/>
          </p:cNvSpPr>
          <p:nvPr>
            <p:ph idx="1"/>
          </p:nvPr>
        </p:nvSpPr>
        <p:spPr/>
        <p:txBody>
          <a:bodyPr vert="horz" wrap="square" lIns="91440" tIns="45720" rIns="91440" bIns="45720" anchor="t"/>
          <a:p>
            <a:endParaRPr lang="zh-CN" altLang="en-US" dirty="0"/>
          </a:p>
        </p:txBody>
      </p:sp>
      <p:pic>
        <p:nvPicPr>
          <p:cNvPr id="40963" name="Picture 2"/>
          <p:cNvPicPr>
            <a:picLocks noChangeAspect="1"/>
          </p:cNvPicPr>
          <p:nvPr/>
        </p:nvPicPr>
        <p:blipFill>
          <a:blip r:embed="rId1"/>
          <a:stretch>
            <a:fillRect/>
          </a:stretch>
        </p:blipFill>
        <p:spPr>
          <a:xfrm>
            <a:off x="595313" y="2565400"/>
            <a:ext cx="8167687" cy="1584325"/>
          </a:xfrm>
          <a:prstGeom prst="rect">
            <a:avLst/>
          </a:prstGeom>
          <a:noFill/>
          <a:ln w="9525">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02933" y="110173"/>
            <a:ext cx="8229600" cy="900112"/>
          </a:xfrm>
        </p:spPr>
        <p:txBody>
          <a:bodyPr/>
          <a:p>
            <a:r>
              <a:rPr lang="en-US" altLang="zh-CN" dirty="0">
                <a:sym typeface="+mn-ea"/>
              </a:rPr>
              <a:t>1.1</a:t>
            </a:r>
            <a:r>
              <a:rPr lang="zh-CN" altLang="en-US" dirty="0">
                <a:sym typeface="+mn-ea"/>
              </a:rPr>
              <a:t>数据库的基本概念</a:t>
            </a:r>
            <a:endParaRPr lang="en-US" altLang="zh-CN"/>
          </a:p>
        </p:txBody>
      </p:sp>
      <p:sp>
        <p:nvSpPr>
          <p:cNvPr id="3" name="内容占位符 2"/>
          <p:cNvSpPr>
            <a:spLocks noGrp="1"/>
          </p:cNvSpPr>
          <p:nvPr>
            <p:ph idx="1"/>
          </p:nvPr>
        </p:nvSpPr>
        <p:spPr/>
        <p:txBody>
          <a:bodyPr>
            <a:scene3d>
              <a:camera prst="orthographicFront"/>
              <a:lightRig rig="soft" dir="t">
                <a:rot lat="0" lon="0" rev="15600000"/>
              </a:lightRig>
            </a:scene3d>
            <a:sp3d extrusionH="57150" prstMaterial="softEdge">
              <a:bevelT w="25400" h="38100"/>
            </a:sp3d>
          </a:bodyPr>
          <a:p>
            <a:pPr marL="0" indent="0">
              <a:buNone/>
            </a:pPr>
            <a:r>
              <a:rPr lang="en-US" altLang="zh-CN" kern="1200" noProof="0" dirty="0">
                <a:solidFill>
                  <a:schemeClr val="accent4"/>
                </a:solidFill>
                <a:effectLst/>
                <a:uLnTx/>
                <a:uFillTx/>
                <a:latin typeface="黑体" panose="02010609060101010101" pitchFamily="2" charset="-122"/>
                <a:ea typeface="黑体" panose="02010609060101010101" pitchFamily="2" charset="-122"/>
                <a:cs typeface="黑体" panose="02010609060101010101" pitchFamily="2" charset="-122"/>
                <a:sym typeface="+mn-ea"/>
              </a:rPr>
              <a:t>1.</a:t>
            </a:r>
            <a:r>
              <a:rPr lang="zh-CN" altLang="en-US" kern="1200" noProof="0" dirty="0">
                <a:solidFill>
                  <a:schemeClr val="accent4"/>
                </a:solidFill>
                <a:effectLst/>
                <a:uLnTx/>
                <a:uFillTx/>
                <a:latin typeface="黑体" panose="02010609060101010101" pitchFamily="2" charset="-122"/>
                <a:ea typeface="黑体" panose="02010609060101010101" pitchFamily="2" charset="-122"/>
                <a:cs typeface="黑体" panose="02010609060101010101" pitchFamily="2" charset="-122"/>
                <a:sym typeface="+mn-ea"/>
              </a:rPr>
              <a:t>数据库</a:t>
            </a:r>
            <a:r>
              <a:rPr lang="zh-CN" altLang="en-US">
                <a:solidFill>
                  <a:schemeClr val="accent4"/>
                </a:solidFill>
                <a:effectLst/>
                <a:latin typeface="黑体" panose="02010609060101010101" pitchFamily="2" charset="-122"/>
                <a:ea typeface="黑体" panose="02010609060101010101" pitchFamily="2" charset="-122"/>
                <a:cs typeface="黑体" panose="02010609060101010101" pitchFamily="2" charset="-122"/>
              </a:rPr>
              <a:t>： </a:t>
            </a:r>
            <a:endParaRPr lang="zh-CN" altLang="en-US">
              <a:solidFill>
                <a:schemeClr val="accent4"/>
              </a:solidFill>
              <a:effectLst/>
              <a:latin typeface="黑体" panose="02010609060101010101" pitchFamily="2" charset="-122"/>
              <a:ea typeface="黑体" panose="02010609060101010101" pitchFamily="2" charset="-122"/>
              <a:cs typeface="黑体" panose="02010609060101010101" pitchFamily="2" charset="-122"/>
            </a:endParaRPr>
          </a:p>
          <a:p>
            <a:pPr marL="0" indent="0">
              <a:buNone/>
            </a:pPr>
            <a:r>
              <a:rPr lang="zh-CN" altLang="en-US" kern="1200" noProof="0" dirty="0">
                <a:solidFill>
                  <a:srgbClr val="FF0000"/>
                </a:solidFill>
                <a:effectLst/>
                <a:uLnTx/>
                <a:uFillTx/>
                <a:latin typeface="黑体" panose="02010609060101010101" pitchFamily="2" charset="-122"/>
                <a:ea typeface="黑体" panose="02010609060101010101" pitchFamily="2" charset="-122"/>
                <a:cs typeface="黑体" panose="02010609060101010101" pitchFamily="2" charset="-122"/>
                <a:sym typeface="+mn-ea"/>
              </a:rPr>
              <a:t>数据库（</a:t>
            </a:r>
            <a:r>
              <a:rPr lang="en-US" altLang="zh-CN" kern="1200" noProof="0" dirty="0" err="1">
                <a:solidFill>
                  <a:srgbClr val="FF0000"/>
                </a:solidFill>
                <a:effectLst/>
                <a:uLnTx/>
                <a:uFillTx/>
                <a:latin typeface="黑体" panose="02010609060101010101" pitchFamily="2" charset="-122"/>
                <a:ea typeface="黑体" panose="02010609060101010101" pitchFamily="2" charset="-122"/>
                <a:cs typeface="黑体" panose="02010609060101010101" pitchFamily="2" charset="-122"/>
                <a:sym typeface="+mn-ea"/>
              </a:rPr>
              <a:t>DataBase</a:t>
            </a:r>
            <a:r>
              <a:rPr lang="zh-CN" altLang="en-US" kern="1200" noProof="0" dirty="0">
                <a:solidFill>
                  <a:srgbClr val="FF0000"/>
                </a:solidFill>
                <a:effectLst/>
                <a:uLnTx/>
                <a:uFillTx/>
                <a:latin typeface="黑体" panose="02010609060101010101" pitchFamily="2" charset="-122"/>
                <a:ea typeface="黑体" panose="02010609060101010101" pitchFamily="2" charset="-122"/>
                <a:cs typeface="黑体" panose="02010609060101010101" pitchFamily="2" charset="-122"/>
                <a:sym typeface="+mn-ea"/>
              </a:rPr>
              <a:t>，</a:t>
            </a:r>
            <a:r>
              <a:rPr lang="en-US" altLang="zh-CN" kern="1200" noProof="0" dirty="0">
                <a:solidFill>
                  <a:srgbClr val="FF0000"/>
                </a:solidFill>
                <a:effectLst/>
                <a:uLnTx/>
                <a:uFillTx/>
                <a:latin typeface="黑体" panose="02010609060101010101" pitchFamily="2" charset="-122"/>
                <a:ea typeface="黑体" panose="02010609060101010101" pitchFamily="2" charset="-122"/>
                <a:cs typeface="黑体" panose="02010609060101010101" pitchFamily="2" charset="-122"/>
                <a:sym typeface="+mn-ea"/>
              </a:rPr>
              <a:t>DB</a:t>
            </a:r>
            <a:r>
              <a:rPr lang="zh-CN" altLang="en-US" kern="1200" noProof="0" dirty="0">
                <a:solidFill>
                  <a:schemeClr val="accent4"/>
                </a:solidFill>
                <a:effectLst/>
                <a:uLnTx/>
                <a:uFillTx/>
                <a:latin typeface="黑体" panose="02010609060101010101" pitchFamily="2" charset="-122"/>
                <a:ea typeface="黑体" panose="02010609060101010101" pitchFamily="2" charset="-122"/>
                <a:cs typeface="黑体" panose="02010609060101010101" pitchFamily="2" charset="-122"/>
                <a:sym typeface="+mn-ea"/>
              </a:rPr>
              <a:t>），简单地讲就是存放数据的仓库。不过，数据库不是数据的简单堆积，而是以一定的方式保存在计算机存储设备上的相互关联的数据的集合。也就是说，数据库中的数据并不是相互孤立的，数据和数据之间是有关联的。</a:t>
            </a:r>
            <a:endParaRPr kumimoji="0" lang="en-US" altLang="zh-CN" b="1" i="0" u="none" strike="noStrike" kern="1200" cap="none" spc="0" normalizeH="0" baseline="0" noProof="0" dirty="0">
              <a:solidFill>
                <a:schemeClr val="accent4"/>
              </a:solidFill>
              <a:effectLst/>
              <a:uLnTx/>
              <a:uFillTx/>
              <a:latin typeface="+mn-ea"/>
              <a:cs typeface="+mn-ea"/>
              <a:sym typeface="+mn-ea"/>
            </a:endParaRPr>
          </a:p>
          <a:p>
            <a:pPr marL="0" indent="0">
              <a:buNone/>
            </a:pPr>
            <a:endParaRPr lang="zh-CN" altLang="en-US">
              <a:solidFill>
                <a:schemeClr val="accent4"/>
              </a:solidFill>
            </a:endParaRPr>
          </a:p>
          <a:p>
            <a:pPr marL="0" indent="0">
              <a:buNone/>
            </a:pPr>
            <a:r>
              <a:rPr lang="en-US" altLang="zh-CN">
                <a:solidFill>
                  <a:schemeClr val="accent4"/>
                </a:solidFill>
              </a:rPr>
              <a:t>	</a:t>
            </a:r>
            <a:endParaRPr lang="zh-CN" altLang="en-US">
              <a:solidFill>
                <a:schemeClr val="accent4"/>
              </a:solidFill>
            </a:endParaRPr>
          </a:p>
          <a:p>
            <a:pPr marL="0" indent="0">
              <a:buNone/>
            </a:pPr>
            <a:endParaRPr lang="zh-CN" altLang="en-US">
              <a:solidFill>
                <a:schemeClr val="accent4"/>
              </a:solidFill>
            </a:endParaRPr>
          </a:p>
          <a:p>
            <a:pPr marL="0" indent="0">
              <a:buNone/>
            </a:pPr>
            <a:endParaRPr lang="zh-CN" altLang="en-US">
              <a:solidFill>
                <a:schemeClr val="accent4"/>
              </a:solidFill>
            </a:endParaRPr>
          </a:p>
        </p:txBody>
      </p:sp>
      <p:sp>
        <p:nvSpPr>
          <p:cNvPr id="4" name="灯片编号占位符 3"/>
          <p:cNvSpPr>
            <a:spLocks noGrp="1"/>
          </p:cNvSpPr>
          <p:nvPr>
            <p:ph type="sldNum" sz="quarter" idx="10"/>
          </p:nvPr>
        </p:nvSpPr>
        <p:spPr/>
        <p:txBody>
          <a:bodyPr/>
          <a:p>
            <a:pPr>
              <a:defRPr/>
            </a:pPr>
            <a:fld id="{9394C29D-ED0C-453C-8BBC-C52F19F5BA76}" type="slidenum">
              <a:rPr lang="zh-CN" altLang="en-US" smtClean="0"/>
            </a:fld>
            <a:r>
              <a:rPr lang="en-US" altLang="zh-CN" dirty="0" smtClean="0"/>
              <a:t>/43</a:t>
            </a:r>
            <a:endParaRPr lang="zh-CN" alt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5" name="标题 1"/>
          <p:cNvSpPr>
            <a:spLocks noGrp="1"/>
          </p:cNvSpPr>
          <p:nvPr>
            <p:ph type="title"/>
          </p:nvPr>
        </p:nvSpPr>
        <p:spPr/>
        <p:txBody>
          <a:bodyPr vert="horz" wrap="square" lIns="91440" tIns="45720" rIns="91440" bIns="45720" anchor="ctr"/>
          <a:p>
            <a:endParaRPr lang="zh-CN" altLang="en-US" dirty="0"/>
          </a:p>
        </p:txBody>
      </p:sp>
      <p:sp>
        <p:nvSpPr>
          <p:cNvPr id="3" name="内容占位符 2"/>
          <p:cNvSpPr>
            <a:spLocks noGrp="1"/>
          </p:cNvSpPr>
          <p:nvPr>
            <p:ph idx="1"/>
          </p:nvPr>
        </p:nvSpPr>
        <p:spPr>
          <a:xfrm>
            <a:off x="912813" y="1276350"/>
            <a:ext cx="7850188" cy="4591050"/>
          </a:xfrm>
        </p:spPr>
        <p:txBody>
          <a:bodyPr vert="horz" wrap="square" lIns="91440" tIns="45720" rIns="91440" bIns="45720" numCol="1" anchor="t" anchorCtr="0" compatLnSpc="1">
            <a:scene3d>
              <a:camera prst="orthographicFront"/>
              <a:lightRig rig="soft" dir="t">
                <a:rot lat="0" lon="0" rev="15600000"/>
              </a:lightRig>
            </a:scene3d>
            <a:sp3d extrusionH="57150" prstMaterial="softEdge">
              <a:bevelT w="25400" h="38100"/>
            </a:sp3d>
          </a:bodyPr>
          <a:lstStyle/>
          <a:p>
            <a:pPr marL="342900" marR="0" lvl="0" indent="-342900" algn="l" defTabSz="914400" rtl="0" eaLnBrk="0" fontAlgn="base" latinLnBrk="0" hangingPunct="0">
              <a:lnSpc>
                <a:spcPct val="100000"/>
              </a:lnSpc>
              <a:spcBef>
                <a:spcPct val="20000"/>
              </a:spcBef>
              <a:spcAft>
                <a:spcPct val="0"/>
              </a:spcAft>
              <a:buClrTx/>
              <a:buSzTx/>
              <a:buFont typeface="Wingdings" panose="05000000000000000000" pitchFamily="2" charset="2"/>
              <a:buChar char="p"/>
              <a:defRPr/>
            </a:pPr>
            <a:r>
              <a:rPr kumimoji="0" lang="en-US" altLang="zh-CN" sz="2800" b="1" i="0" u="none" strike="noStrike" kern="0" cap="none" spc="0" normalizeH="0" baseline="0" noProof="0" dirty="0" smtClean="0">
                <a:ln/>
                <a:solidFill>
                  <a:schemeClr val="accent4"/>
                </a:solidFill>
                <a:effectLst/>
                <a:uLnTx/>
                <a:uFillTx/>
                <a:latin typeface="+mn-lt"/>
                <a:ea typeface="+mn-ea"/>
                <a:cs typeface="+mn-cs"/>
              </a:rPr>
              <a:t>Python</a:t>
            </a:r>
            <a:r>
              <a:rPr kumimoji="0" lang="zh-CN" altLang="en-US" sz="2800" b="1" i="0" u="none" strike="noStrike" kern="0" cap="none" spc="0" normalizeH="0" baseline="0" noProof="0" dirty="0" smtClean="0">
                <a:ln/>
                <a:solidFill>
                  <a:schemeClr val="accent4"/>
                </a:solidFill>
                <a:effectLst/>
                <a:uLnTx/>
                <a:uFillTx/>
                <a:latin typeface="+mn-lt"/>
                <a:ea typeface="+mn-ea"/>
                <a:cs typeface="+mn-cs"/>
              </a:rPr>
              <a:t>可以使用下面的方法创建一个游标对象：</a:t>
            </a:r>
            <a:endParaRPr kumimoji="0" lang="zh-CN" altLang="en-US" sz="2800" b="1" i="0" u="none" strike="noStrike" kern="0" cap="none" spc="0" normalizeH="0" baseline="0" noProof="0" dirty="0" smtClean="0">
              <a:ln/>
              <a:solidFill>
                <a:schemeClr val="accent4"/>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defRPr/>
            </a:pPr>
            <a:r>
              <a:rPr kumimoji="0" lang="zh-CN" altLang="en-US" sz="2800" b="1" i="0" u="none" strike="noStrike" kern="0" cap="none" spc="0" normalizeH="0" baseline="0" noProof="0" dirty="0" smtClean="0">
                <a:ln/>
                <a:solidFill>
                  <a:schemeClr val="accent4"/>
                </a:solidFill>
                <a:effectLst/>
                <a:uLnTx/>
                <a:uFillTx/>
                <a:latin typeface="+mn-lt"/>
                <a:ea typeface="+mn-ea"/>
                <a:cs typeface="+mn-cs"/>
              </a:rPr>
              <a:t>游标对象 </a:t>
            </a:r>
            <a:r>
              <a:rPr kumimoji="0" lang="en-US" altLang="zh-CN" sz="2800" b="1" i="0" u="none" strike="noStrike" kern="0" cap="none" spc="0" normalizeH="0" baseline="0" noProof="0" dirty="0" smtClean="0">
                <a:ln/>
                <a:solidFill>
                  <a:schemeClr val="accent4"/>
                </a:solidFill>
                <a:effectLst/>
                <a:uLnTx/>
                <a:uFillTx/>
                <a:latin typeface="+mn-lt"/>
                <a:ea typeface="+mn-ea"/>
                <a:cs typeface="+mn-cs"/>
              </a:rPr>
              <a:t>=</a:t>
            </a:r>
            <a:r>
              <a:rPr kumimoji="0" lang="zh-CN" altLang="en-US" sz="2800" b="1" i="0" u="none" strike="noStrike" kern="0" cap="none" spc="0" normalizeH="0" baseline="0" noProof="0" dirty="0" smtClean="0">
                <a:ln/>
                <a:solidFill>
                  <a:schemeClr val="accent4"/>
                </a:solidFill>
                <a:effectLst/>
                <a:uLnTx/>
                <a:uFillTx/>
                <a:latin typeface="+mn-lt"/>
                <a:ea typeface="+mn-ea"/>
                <a:cs typeface="+mn-cs"/>
              </a:rPr>
              <a:t>数据库连接对象</a:t>
            </a:r>
            <a:r>
              <a:rPr kumimoji="0" lang="en-US" altLang="zh-CN" sz="2800" b="1" i="0" u="none" strike="noStrike" kern="0" cap="none" spc="0" normalizeH="0" baseline="0" noProof="0" dirty="0" smtClean="0">
                <a:ln/>
                <a:solidFill>
                  <a:schemeClr val="accent4"/>
                </a:solidFill>
                <a:effectLst/>
                <a:uLnTx/>
                <a:uFillTx/>
                <a:latin typeface="+mn-lt"/>
                <a:ea typeface="+mn-ea"/>
                <a:cs typeface="+mn-cs"/>
              </a:rPr>
              <a:t>.cursor()</a:t>
            </a:r>
            <a:endParaRPr kumimoji="0" lang="en-US" altLang="zh-CN" sz="2800" b="1" i="0" u="none" strike="noStrike" kern="0" cap="none" spc="0" normalizeH="0" baseline="0" noProof="0" dirty="0" smtClean="0">
              <a:ln/>
              <a:solidFill>
                <a:schemeClr val="accent4"/>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Wingdings" panose="05000000000000000000" pitchFamily="2" charset="2"/>
              <a:buChar char="p"/>
              <a:defRPr/>
            </a:pPr>
            <a:r>
              <a:rPr kumimoji="0" lang="zh-CN" altLang="en-US" sz="2800" b="1" i="0" u="none" strike="noStrike" kern="0" cap="none" spc="0" normalizeH="0" baseline="0" noProof="0" dirty="0" smtClean="0">
                <a:ln/>
                <a:solidFill>
                  <a:schemeClr val="accent4"/>
                </a:solidFill>
                <a:effectLst/>
                <a:uLnTx/>
                <a:uFillTx/>
                <a:latin typeface="+mn-lt"/>
                <a:ea typeface="+mn-ea"/>
                <a:cs typeface="+mn-cs"/>
              </a:rPr>
              <a:t>可以使用游标对象的</a:t>
            </a:r>
            <a:r>
              <a:rPr kumimoji="0" lang="en-US" altLang="zh-CN" sz="2800" b="1" i="0" u="none" strike="noStrike" kern="0" cap="none" spc="0" normalizeH="0" baseline="0" noProof="0" dirty="0" smtClean="0">
                <a:ln/>
                <a:solidFill>
                  <a:schemeClr val="accent4"/>
                </a:solidFill>
                <a:effectLst/>
                <a:uLnTx/>
                <a:uFillTx/>
                <a:latin typeface="+mn-lt"/>
                <a:ea typeface="+mn-ea"/>
                <a:cs typeface="+mn-cs"/>
              </a:rPr>
              <a:t>execute()</a:t>
            </a:r>
            <a:r>
              <a:rPr kumimoji="0" lang="zh-CN" altLang="en-US" sz="2800" b="1" i="0" u="none" strike="noStrike" kern="0" cap="none" spc="0" normalizeH="0" baseline="0" noProof="0" dirty="0" smtClean="0">
                <a:ln/>
                <a:solidFill>
                  <a:schemeClr val="accent4"/>
                </a:solidFill>
                <a:effectLst/>
                <a:uLnTx/>
                <a:uFillTx/>
                <a:latin typeface="+mn-lt"/>
                <a:ea typeface="+mn-ea"/>
                <a:cs typeface="+mn-cs"/>
              </a:rPr>
              <a:t>方法执行</a:t>
            </a:r>
            <a:r>
              <a:rPr kumimoji="0" lang="en-US" altLang="zh-CN" sz="2800" b="1" i="0" u="none" strike="noStrike" kern="0" cap="none" spc="0" normalizeH="0" baseline="0" noProof="0" dirty="0" smtClean="0">
                <a:ln/>
                <a:solidFill>
                  <a:schemeClr val="accent4"/>
                </a:solidFill>
                <a:effectLst/>
                <a:uLnTx/>
                <a:uFillTx/>
                <a:latin typeface="+mn-lt"/>
                <a:ea typeface="+mn-ea"/>
                <a:cs typeface="+mn-cs"/>
              </a:rPr>
              <a:t>SELECT</a:t>
            </a:r>
            <a:r>
              <a:rPr kumimoji="0" lang="zh-CN" altLang="en-US" sz="2800" b="1" i="0" u="none" strike="noStrike" kern="0" cap="none" spc="0" normalizeH="0" baseline="0" noProof="0" dirty="0" smtClean="0">
                <a:ln/>
                <a:solidFill>
                  <a:schemeClr val="accent4"/>
                </a:solidFill>
                <a:effectLst/>
                <a:uLnTx/>
                <a:uFillTx/>
                <a:latin typeface="+mn-lt"/>
                <a:ea typeface="+mn-ea"/>
                <a:cs typeface="+mn-cs"/>
              </a:rPr>
              <a:t>语句将查询结果保存在游标中，方法如下：</a:t>
            </a:r>
            <a:endParaRPr kumimoji="0" lang="zh-CN" altLang="en-US" sz="2800" b="1" i="0" u="none" strike="noStrike" kern="0" cap="none" spc="0" normalizeH="0" baseline="0" noProof="0" dirty="0" smtClean="0">
              <a:ln/>
              <a:solidFill>
                <a:schemeClr val="accent4"/>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defRPr/>
            </a:pPr>
            <a:r>
              <a:rPr kumimoji="0" lang="zh-CN" altLang="en-US" sz="2800" b="1" i="0" u="none" strike="noStrike" kern="0" cap="none" spc="0" normalizeH="0" baseline="0" noProof="0" dirty="0" smtClean="0">
                <a:ln/>
                <a:solidFill>
                  <a:srgbClr val="FF0000"/>
                </a:solidFill>
                <a:effectLst/>
                <a:uLnTx/>
                <a:uFillTx/>
                <a:latin typeface="+mn-lt"/>
                <a:ea typeface="+mn-ea"/>
                <a:cs typeface="+mn-cs"/>
              </a:rPr>
              <a:t>游标对象</a:t>
            </a:r>
            <a:r>
              <a:rPr kumimoji="0" lang="en-US" altLang="zh-CN" sz="2800" b="1" i="0" u="none" strike="noStrike" kern="0" cap="none" spc="0" normalizeH="0" baseline="0" noProof="0" dirty="0" smtClean="0">
                <a:ln/>
                <a:solidFill>
                  <a:srgbClr val="FF0000"/>
                </a:solidFill>
                <a:effectLst/>
                <a:uLnTx/>
                <a:uFillTx/>
                <a:latin typeface="+mn-lt"/>
                <a:ea typeface="+mn-ea"/>
                <a:cs typeface="+mn-cs"/>
              </a:rPr>
              <a:t>.execute(SELECT</a:t>
            </a:r>
            <a:r>
              <a:rPr kumimoji="0" lang="zh-CN" altLang="en-US" sz="2800" b="1" i="0" u="none" strike="noStrike" kern="0" cap="none" spc="0" normalizeH="0" baseline="0" noProof="0" dirty="0" smtClean="0">
                <a:ln/>
                <a:solidFill>
                  <a:srgbClr val="FF0000"/>
                </a:solidFill>
                <a:effectLst/>
                <a:uLnTx/>
                <a:uFillTx/>
                <a:latin typeface="+mn-lt"/>
                <a:ea typeface="+mn-ea"/>
                <a:cs typeface="+mn-cs"/>
              </a:rPr>
              <a:t>语句</a:t>
            </a:r>
            <a:r>
              <a:rPr kumimoji="0" lang="en-US" altLang="zh-CN" sz="2800" b="1" i="0" u="none" strike="noStrike" kern="0" cap="none" spc="0" normalizeH="0" baseline="0" noProof="0" dirty="0" smtClean="0">
                <a:ln/>
                <a:solidFill>
                  <a:srgbClr val="FF0000"/>
                </a:solidFill>
                <a:effectLst/>
                <a:uLnTx/>
                <a:uFillTx/>
                <a:latin typeface="+mn-lt"/>
                <a:ea typeface="+mn-ea"/>
                <a:cs typeface="+mn-cs"/>
              </a:rPr>
              <a:t>)</a:t>
            </a:r>
            <a:endParaRPr kumimoji="0" lang="en-US" altLang="zh-CN" sz="2800" b="1" i="0" u="none" strike="noStrike" kern="0" cap="none" spc="0" normalizeH="0" baseline="0" noProof="0" dirty="0" smtClean="0">
              <a:ln/>
              <a:solidFill>
                <a:schemeClr val="accent4"/>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Wingdings" panose="05000000000000000000" pitchFamily="2" charset="2"/>
              <a:buChar char="p"/>
              <a:defRPr/>
            </a:pPr>
            <a:r>
              <a:rPr kumimoji="0" lang="zh-CN" altLang="en-US" sz="2800" b="1" i="0" u="none" strike="noStrike" kern="0" cap="none" spc="0" normalizeH="0" baseline="0" noProof="0" dirty="0" smtClean="0">
                <a:ln/>
                <a:solidFill>
                  <a:schemeClr val="accent4"/>
                </a:solidFill>
                <a:effectLst/>
                <a:uLnTx/>
                <a:uFillTx/>
                <a:latin typeface="+mn-lt"/>
                <a:ea typeface="+mn-ea"/>
                <a:cs typeface="+mn-cs"/>
              </a:rPr>
              <a:t>可以使用游标对象的</a:t>
            </a:r>
            <a:r>
              <a:rPr kumimoji="0" lang="en-US" altLang="zh-CN" sz="2800" b="1" i="0" u="none" strike="noStrike" kern="0" cap="none" spc="0" normalizeH="0" baseline="0" noProof="0" dirty="0" err="1" smtClean="0">
                <a:ln/>
                <a:solidFill>
                  <a:schemeClr val="accent4"/>
                </a:solidFill>
                <a:effectLst/>
                <a:uLnTx/>
                <a:uFillTx/>
                <a:latin typeface="+mn-lt"/>
                <a:ea typeface="+mn-ea"/>
                <a:cs typeface="+mn-cs"/>
              </a:rPr>
              <a:t>fetchall</a:t>
            </a:r>
            <a:r>
              <a:rPr kumimoji="0" lang="en-US" altLang="zh-CN" sz="2800" b="1" i="0" u="none" strike="noStrike" kern="0" cap="none" spc="0" normalizeH="0" baseline="0" noProof="0" dirty="0" smtClean="0">
                <a:ln/>
                <a:solidFill>
                  <a:schemeClr val="accent4"/>
                </a:solidFill>
                <a:effectLst/>
                <a:uLnTx/>
                <a:uFillTx/>
                <a:latin typeface="+mn-lt"/>
                <a:ea typeface="+mn-ea"/>
                <a:cs typeface="+mn-cs"/>
              </a:rPr>
              <a:t>()</a:t>
            </a:r>
            <a:r>
              <a:rPr kumimoji="0" lang="zh-CN" altLang="en-US" sz="2800" b="1" i="0" u="none" strike="noStrike" kern="0" cap="none" spc="0" normalizeH="0" baseline="0" noProof="0" dirty="0" smtClean="0">
                <a:ln/>
                <a:solidFill>
                  <a:schemeClr val="accent4"/>
                </a:solidFill>
                <a:effectLst/>
                <a:uLnTx/>
                <a:uFillTx/>
                <a:latin typeface="+mn-lt"/>
                <a:ea typeface="+mn-ea"/>
                <a:cs typeface="+mn-cs"/>
              </a:rPr>
              <a:t>方法获取游标中所有的数据到一个元组中，方法如下：</a:t>
            </a:r>
            <a:endParaRPr kumimoji="0" lang="zh-CN" altLang="en-US" sz="2800" b="1" i="0" u="none" strike="noStrike" kern="0" cap="none" spc="0" normalizeH="0" baseline="0" noProof="0" dirty="0" smtClean="0">
              <a:ln/>
              <a:solidFill>
                <a:schemeClr val="accent4"/>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defRPr/>
            </a:pPr>
            <a:r>
              <a:rPr kumimoji="0" lang="zh-CN" altLang="en-US" sz="2800" b="1" i="0" u="none" strike="noStrike" kern="0" cap="none" spc="0" normalizeH="0" baseline="0" noProof="0" dirty="0" smtClean="0">
                <a:ln/>
                <a:solidFill>
                  <a:schemeClr val="accent4"/>
                </a:solidFill>
                <a:effectLst/>
                <a:uLnTx/>
                <a:uFillTx/>
                <a:latin typeface="+mn-lt"/>
                <a:ea typeface="+mn-ea"/>
                <a:cs typeface="+mn-cs"/>
              </a:rPr>
              <a:t>结果集元组 </a:t>
            </a:r>
            <a:r>
              <a:rPr kumimoji="0" lang="en-US" altLang="zh-CN" sz="2800" b="1" i="0" u="none" strike="noStrike" kern="0" cap="none" spc="0" normalizeH="0" baseline="0" noProof="0" dirty="0" smtClean="0">
                <a:ln/>
                <a:solidFill>
                  <a:schemeClr val="accent4"/>
                </a:solidFill>
                <a:effectLst/>
                <a:uLnTx/>
                <a:uFillTx/>
                <a:latin typeface="+mn-lt"/>
                <a:ea typeface="+mn-ea"/>
                <a:cs typeface="+mn-cs"/>
              </a:rPr>
              <a:t>=</a:t>
            </a:r>
            <a:r>
              <a:rPr kumimoji="0" lang="zh-CN" altLang="en-US" sz="2800" b="1" i="0" u="none" strike="noStrike" kern="0" cap="none" spc="0" normalizeH="0" baseline="0" noProof="0" dirty="0" smtClean="0">
                <a:ln/>
                <a:solidFill>
                  <a:schemeClr val="accent4"/>
                </a:solidFill>
                <a:effectLst/>
                <a:uLnTx/>
                <a:uFillTx/>
                <a:latin typeface="+mn-lt"/>
                <a:ea typeface="+mn-ea"/>
                <a:cs typeface="+mn-cs"/>
              </a:rPr>
              <a:t>游标对象</a:t>
            </a:r>
            <a:r>
              <a:rPr kumimoji="0" lang="en-US" altLang="zh-CN" sz="2800" b="1" i="0" u="none" strike="noStrike" kern="0" cap="none" spc="0" normalizeH="0" baseline="0" noProof="0" dirty="0" smtClean="0">
                <a:ln/>
                <a:solidFill>
                  <a:schemeClr val="accent4"/>
                </a:solidFill>
                <a:effectLst/>
                <a:uLnTx/>
                <a:uFillTx/>
                <a:latin typeface="+mn-lt"/>
                <a:ea typeface="+mn-ea"/>
                <a:cs typeface="+mn-cs"/>
              </a:rPr>
              <a:t>.</a:t>
            </a:r>
            <a:r>
              <a:rPr kumimoji="0" lang="en-US" altLang="zh-CN" sz="2800" b="1" i="0" u="none" strike="noStrike" kern="0" cap="none" spc="0" normalizeH="0" baseline="0" noProof="0" dirty="0" err="1" smtClean="0">
                <a:ln/>
                <a:solidFill>
                  <a:schemeClr val="accent4"/>
                </a:solidFill>
                <a:effectLst/>
                <a:uLnTx/>
                <a:uFillTx/>
                <a:latin typeface="+mn-lt"/>
                <a:ea typeface="+mn-ea"/>
                <a:cs typeface="+mn-cs"/>
              </a:rPr>
              <a:t>fetchall</a:t>
            </a:r>
            <a:r>
              <a:rPr kumimoji="0" lang="en-US" altLang="zh-CN" sz="2800" b="1" i="0" u="none" strike="noStrike" kern="0" cap="none" spc="0" normalizeH="0" baseline="0" noProof="0" dirty="0" smtClean="0">
                <a:ln/>
                <a:solidFill>
                  <a:schemeClr val="accent4"/>
                </a:solidFill>
                <a:effectLst/>
                <a:uLnTx/>
                <a:uFillTx/>
                <a:latin typeface="+mn-lt"/>
                <a:ea typeface="+mn-ea"/>
                <a:cs typeface="+mn-cs"/>
              </a:rPr>
              <a:t>()</a:t>
            </a:r>
            <a:endParaRPr kumimoji="0" lang="en-US" altLang="zh-CN" sz="2800" b="1" i="0" u="none" strike="noStrike" kern="0" cap="none" spc="0" normalizeH="0" baseline="0" noProof="0" dirty="0" smtClean="0">
              <a:ln/>
              <a:solidFill>
                <a:schemeClr val="accent4"/>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defRPr/>
            </a:pPr>
            <a:endParaRPr kumimoji="0" lang="en-US" altLang="zh-CN" sz="2800" b="1" i="0" u="none" strike="noStrike" kern="0" cap="none" spc="0" normalizeH="0" baseline="0" noProof="0" dirty="0" smtClean="0">
              <a:ln/>
              <a:solidFill>
                <a:schemeClr val="accent4"/>
              </a:solidFill>
              <a:effectLst/>
              <a:uLnTx/>
              <a:uFillTx/>
              <a:latin typeface="+mn-lt"/>
              <a:ea typeface="+mn-ea"/>
              <a:cs typeface="+mn-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scene3d>
              <a:camera prst="orthographicFront"/>
              <a:lightRig rig="soft" dir="t">
                <a:rot lat="0" lon="0" rev="15600000"/>
              </a:lightRig>
            </a:scene3d>
            <a:sp3d extrusionH="57150" prstMaterial="softEdge">
              <a:bevelT w="25400" h="38100"/>
            </a:sp3d>
          </a:bodyPr>
          <a:p>
            <a:pPr marL="0" indent="0" eaLnBrk="1" hangingPunct="1">
              <a:buNone/>
            </a:pPr>
            <a:r>
              <a:rPr lang="en-US" altLang="zh-CN" dirty="0">
                <a:solidFill>
                  <a:schemeClr val="accent4"/>
                </a:solidFill>
                <a:sym typeface="+mn-ea"/>
              </a:rPr>
              <a:t>2</a:t>
            </a:r>
            <a:r>
              <a:rPr lang="zh-CN" altLang="en-US" dirty="0">
                <a:solidFill>
                  <a:schemeClr val="accent4"/>
                </a:solidFill>
                <a:sym typeface="+mn-ea"/>
              </a:rPr>
              <a:t>．数据库管理系统</a:t>
            </a:r>
            <a:endParaRPr lang="zh-CN" altLang="en-US" dirty="0">
              <a:solidFill>
                <a:schemeClr val="accent4"/>
              </a:solidFill>
              <a:sym typeface="+mn-ea"/>
            </a:endParaRPr>
          </a:p>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defRPr/>
            </a:pPr>
            <a:r>
              <a:rPr lang="zh-CN" altLang="en-US" kern="1200" noProof="0" dirty="0">
                <a:solidFill>
                  <a:srgbClr val="FF0000"/>
                </a:solidFill>
                <a:effectLst/>
                <a:uLnTx/>
                <a:uFillTx/>
                <a:latin typeface="黑体" panose="02010609060101010101" pitchFamily="2" charset="-122"/>
                <a:ea typeface="黑体" panose="02010609060101010101" pitchFamily="2" charset="-122"/>
                <a:cs typeface="黑体" panose="02010609060101010101" pitchFamily="2" charset="-122"/>
                <a:sym typeface="+mn-ea"/>
              </a:rPr>
              <a:t>数据库管理系统</a:t>
            </a:r>
            <a:r>
              <a:rPr lang="zh-CN" altLang="en-US" kern="1200" noProof="0" dirty="0">
                <a:solidFill>
                  <a:schemeClr val="accent4"/>
                </a:solidFill>
                <a:effectLst/>
                <a:uLnTx/>
                <a:uFillTx/>
                <a:latin typeface="黑体" panose="02010609060101010101" pitchFamily="2" charset="-122"/>
                <a:ea typeface="黑体" panose="02010609060101010101" pitchFamily="2" charset="-122"/>
                <a:cs typeface="黑体" panose="02010609060101010101" pitchFamily="2" charset="-122"/>
                <a:sym typeface="+mn-ea"/>
              </a:rPr>
              <a:t>（</a:t>
            </a:r>
            <a:r>
              <a:rPr lang="en-US" altLang="zh-CN" kern="1200" noProof="0" dirty="0">
                <a:solidFill>
                  <a:schemeClr val="accent4"/>
                </a:solidFill>
                <a:effectLst/>
                <a:uLnTx/>
                <a:uFillTx/>
                <a:latin typeface="黑体" panose="02010609060101010101" pitchFamily="2" charset="-122"/>
                <a:ea typeface="黑体" panose="02010609060101010101" pitchFamily="2" charset="-122"/>
                <a:cs typeface="黑体" panose="02010609060101010101" pitchFamily="2" charset="-122"/>
                <a:sym typeface="+mn-ea"/>
              </a:rPr>
              <a:t>Database Management System</a:t>
            </a:r>
            <a:r>
              <a:rPr lang="zh-CN" altLang="en-US" kern="1200" noProof="0" dirty="0">
                <a:solidFill>
                  <a:schemeClr val="accent4"/>
                </a:solidFill>
                <a:effectLst/>
                <a:uLnTx/>
                <a:uFillTx/>
                <a:latin typeface="黑体" panose="02010609060101010101" pitchFamily="2" charset="-122"/>
                <a:ea typeface="黑体" panose="02010609060101010101" pitchFamily="2" charset="-122"/>
                <a:cs typeface="黑体" panose="02010609060101010101" pitchFamily="2" charset="-122"/>
                <a:sym typeface="+mn-ea"/>
              </a:rPr>
              <a:t>，</a:t>
            </a:r>
            <a:r>
              <a:rPr lang="en-US" altLang="zh-CN" kern="1200" noProof="0" dirty="0">
                <a:solidFill>
                  <a:srgbClr val="FF0000"/>
                </a:solidFill>
                <a:effectLst/>
                <a:uLnTx/>
                <a:uFillTx/>
                <a:latin typeface="黑体" panose="02010609060101010101" pitchFamily="2" charset="-122"/>
                <a:ea typeface="黑体" panose="02010609060101010101" pitchFamily="2" charset="-122"/>
                <a:cs typeface="黑体" panose="02010609060101010101" pitchFamily="2" charset="-122"/>
                <a:sym typeface="+mn-ea"/>
              </a:rPr>
              <a:t>DBMS</a:t>
            </a:r>
            <a:r>
              <a:rPr lang="zh-CN" altLang="en-US" kern="1200" noProof="0" dirty="0">
                <a:solidFill>
                  <a:schemeClr val="accent4"/>
                </a:solidFill>
                <a:effectLst/>
                <a:uLnTx/>
                <a:uFillTx/>
                <a:latin typeface="黑体" panose="02010609060101010101" pitchFamily="2" charset="-122"/>
                <a:ea typeface="黑体" panose="02010609060101010101" pitchFamily="2" charset="-122"/>
                <a:cs typeface="黑体" panose="02010609060101010101" pitchFamily="2" charset="-122"/>
                <a:sym typeface="+mn-ea"/>
              </a:rPr>
              <a:t>）是一种系统软件，介于应用程序和操作系统之间，用于帮助我们管理输入到计算机中的大量数据。如用于</a:t>
            </a:r>
            <a:r>
              <a:rPr lang="zh-CN" altLang="en-US" kern="1200" noProof="0" dirty="0">
                <a:solidFill>
                  <a:srgbClr val="FF0000"/>
                </a:solidFill>
                <a:effectLst/>
                <a:uLnTx/>
                <a:uFillTx/>
                <a:latin typeface="黑体" panose="02010609060101010101" pitchFamily="2" charset="-122"/>
                <a:ea typeface="黑体" panose="02010609060101010101" pitchFamily="2" charset="-122"/>
                <a:cs typeface="黑体" panose="02010609060101010101" pitchFamily="2" charset="-122"/>
                <a:sym typeface="+mn-ea"/>
              </a:rPr>
              <a:t>创建</a:t>
            </a:r>
            <a:r>
              <a:rPr lang="zh-CN" altLang="en-US" kern="1200" noProof="0" dirty="0">
                <a:solidFill>
                  <a:schemeClr val="accent4"/>
                </a:solidFill>
                <a:effectLst/>
                <a:uLnTx/>
                <a:uFillTx/>
                <a:latin typeface="黑体" panose="02010609060101010101" pitchFamily="2" charset="-122"/>
                <a:ea typeface="黑体" panose="02010609060101010101" pitchFamily="2" charset="-122"/>
                <a:cs typeface="黑体" panose="02010609060101010101" pitchFamily="2" charset="-122"/>
                <a:sym typeface="+mn-ea"/>
              </a:rPr>
              <a:t>数据库，向数据库中</a:t>
            </a:r>
            <a:r>
              <a:rPr lang="zh-CN" altLang="en-US" kern="1200" noProof="0" dirty="0">
                <a:solidFill>
                  <a:srgbClr val="FF0000"/>
                </a:solidFill>
                <a:effectLst/>
                <a:uLnTx/>
                <a:uFillTx/>
                <a:latin typeface="黑体" panose="02010609060101010101" pitchFamily="2" charset="-122"/>
                <a:ea typeface="黑体" panose="02010609060101010101" pitchFamily="2" charset="-122"/>
                <a:cs typeface="黑体" panose="02010609060101010101" pitchFamily="2" charset="-122"/>
                <a:sym typeface="+mn-ea"/>
              </a:rPr>
              <a:t>存储</a:t>
            </a:r>
            <a:r>
              <a:rPr lang="zh-CN" altLang="en-US" kern="1200" noProof="0" dirty="0">
                <a:solidFill>
                  <a:schemeClr val="accent4"/>
                </a:solidFill>
                <a:effectLst/>
                <a:uLnTx/>
                <a:uFillTx/>
                <a:latin typeface="黑体" panose="02010609060101010101" pitchFamily="2" charset="-122"/>
                <a:ea typeface="黑体" panose="02010609060101010101" pitchFamily="2" charset="-122"/>
                <a:cs typeface="黑体" panose="02010609060101010101" pitchFamily="2" charset="-122"/>
                <a:sym typeface="+mn-ea"/>
              </a:rPr>
              <a:t>数据，</a:t>
            </a:r>
            <a:r>
              <a:rPr lang="zh-CN" altLang="en-US" kern="1200" noProof="0" dirty="0">
                <a:solidFill>
                  <a:srgbClr val="FF0000"/>
                </a:solidFill>
                <a:effectLst/>
                <a:uLnTx/>
                <a:uFillTx/>
                <a:latin typeface="黑体" panose="02010609060101010101" pitchFamily="2" charset="-122"/>
                <a:ea typeface="黑体" panose="02010609060101010101" pitchFamily="2" charset="-122"/>
                <a:cs typeface="黑体" panose="02010609060101010101" pitchFamily="2" charset="-122"/>
                <a:sym typeface="+mn-ea"/>
              </a:rPr>
              <a:t>修改</a:t>
            </a:r>
            <a:r>
              <a:rPr lang="zh-CN" altLang="en-US" kern="1200" noProof="0" dirty="0">
                <a:solidFill>
                  <a:schemeClr val="accent4"/>
                </a:solidFill>
                <a:effectLst/>
                <a:uLnTx/>
                <a:uFillTx/>
                <a:latin typeface="黑体" panose="02010609060101010101" pitchFamily="2" charset="-122"/>
                <a:ea typeface="黑体" panose="02010609060101010101" pitchFamily="2" charset="-122"/>
                <a:cs typeface="黑体" panose="02010609060101010101" pitchFamily="2" charset="-122"/>
                <a:sym typeface="+mn-ea"/>
              </a:rPr>
              <a:t>数据库中的数据，从数据库中</a:t>
            </a:r>
            <a:r>
              <a:rPr lang="zh-CN" altLang="en-US" kern="1200" noProof="0" dirty="0">
                <a:solidFill>
                  <a:srgbClr val="FF0000"/>
                </a:solidFill>
                <a:effectLst/>
                <a:uLnTx/>
                <a:uFillTx/>
                <a:latin typeface="黑体" panose="02010609060101010101" pitchFamily="2" charset="-122"/>
                <a:ea typeface="黑体" panose="02010609060101010101" pitchFamily="2" charset="-122"/>
                <a:cs typeface="黑体" panose="02010609060101010101" pitchFamily="2" charset="-122"/>
                <a:sym typeface="+mn-ea"/>
              </a:rPr>
              <a:t>提取</a:t>
            </a:r>
            <a:r>
              <a:rPr lang="zh-CN" altLang="en-US" kern="1200" noProof="0" dirty="0">
                <a:solidFill>
                  <a:schemeClr val="accent4"/>
                </a:solidFill>
                <a:effectLst/>
                <a:uLnTx/>
                <a:uFillTx/>
                <a:latin typeface="黑体" panose="02010609060101010101" pitchFamily="2" charset="-122"/>
                <a:ea typeface="黑体" panose="02010609060101010101" pitchFamily="2" charset="-122"/>
                <a:cs typeface="黑体" panose="02010609060101010101" pitchFamily="2" charset="-122"/>
                <a:sym typeface="+mn-ea"/>
              </a:rPr>
              <a:t>信息等。具体来说，一个数据库管理系统应具备如下功能。</a:t>
            </a:r>
            <a:endParaRPr kumimoji="0" lang="zh-CN" altLang="en-US" b="1" i="0" u="none" strike="noStrike" kern="1200" cap="none" spc="0" normalizeH="0" baseline="0" noProof="0" dirty="0">
              <a:solidFill>
                <a:schemeClr val="accent4"/>
              </a:solidFill>
              <a:effectLst/>
              <a:uLnTx/>
              <a:uFillTx/>
              <a:latin typeface="Arial" panose="020B0604020202020204" pitchFamily="34" charset="0"/>
              <a:ea typeface="宋体" panose="02010600030101010101" pitchFamily="2" charset="-122"/>
              <a:cs typeface="+mn-cs"/>
              <a:sym typeface="+mn-ea"/>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p"/>
              <a:defRPr/>
            </a:pPr>
            <a:endParaRPr kumimoji="0" lang="zh-CN" altLang="zh-CN" b="1" i="0" u="none" strike="noStrike" kern="1200" cap="none" spc="0" normalizeH="0" baseline="0" noProof="0" dirty="0">
              <a:solidFill>
                <a:schemeClr val="accent4"/>
              </a:solidFill>
              <a:effectLst/>
              <a:uLnTx/>
              <a:uFillTx/>
              <a:latin typeface="Arial" panose="020B0604020202020204" pitchFamily="34" charset="0"/>
              <a:ea typeface="宋体" panose="02010600030101010101" pitchFamily="2" charset="-122"/>
              <a:cs typeface="+mn-cs"/>
              <a:sym typeface="+mn-ea"/>
            </a:endParaRPr>
          </a:p>
          <a:p>
            <a:pPr marL="0" indent="0" eaLnBrk="1" hangingPunct="1">
              <a:buNone/>
            </a:pPr>
            <a:endParaRPr kumimoji="0" lang="zh-CN" altLang="zh-CN" b="1" i="0" u="none" strike="noStrike" kern="1200" cap="none" spc="0" normalizeH="0" baseline="0" noProof="0" dirty="0">
              <a:solidFill>
                <a:schemeClr val="accent4"/>
              </a:solidFill>
              <a:effectLst/>
              <a:uLnTx/>
              <a:uFillTx/>
              <a:latin typeface="Arial" panose="020B0604020202020204" pitchFamily="34" charset="0"/>
              <a:ea typeface="宋体" panose="02010600030101010101" pitchFamily="2" charset="-122"/>
              <a:cs typeface="+mn-cs"/>
              <a:sym typeface="+mn-ea"/>
            </a:endParaRPr>
          </a:p>
        </p:txBody>
      </p:sp>
      <p:sp>
        <p:nvSpPr>
          <p:cNvPr id="4" name="灯片编号占位符 3"/>
          <p:cNvSpPr>
            <a:spLocks noGrp="1"/>
          </p:cNvSpPr>
          <p:nvPr>
            <p:ph type="sldNum" sz="quarter" idx="10"/>
          </p:nvPr>
        </p:nvSpPr>
        <p:spPr/>
        <p:txBody>
          <a:bodyPr/>
          <a:p>
            <a:pPr>
              <a:defRPr/>
            </a:pPr>
            <a:fld id="{9394C29D-ED0C-453C-8BBC-C52F19F5BA76}" type="slidenum">
              <a:rPr lang="zh-CN" altLang="en-US" smtClean="0"/>
            </a:fld>
            <a:r>
              <a:rPr lang="en-US" altLang="zh-CN" dirty="0" smtClean="0"/>
              <a:t>/43</a:t>
            </a:r>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scene3d>
              <a:camera prst="orthographicFront"/>
              <a:lightRig rig="soft" dir="t">
                <a:rot lat="0" lon="0" rev="15600000"/>
              </a:lightRig>
            </a:scene3d>
            <a:sp3d extrusionH="57150" prstMaterial="softEdge">
              <a:bevelT w="25400" h="38100"/>
            </a:sp3d>
          </a:bodyPr>
          <a:p>
            <a:pPr marL="0" marR="0" lvl="0" indent="0" algn="l" defTabSz="914400" rtl="0" eaLnBrk="0" fontAlgn="base" latinLnBrk="0" hangingPunct="0">
              <a:lnSpc>
                <a:spcPct val="100000"/>
              </a:lnSpc>
              <a:spcBef>
                <a:spcPct val="0"/>
              </a:spcBef>
              <a:spcAft>
                <a:spcPct val="0"/>
              </a:spcAft>
              <a:buClrTx/>
              <a:buSzTx/>
              <a:buFontTx/>
              <a:buNone/>
              <a:defRPr/>
            </a:pPr>
            <a:r>
              <a:rPr lang="zh-CN" altLang="en-US" kern="1200" noProof="0" dirty="0">
                <a:solidFill>
                  <a:schemeClr val="accent4"/>
                </a:solidFill>
                <a:effectLst/>
                <a:uLnTx/>
                <a:uFillTx/>
                <a:latin typeface="黑体" panose="02010609060101010101" pitchFamily="2" charset="-122"/>
                <a:ea typeface="黑体" panose="02010609060101010101" pitchFamily="2" charset="-122"/>
                <a:cs typeface="黑体" panose="02010609060101010101" pitchFamily="2" charset="-122"/>
                <a:sym typeface="+mn-ea"/>
              </a:rPr>
              <a:t>（</a:t>
            </a:r>
            <a:r>
              <a:rPr lang="en-US" altLang="zh-CN" kern="1200" noProof="0" dirty="0">
                <a:solidFill>
                  <a:schemeClr val="accent4"/>
                </a:solidFill>
                <a:effectLst/>
                <a:uLnTx/>
                <a:uFillTx/>
                <a:latin typeface="黑体" panose="02010609060101010101" pitchFamily="2" charset="-122"/>
                <a:ea typeface="黑体" panose="02010609060101010101" pitchFamily="2" charset="-122"/>
                <a:cs typeface="黑体" panose="02010609060101010101" pitchFamily="2" charset="-122"/>
                <a:sym typeface="+mn-ea"/>
              </a:rPr>
              <a:t>1</a:t>
            </a:r>
            <a:r>
              <a:rPr lang="zh-CN" altLang="en-US" kern="1200" noProof="0" dirty="0">
                <a:solidFill>
                  <a:schemeClr val="accent4"/>
                </a:solidFill>
                <a:effectLst/>
                <a:uLnTx/>
                <a:uFillTx/>
                <a:latin typeface="黑体" panose="02010609060101010101" pitchFamily="2" charset="-122"/>
                <a:ea typeface="黑体" panose="02010609060101010101" pitchFamily="2" charset="-122"/>
                <a:cs typeface="黑体" panose="02010609060101010101" pitchFamily="2" charset="-122"/>
                <a:sym typeface="+mn-ea"/>
              </a:rPr>
              <a:t>）数据定义功能。可以定义数据库的结构，定义数据库中数据之间的联系，定义对数据库中数据的</a:t>
            </a:r>
            <a:r>
              <a:rPr lang="zh-CN" altLang="en-US" kern="1200" noProof="0" dirty="0">
                <a:solidFill>
                  <a:srgbClr val="FF0000"/>
                </a:solidFill>
                <a:effectLst/>
                <a:uLnTx/>
                <a:uFillTx/>
                <a:latin typeface="黑体" panose="02010609060101010101" pitchFamily="2" charset="-122"/>
                <a:ea typeface="黑体" panose="02010609060101010101" pitchFamily="2" charset="-122"/>
                <a:cs typeface="黑体" panose="02010609060101010101" pitchFamily="2" charset="-122"/>
                <a:sym typeface="+mn-ea"/>
              </a:rPr>
              <a:t>各种约束</a:t>
            </a:r>
            <a:r>
              <a:rPr lang="zh-CN" altLang="en-US" kern="1200" noProof="0" dirty="0">
                <a:solidFill>
                  <a:schemeClr val="accent4"/>
                </a:solidFill>
                <a:effectLst/>
                <a:uLnTx/>
                <a:uFillTx/>
                <a:latin typeface="黑体" panose="02010609060101010101" pitchFamily="2" charset="-122"/>
                <a:ea typeface="黑体" panose="02010609060101010101" pitchFamily="2" charset="-122"/>
                <a:cs typeface="黑体" panose="02010609060101010101" pitchFamily="2" charset="-122"/>
                <a:sym typeface="+mn-ea"/>
              </a:rPr>
              <a:t>等。</a:t>
            </a:r>
            <a:endParaRPr kumimoji="0" lang="zh-CN" altLang="en-US" b="1" i="0" u="none" strike="noStrike" kern="1200" cap="none" spc="0" normalizeH="0" baseline="0" noProof="0" dirty="0">
              <a:solidFill>
                <a:schemeClr val="accent4"/>
              </a:solidFill>
              <a:effectLst/>
              <a:uLnTx/>
              <a:uFillTx/>
              <a:latin typeface="黑体" panose="02010609060101010101" pitchFamily="2" charset="-122"/>
              <a:ea typeface="黑体" panose="02010609060101010101" pitchFamily="2" charset="-122"/>
              <a:cs typeface="黑体" panose="02010609060101010101" pitchFamily="2" charset="-122"/>
              <a:sym typeface="+mn-ea"/>
            </a:endParaRPr>
          </a:p>
          <a:p>
            <a:pPr marL="0" marR="0" lvl="0" indent="0" algn="l" defTabSz="914400" rtl="0" eaLnBrk="0" fontAlgn="base" latinLnBrk="0" hangingPunct="0">
              <a:lnSpc>
                <a:spcPct val="100000"/>
              </a:lnSpc>
              <a:spcBef>
                <a:spcPct val="0"/>
              </a:spcBef>
              <a:spcAft>
                <a:spcPct val="0"/>
              </a:spcAft>
              <a:buClrTx/>
              <a:buSzTx/>
              <a:buFontTx/>
              <a:buNone/>
              <a:defRPr/>
            </a:pPr>
            <a:r>
              <a:rPr lang="zh-CN" altLang="en-US" kern="1200" noProof="0" dirty="0">
                <a:solidFill>
                  <a:schemeClr val="accent4"/>
                </a:solidFill>
                <a:effectLst/>
                <a:uLnTx/>
                <a:uFillTx/>
                <a:latin typeface="黑体" panose="02010609060101010101" pitchFamily="2" charset="-122"/>
                <a:ea typeface="黑体" panose="02010609060101010101" pitchFamily="2" charset="-122"/>
                <a:cs typeface="黑体" panose="02010609060101010101" pitchFamily="2" charset="-122"/>
                <a:sym typeface="+mn-ea"/>
              </a:rPr>
              <a:t>（</a:t>
            </a:r>
            <a:r>
              <a:rPr lang="en-US" altLang="zh-CN" kern="1200" noProof="0" dirty="0">
                <a:solidFill>
                  <a:schemeClr val="accent4"/>
                </a:solidFill>
                <a:effectLst/>
                <a:uLnTx/>
                <a:uFillTx/>
                <a:latin typeface="黑体" panose="02010609060101010101" pitchFamily="2" charset="-122"/>
                <a:ea typeface="黑体" panose="02010609060101010101" pitchFamily="2" charset="-122"/>
                <a:cs typeface="黑体" panose="02010609060101010101" pitchFamily="2" charset="-122"/>
                <a:sym typeface="+mn-ea"/>
              </a:rPr>
              <a:t>2</a:t>
            </a:r>
            <a:r>
              <a:rPr lang="zh-CN" altLang="en-US" kern="1200" noProof="0" dirty="0">
                <a:solidFill>
                  <a:schemeClr val="accent4"/>
                </a:solidFill>
                <a:effectLst/>
                <a:uLnTx/>
                <a:uFillTx/>
                <a:latin typeface="黑体" panose="02010609060101010101" pitchFamily="2" charset="-122"/>
                <a:ea typeface="黑体" panose="02010609060101010101" pitchFamily="2" charset="-122"/>
                <a:cs typeface="黑体" panose="02010609060101010101" pitchFamily="2" charset="-122"/>
                <a:sym typeface="+mn-ea"/>
              </a:rPr>
              <a:t>）数据操纵功能：可以实现对数据库中数据的</a:t>
            </a:r>
            <a:r>
              <a:rPr lang="zh-CN" altLang="en-US" kern="1200" noProof="0" dirty="0">
                <a:solidFill>
                  <a:srgbClr val="FF0000"/>
                </a:solidFill>
                <a:effectLst/>
                <a:uLnTx/>
                <a:uFillTx/>
                <a:latin typeface="黑体" panose="02010609060101010101" pitchFamily="2" charset="-122"/>
                <a:ea typeface="黑体" panose="02010609060101010101" pitchFamily="2" charset="-122"/>
                <a:cs typeface="黑体" panose="02010609060101010101" pitchFamily="2" charset="-122"/>
                <a:sym typeface="+mn-ea"/>
              </a:rPr>
              <a:t>添加、删除、修改</a:t>
            </a:r>
            <a:r>
              <a:rPr lang="zh-CN" altLang="en-US" kern="1200" noProof="0" dirty="0">
                <a:solidFill>
                  <a:schemeClr val="accent4"/>
                </a:solidFill>
                <a:effectLst/>
                <a:uLnTx/>
                <a:uFillTx/>
                <a:latin typeface="黑体" panose="02010609060101010101" pitchFamily="2" charset="-122"/>
                <a:ea typeface="黑体" panose="02010609060101010101" pitchFamily="2" charset="-122"/>
                <a:cs typeface="黑体" panose="02010609060101010101" pitchFamily="2" charset="-122"/>
                <a:sym typeface="+mn-ea"/>
              </a:rPr>
              <a:t>，可以对数据库进行备份和恢复等。</a:t>
            </a:r>
            <a:endParaRPr kumimoji="0" lang="zh-CN" altLang="en-US" b="1" i="0" u="none" strike="noStrike" kern="1200" cap="none" spc="0" normalizeH="0" baseline="0" noProof="0" dirty="0">
              <a:solidFill>
                <a:schemeClr val="accent4"/>
              </a:solidFill>
              <a:effectLst/>
              <a:uLnTx/>
              <a:uFillTx/>
              <a:latin typeface="黑体" panose="02010609060101010101" pitchFamily="2" charset="-122"/>
              <a:ea typeface="黑体" panose="02010609060101010101" pitchFamily="2" charset="-122"/>
              <a:cs typeface="黑体" panose="02010609060101010101" pitchFamily="2" charset="-122"/>
              <a:sym typeface="+mn-ea"/>
            </a:endParaRPr>
          </a:p>
          <a:p>
            <a:pPr marL="0" marR="0" lvl="0" indent="0" algn="l" defTabSz="914400" rtl="0" eaLnBrk="0" fontAlgn="base" latinLnBrk="0" hangingPunct="0">
              <a:lnSpc>
                <a:spcPct val="100000"/>
              </a:lnSpc>
              <a:spcBef>
                <a:spcPct val="0"/>
              </a:spcBef>
              <a:spcAft>
                <a:spcPct val="0"/>
              </a:spcAft>
              <a:buClrTx/>
              <a:buSzTx/>
              <a:buFontTx/>
              <a:buNone/>
              <a:defRPr/>
            </a:pPr>
            <a:r>
              <a:rPr lang="zh-CN" altLang="en-US" kern="1200" noProof="0" dirty="0">
                <a:solidFill>
                  <a:schemeClr val="accent4"/>
                </a:solidFill>
                <a:effectLst/>
                <a:uLnTx/>
                <a:uFillTx/>
                <a:latin typeface="黑体" panose="02010609060101010101" pitchFamily="2" charset="-122"/>
                <a:ea typeface="黑体" panose="02010609060101010101" pitchFamily="2" charset="-122"/>
                <a:cs typeface="黑体" panose="02010609060101010101" pitchFamily="2" charset="-122"/>
                <a:sym typeface="+mn-ea"/>
              </a:rPr>
              <a:t>（</a:t>
            </a:r>
            <a:r>
              <a:rPr lang="en-US" altLang="zh-CN" kern="1200" noProof="0" dirty="0">
                <a:solidFill>
                  <a:schemeClr val="accent4"/>
                </a:solidFill>
                <a:effectLst/>
                <a:uLnTx/>
                <a:uFillTx/>
                <a:latin typeface="黑体" panose="02010609060101010101" pitchFamily="2" charset="-122"/>
                <a:ea typeface="黑体" panose="02010609060101010101" pitchFamily="2" charset="-122"/>
                <a:cs typeface="黑体" panose="02010609060101010101" pitchFamily="2" charset="-122"/>
                <a:sym typeface="+mn-ea"/>
              </a:rPr>
              <a:t>3</a:t>
            </a:r>
            <a:r>
              <a:rPr lang="zh-CN" altLang="en-US" kern="1200" noProof="0" dirty="0">
                <a:solidFill>
                  <a:schemeClr val="accent4"/>
                </a:solidFill>
                <a:effectLst/>
                <a:uLnTx/>
                <a:uFillTx/>
                <a:latin typeface="黑体" panose="02010609060101010101" pitchFamily="2" charset="-122"/>
                <a:ea typeface="黑体" panose="02010609060101010101" pitchFamily="2" charset="-122"/>
                <a:cs typeface="黑体" panose="02010609060101010101" pitchFamily="2" charset="-122"/>
                <a:sym typeface="+mn-ea"/>
              </a:rPr>
              <a:t>）数据</a:t>
            </a:r>
            <a:r>
              <a:rPr lang="zh-CN" altLang="en-US" kern="1200" noProof="0" dirty="0">
                <a:solidFill>
                  <a:srgbClr val="FF0000"/>
                </a:solidFill>
                <a:effectLst/>
                <a:uLnTx/>
                <a:uFillTx/>
                <a:latin typeface="黑体" panose="02010609060101010101" pitchFamily="2" charset="-122"/>
                <a:ea typeface="黑体" panose="02010609060101010101" pitchFamily="2" charset="-122"/>
                <a:cs typeface="黑体" panose="02010609060101010101" pitchFamily="2" charset="-122"/>
                <a:sym typeface="+mn-ea"/>
              </a:rPr>
              <a:t>查询</a:t>
            </a:r>
            <a:r>
              <a:rPr lang="zh-CN" altLang="en-US" kern="1200" noProof="0" dirty="0">
                <a:solidFill>
                  <a:schemeClr val="accent4"/>
                </a:solidFill>
                <a:effectLst/>
                <a:uLnTx/>
                <a:uFillTx/>
                <a:latin typeface="黑体" panose="02010609060101010101" pitchFamily="2" charset="-122"/>
                <a:ea typeface="黑体" panose="02010609060101010101" pitchFamily="2" charset="-122"/>
                <a:cs typeface="黑体" panose="02010609060101010101" pitchFamily="2" charset="-122"/>
                <a:sym typeface="+mn-ea"/>
              </a:rPr>
              <a:t>功能：可以以各种方式提供灵活的查询功能，使用户可以方便地使用数据库中的数据。</a:t>
            </a:r>
            <a:endParaRPr lang="en-US" altLang="zh-CN">
              <a:solidFill>
                <a:schemeClr val="accent4"/>
              </a:solidFill>
            </a:endParaRPr>
          </a:p>
          <a:p>
            <a:pPr marL="0" indent="0">
              <a:buNone/>
            </a:pPr>
            <a:endParaRPr lang="en-US" altLang="zh-CN">
              <a:solidFill>
                <a:schemeClr val="accent4"/>
              </a:solidFill>
            </a:endParaRPr>
          </a:p>
        </p:txBody>
      </p:sp>
      <p:sp>
        <p:nvSpPr>
          <p:cNvPr id="4" name="灯片编号占位符 3"/>
          <p:cNvSpPr>
            <a:spLocks noGrp="1"/>
          </p:cNvSpPr>
          <p:nvPr>
            <p:ph type="sldNum" sz="quarter" idx="10"/>
          </p:nvPr>
        </p:nvSpPr>
        <p:spPr/>
        <p:txBody>
          <a:bodyPr/>
          <a:p>
            <a:pPr>
              <a:defRPr/>
            </a:pPr>
            <a:fld id="{9394C29D-ED0C-453C-8BBC-C52F19F5BA76}" type="slidenum">
              <a:rPr lang="zh-CN" altLang="en-US" smtClean="0"/>
            </a:fld>
            <a:r>
              <a:rPr lang="en-US" altLang="zh-CN" dirty="0" smtClean="0"/>
              <a:t>/43</a:t>
            </a:r>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pPr marL="0" indent="0">
              <a:buNone/>
            </a:pPr>
            <a:r>
              <a:rPr lang="zh-CN" altLang="en-US" dirty="0">
                <a:sym typeface="+mn-ea"/>
              </a:rPr>
              <a:t>（</a:t>
            </a:r>
            <a:r>
              <a:rPr lang="en-US" altLang="zh-CN" dirty="0">
                <a:sym typeface="+mn-ea"/>
              </a:rPr>
              <a:t>4</a:t>
            </a:r>
            <a:r>
              <a:rPr lang="zh-CN" altLang="en-US" dirty="0">
                <a:sym typeface="+mn-ea"/>
              </a:rPr>
              <a:t>）数据控制功能：可以完成对数据库中数据的安全性控制、完整性控制、多用户环境下的并发控制等多方面的控制。</a:t>
            </a:r>
            <a:endParaRPr lang="zh-CN" altLang="en-US" dirty="0"/>
          </a:p>
          <a:p>
            <a:pPr marL="0" indent="0">
              <a:buNone/>
            </a:pPr>
            <a:r>
              <a:rPr lang="zh-CN" altLang="en-US" dirty="0">
                <a:sym typeface="+mn-ea"/>
              </a:rPr>
              <a:t>（</a:t>
            </a:r>
            <a:r>
              <a:rPr lang="en-US" altLang="zh-CN" dirty="0">
                <a:sym typeface="+mn-ea"/>
              </a:rPr>
              <a:t>5</a:t>
            </a:r>
            <a:r>
              <a:rPr lang="zh-CN" altLang="en-US" dirty="0">
                <a:sym typeface="+mn-ea"/>
              </a:rPr>
              <a:t>）数据库通信功能：在分布式数据库或提供网络操作功能的数据库中还必须提供数据库的通信功能。</a:t>
            </a:r>
            <a:endParaRPr lang="zh-CN" altLang="en-US" dirty="0"/>
          </a:p>
          <a:p>
            <a:pPr marL="0" indent="0">
              <a:buNone/>
            </a:pPr>
            <a:endParaRPr lang="zh-CN" altLang="en-US"/>
          </a:p>
        </p:txBody>
      </p:sp>
      <p:sp>
        <p:nvSpPr>
          <p:cNvPr id="4" name="灯片编号占位符 3"/>
          <p:cNvSpPr>
            <a:spLocks noGrp="1"/>
          </p:cNvSpPr>
          <p:nvPr>
            <p:ph type="sldNum" sz="quarter" idx="10"/>
          </p:nvPr>
        </p:nvSpPr>
        <p:spPr/>
        <p:txBody>
          <a:bodyPr/>
          <a:p>
            <a:pPr>
              <a:defRPr/>
            </a:pPr>
            <a:fld id="{9394C29D-ED0C-453C-8BBC-C52F19F5BA76}" type="slidenum">
              <a:rPr lang="zh-CN" altLang="en-US" smtClean="0"/>
            </a:fld>
            <a:r>
              <a:rPr lang="en-US" altLang="zh-CN" dirty="0" smtClean="0"/>
              <a:t>/43</a:t>
            </a: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dirty="0">
                <a:sym typeface="+mn-ea"/>
              </a:rPr>
              <a:t>数据库管理系统在计算机系统中的地位</a:t>
            </a:r>
            <a:endParaRPr lang="en-US" altLang="zh-CN">
              <a:sym typeface="+mn-ea"/>
            </a:endParaRPr>
          </a:p>
        </p:txBody>
      </p:sp>
      <p:sp>
        <p:nvSpPr>
          <p:cNvPr id="4" name="灯片编号占位符 3"/>
          <p:cNvSpPr>
            <a:spLocks noGrp="1"/>
          </p:cNvSpPr>
          <p:nvPr>
            <p:ph type="sldNum" sz="quarter" idx="10"/>
          </p:nvPr>
        </p:nvSpPr>
        <p:spPr/>
        <p:txBody>
          <a:bodyPr/>
          <a:p>
            <a:pPr>
              <a:defRPr/>
            </a:pPr>
            <a:fld id="{9394C29D-ED0C-453C-8BBC-C52F19F5BA76}" type="slidenum">
              <a:rPr lang="zh-CN" altLang="en-US" smtClean="0"/>
            </a:fld>
            <a:r>
              <a:rPr lang="en-US" altLang="zh-CN" dirty="0" smtClean="0"/>
              <a:t>/43</a:t>
            </a:r>
            <a:endParaRPr lang="zh-CN" altLang="en-US" dirty="0"/>
          </a:p>
        </p:txBody>
      </p:sp>
      <p:pic>
        <p:nvPicPr>
          <p:cNvPr id="10243" name="图片 1"/>
          <p:cNvPicPr>
            <a:picLocks noChangeAspect="1"/>
          </p:cNvPicPr>
          <p:nvPr>
            <p:ph idx="1"/>
          </p:nvPr>
        </p:nvPicPr>
        <p:blipFill>
          <a:blip r:embed="rId1"/>
          <a:stretch>
            <a:fillRect/>
          </a:stretch>
        </p:blipFill>
        <p:spPr>
          <a:xfrm>
            <a:off x="1878965" y="1882140"/>
            <a:ext cx="4685030" cy="4238625"/>
          </a:xfrm>
          <a:prstGeom prst="rect">
            <a:avLst/>
          </a:prstGeom>
          <a:noFill/>
          <a:ln w="9525">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a:r>
              <a:rPr lang="en-US" altLang="zh-CN" dirty="0">
                <a:sym typeface="+mn-ea"/>
              </a:rPr>
              <a:t>1.3</a:t>
            </a:r>
            <a:r>
              <a:rPr lang="zh-CN" altLang="en-US" dirty="0">
                <a:sym typeface="+mn-ea"/>
              </a:rPr>
              <a:t>数据库管理员</a:t>
            </a:r>
            <a:endParaRPr lang="zh-CN" altLang="en-US"/>
          </a:p>
        </p:txBody>
      </p:sp>
      <p:sp>
        <p:nvSpPr>
          <p:cNvPr id="3" name="内容占位符 2"/>
          <p:cNvSpPr>
            <a:spLocks noGrp="1"/>
          </p:cNvSpPr>
          <p:nvPr>
            <p:ph idx="1"/>
          </p:nvPr>
        </p:nvSpPr>
        <p:spPr>
          <a:xfrm>
            <a:off x="784225" y="1276350"/>
            <a:ext cx="7645400" cy="4144645"/>
          </a:xfrm>
        </p:spPr>
        <p:txBody>
          <a:bodyPr/>
          <a:p>
            <a:pPr marL="0" indent="0">
              <a:buNone/>
            </a:pPr>
            <a:r>
              <a:rPr lang="zh-CN" altLang="en-US" dirty="0">
                <a:sym typeface="+mn-ea"/>
              </a:rPr>
              <a:t>数据库的建立、使用和维护只靠</a:t>
            </a:r>
            <a:r>
              <a:rPr lang="en-US" altLang="zh-CN" dirty="0">
                <a:sym typeface="+mn-ea"/>
              </a:rPr>
              <a:t>DBMS</a:t>
            </a:r>
            <a:r>
              <a:rPr lang="zh-CN" altLang="en-US" dirty="0">
                <a:sym typeface="+mn-ea"/>
              </a:rPr>
              <a:t>是不够的，还需要有专门的人员来完成，这些人员称为数据库管理员。</a:t>
            </a:r>
            <a:endParaRPr lang="zh-CN" altLang="en-US" dirty="0"/>
          </a:p>
          <a:p>
            <a:pPr marL="0" indent="0">
              <a:buNone/>
            </a:pPr>
            <a:endParaRPr lang="zh-CN" altLang="en-US"/>
          </a:p>
        </p:txBody>
      </p:sp>
      <p:sp>
        <p:nvSpPr>
          <p:cNvPr id="4" name="灯片编号占位符 3"/>
          <p:cNvSpPr>
            <a:spLocks noGrp="1"/>
          </p:cNvSpPr>
          <p:nvPr>
            <p:ph type="sldNum" sz="quarter" idx="10"/>
          </p:nvPr>
        </p:nvSpPr>
        <p:spPr/>
        <p:txBody>
          <a:bodyPr/>
          <a:p>
            <a:pPr>
              <a:defRPr/>
            </a:pPr>
            <a:fld id="{9394C29D-ED0C-453C-8BBC-C52F19F5BA76}" type="slidenum">
              <a:rPr lang="zh-CN" altLang="en-US" smtClean="0"/>
            </a:fld>
            <a:r>
              <a:rPr lang="en-US" altLang="zh-CN" dirty="0" smtClean="0"/>
              <a:t>/43</a:t>
            </a:r>
            <a:endParaRPr lang="zh-CN" altLang="en-US" dirty="0"/>
          </a:p>
        </p:txBody>
      </p:sp>
    </p:spTree>
  </p:cSld>
  <p:clrMapOvr>
    <a:masterClrMapping/>
  </p:clrMapOvr>
</p:sld>
</file>

<file path=ppt/theme/theme1.xml><?xml version="1.0" encoding="utf-8"?>
<a:theme xmlns:a="http://schemas.openxmlformats.org/drawingml/2006/main" name="模板">
  <a:themeElements>
    <a:clrScheme name="模板 1">
      <a:dk1>
        <a:srgbClr val="000000"/>
      </a:dk1>
      <a:lt1>
        <a:srgbClr val="FFFFFF"/>
      </a:lt1>
      <a:dk2>
        <a:srgbClr val="233DA9"/>
      </a:dk2>
      <a:lt2>
        <a:srgbClr val="DDDDDD"/>
      </a:lt2>
      <a:accent1>
        <a:srgbClr val="65AAE9"/>
      </a:accent1>
      <a:accent2>
        <a:srgbClr val="B2B2B2"/>
      </a:accent2>
      <a:accent3>
        <a:srgbClr val="FFFFFF"/>
      </a:accent3>
      <a:accent4>
        <a:srgbClr val="000000"/>
      </a:accent4>
      <a:accent5>
        <a:srgbClr val="B8D2F2"/>
      </a:accent5>
      <a:accent6>
        <a:srgbClr val="A1A1A1"/>
      </a:accent6>
      <a:hlink>
        <a:srgbClr val="7DA0D3"/>
      </a:hlink>
      <a:folHlink>
        <a:srgbClr val="B2E385"/>
      </a:folHlink>
    </a:clrScheme>
    <a:fontScheme name="模板">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a:spPr>
      <a:bodyPr/>
      <a:lstStyle>
        <a:defPPr>
          <a:defRPr/>
        </a:defPPr>
      </a:lstStyle>
      <a:style>
        <a:lnRef idx="3">
          <a:schemeClr val="accent1"/>
        </a:lnRef>
        <a:fillRef idx="0">
          <a:schemeClr val="accent1"/>
        </a:fillRef>
        <a:effectRef idx="2">
          <a:schemeClr val="accent1"/>
        </a:effectRef>
        <a:fontRef idx="minor">
          <a:schemeClr val="tx1"/>
        </a:fontRef>
      </a: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b"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模板 1">
        <a:dk1>
          <a:srgbClr val="000000"/>
        </a:dk1>
        <a:lt1>
          <a:srgbClr val="FFFFFF"/>
        </a:lt1>
        <a:dk2>
          <a:srgbClr val="233DA9"/>
        </a:dk2>
        <a:lt2>
          <a:srgbClr val="DDDDDD"/>
        </a:lt2>
        <a:accent1>
          <a:srgbClr val="65AAE9"/>
        </a:accent1>
        <a:accent2>
          <a:srgbClr val="B2B2B2"/>
        </a:accent2>
        <a:accent3>
          <a:srgbClr val="FFFFFF"/>
        </a:accent3>
        <a:accent4>
          <a:srgbClr val="000000"/>
        </a:accent4>
        <a:accent5>
          <a:srgbClr val="B8D2F2"/>
        </a:accent5>
        <a:accent6>
          <a:srgbClr val="A1A1A1"/>
        </a:accent6>
        <a:hlink>
          <a:srgbClr val="7DA0D3"/>
        </a:hlink>
        <a:folHlink>
          <a:srgbClr val="B2E385"/>
        </a:folHlink>
      </a:clrScheme>
      <a:clrMap bg1="lt1" tx1="dk1" bg2="lt2" tx2="dk2" accent1="accent1" accent2="accent2" accent3="accent3" accent4="accent4" accent5="accent5" accent6="accent6" hlink="hlink" folHlink="folHlink"/>
    </a:extraClrScheme>
    <a:extraClrScheme>
      <a:clrScheme name="模板 2">
        <a:dk1>
          <a:srgbClr val="000000"/>
        </a:dk1>
        <a:lt1>
          <a:srgbClr val="FFFFFF"/>
        </a:lt1>
        <a:dk2>
          <a:srgbClr val="632769"/>
        </a:dk2>
        <a:lt2>
          <a:srgbClr val="DDDDDD"/>
        </a:lt2>
        <a:accent1>
          <a:srgbClr val="8B8DE1"/>
        </a:accent1>
        <a:accent2>
          <a:srgbClr val="FF997D"/>
        </a:accent2>
        <a:accent3>
          <a:srgbClr val="FFFFFF"/>
        </a:accent3>
        <a:accent4>
          <a:srgbClr val="000000"/>
        </a:accent4>
        <a:accent5>
          <a:srgbClr val="C4C5EE"/>
        </a:accent5>
        <a:accent6>
          <a:srgbClr val="E78A71"/>
        </a:accent6>
        <a:hlink>
          <a:srgbClr val="58AFD2"/>
        </a:hlink>
        <a:folHlink>
          <a:srgbClr val="BFDF63"/>
        </a:folHlink>
      </a:clrScheme>
      <a:clrMap bg1="lt1" tx1="dk1" bg2="lt2" tx2="dk2" accent1="accent1" accent2="accent2" accent3="accent3" accent4="accent4" accent5="accent5" accent6="accent6" hlink="hlink" folHlink="folHlink"/>
    </a:extraClrScheme>
    <a:extraClrScheme>
      <a:clrScheme name="模板 3">
        <a:dk1>
          <a:srgbClr val="000000"/>
        </a:dk1>
        <a:lt1>
          <a:srgbClr val="FFFFFF"/>
        </a:lt1>
        <a:dk2>
          <a:srgbClr val="37737F"/>
        </a:dk2>
        <a:lt2>
          <a:srgbClr val="DDDDDD"/>
        </a:lt2>
        <a:accent1>
          <a:srgbClr val="52BCB2"/>
        </a:accent1>
        <a:accent2>
          <a:srgbClr val="E0A56A"/>
        </a:accent2>
        <a:accent3>
          <a:srgbClr val="FFFFFF"/>
        </a:accent3>
        <a:accent4>
          <a:srgbClr val="000000"/>
        </a:accent4>
        <a:accent5>
          <a:srgbClr val="B3DAD5"/>
        </a:accent5>
        <a:accent6>
          <a:srgbClr val="CB955F"/>
        </a:accent6>
        <a:hlink>
          <a:srgbClr val="A0C264"/>
        </a:hlink>
        <a:folHlink>
          <a:srgbClr val="DCDC24"/>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Concourse</Template>
  <TotalTime>0</TotalTime>
  <Words>6783</Words>
  <Application>WPS 演示</Application>
  <PresentationFormat>全屏显示(4:3)</PresentationFormat>
  <Paragraphs>595</Paragraphs>
  <Slides>40</Slides>
  <Notes>31</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40</vt:i4>
      </vt:variant>
    </vt:vector>
  </HeadingPairs>
  <TitlesOfParts>
    <vt:vector size="52" baseType="lpstr">
      <vt:lpstr>Arial</vt:lpstr>
      <vt:lpstr>宋体</vt:lpstr>
      <vt:lpstr>Wingdings</vt:lpstr>
      <vt:lpstr>黑体</vt:lpstr>
      <vt:lpstr>楷体_GB2312</vt:lpstr>
      <vt:lpstr>Tahoma</vt:lpstr>
      <vt:lpstr>Times New Roman</vt:lpstr>
      <vt:lpstr>微软雅黑</vt:lpstr>
      <vt:lpstr>Arial Unicode MS</vt:lpstr>
      <vt:lpstr>新宋体</vt:lpstr>
      <vt:lpstr>Arial Unicode MS</vt:lpstr>
      <vt:lpstr>模板</vt:lpstr>
      <vt:lpstr>PowerPoint 演示文稿</vt:lpstr>
      <vt:lpstr>一.课程描述</vt:lpstr>
      <vt:lpstr>本章知识点 </vt:lpstr>
      <vt:lpstr>1.1数据库的基本概念</vt:lpstr>
      <vt:lpstr>PowerPoint 演示文稿</vt:lpstr>
      <vt:lpstr>PowerPoint 演示文稿</vt:lpstr>
      <vt:lpstr>PowerPoint 演示文稿</vt:lpstr>
      <vt:lpstr>数据库管理系统在计算机系统中的地位</vt:lpstr>
      <vt:lpstr>1.3数据库管理员</vt:lpstr>
      <vt:lpstr>1.4数据库系统</vt:lpstr>
      <vt:lpstr>关系数据库 </vt:lpstr>
      <vt:lpstr>PowerPoint 演示文稿</vt:lpstr>
      <vt:lpstr>关系操作 </vt:lpstr>
      <vt:lpstr> 2.SQLite数据库 </vt:lpstr>
      <vt:lpstr>2.1  下载和安装SQLite数据库</vt:lpstr>
      <vt:lpstr>SQLite数据库的命令行窗口</vt:lpstr>
      <vt:lpstr>2.2  创建SQLite 数据库</vt:lpstr>
      <vt:lpstr>2.3  数据类型</vt:lpstr>
      <vt:lpstr>PowerPoint 演示文稿</vt:lpstr>
      <vt:lpstr>使用CREATE TABLE语句创建表</vt:lpstr>
      <vt:lpstr>【例11-1】</vt:lpstr>
      <vt:lpstr>CREATE TABLE语句创建表Employees的方法</vt:lpstr>
      <vt:lpstr>CREATE TABLE语句中常用的关键字</vt:lpstr>
      <vt:lpstr>使用下面的语句可以查看当前数据库里</vt:lpstr>
      <vt:lpstr>执行下面的语句可以查看表Employees的结构</vt:lpstr>
      <vt:lpstr>11.2.5  向表中添加列</vt:lpstr>
      <vt:lpstr>【例11-2】</vt:lpstr>
      <vt:lpstr>11.2.6  向表中插入数据</vt:lpstr>
      <vt:lpstr>【例11-3】</vt:lpstr>
      <vt:lpstr>INSERT语句如下</vt:lpstr>
      <vt:lpstr>11.2.7  修改表中的数据</vt:lpstr>
      <vt:lpstr>SQLite的关系运算符和比较函数</vt:lpstr>
      <vt:lpstr>11.2.8  删除数据</vt:lpstr>
      <vt:lpstr>11.2.9  查询数据</vt:lpstr>
      <vt:lpstr>11.2.10  在Python中访问SQLite数据库</vt:lpstr>
      <vt:lpstr>1．创建和打开数据库</vt:lpstr>
      <vt:lpstr>2．执行SQL语句</vt:lpstr>
      <vt:lpstr>【例11-6】</vt:lpstr>
      <vt:lpstr>2．使用游标查询数据</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第1章内容回顾</dc:title>
  <dc:creator>xiaojing.dai</dc:creator>
  <cp:lastModifiedBy>zhaihaojie</cp:lastModifiedBy>
  <cp:revision>986</cp:revision>
  <dcterms:created xsi:type="dcterms:W3CDTF">2006-03-08T06:55:00Z</dcterms:created>
  <dcterms:modified xsi:type="dcterms:W3CDTF">2018-10-31T05:13:45Z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2052-11.1.0.7881</vt:lpwstr>
  </property>
</Properties>
</file>