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611" r:id="rId4"/>
    <p:sldId id="616" r:id="rId5"/>
    <p:sldId id="617" r:id="rId6"/>
    <p:sldId id="613" r:id="rId7"/>
    <p:sldId id="612" r:id="rId8"/>
    <p:sldId id="614" r:id="rId9"/>
    <p:sldId id="622" r:id="rId10"/>
    <p:sldId id="623" r:id="rId11"/>
    <p:sldId id="631" r:id="rId12"/>
    <p:sldId id="615" r:id="rId13"/>
    <p:sldId id="624" r:id="rId14"/>
    <p:sldId id="625" r:id="rId15"/>
    <p:sldId id="626" r:id="rId16"/>
    <p:sldId id="628" r:id="rId17"/>
    <p:sldId id="629" r:id="rId18"/>
    <p:sldId id="627" r:id="rId19"/>
    <p:sldId id="640" r:id="rId20"/>
    <p:sldId id="641" r:id="rId21"/>
    <p:sldId id="630" r:id="rId22"/>
  </p:sldIdLst>
  <p:sldSz cx="9144000" cy="6858000" type="screen4x3"/>
  <p:notesSz cx="6814820" cy="994219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86372" autoAdjust="0"/>
  </p:normalViewPr>
  <p:slideViewPr>
    <p:cSldViewPr>
      <p:cViewPr>
        <p:scale>
          <a:sx n="70" d="100"/>
          <a:sy n="70" d="100"/>
        </p:scale>
        <p:origin x="-552" y="-168"/>
      </p:cViewPr>
      <p:guideLst>
        <p:guide orient="horz" pos="2160"/>
        <p:guide orient="horz" pos="3074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3132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1912" y="0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1912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1912" y="0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685" y="4722694"/>
            <a:ext cx="4997768" cy="4474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1912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9745" y="3492500"/>
            <a:ext cx="4416425" cy="110172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495" y="2642870"/>
            <a:ext cx="3948430" cy="12763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Django的简介和安装</a:t>
            </a:r>
            <a:endParaRPr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225" y="1370965"/>
            <a:ext cx="7645400" cy="4321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1.3	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什么是ORM？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880870"/>
            <a:ext cx="7466330" cy="3917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en-US" altLang="zh-CN"/>
              <a:t>4 </a:t>
            </a:r>
            <a:r>
              <a:rPr lang="zh-CN" altLang="en-US"/>
              <a:t>Django核心模块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urls.py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网址入口</a:t>
            </a:r>
            <a:r>
              <a:rPr lang="zh-CN" altLang="en-US"/>
              <a:t>，关联到对应的 views.py 中的一个函数（或者 generic 类），</a:t>
            </a:r>
            <a:r>
              <a:rPr lang="zh-CN" altLang="en-US">
                <a:solidFill>
                  <a:srgbClr val="FF0000"/>
                </a:solidFill>
              </a:rPr>
              <a:t>访问网址就对应一个函数</a:t>
            </a:r>
            <a:r>
              <a:rPr lang="zh-CN" altLang="en-US"/>
              <a:t>。小心在设置函数的时候</a:t>
            </a:r>
            <a:r>
              <a:rPr lang="zh-CN" altLang="en-US">
                <a:solidFill>
                  <a:srgbClr val="FF0000"/>
                </a:solidFill>
              </a:rPr>
              <a:t>写错单词</a:t>
            </a:r>
            <a:r>
              <a:rPr lang="zh-CN" altLang="en-US"/>
              <a:t>哦！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views.py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处理</a:t>
            </a:r>
            <a:r>
              <a:rPr lang="zh-CN" altLang="en-US"/>
              <a:t>用户发出的</a:t>
            </a:r>
            <a:r>
              <a:rPr lang="zh-CN" altLang="en-US">
                <a:solidFill>
                  <a:srgbClr val="FF0000"/>
                </a:solidFill>
              </a:rPr>
              <a:t>请求</a:t>
            </a:r>
            <a:r>
              <a:rPr lang="zh-CN" altLang="en-US"/>
              <a:t>，从 urls.py 中对应过来, 通过渲染 templates 中的网页可以将一些想要看到的内容输入到网页上。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models.py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与</a:t>
            </a:r>
            <a:r>
              <a:rPr lang="zh-CN" altLang="en-US">
                <a:solidFill>
                  <a:srgbClr val="FF0000"/>
                </a:solidFill>
              </a:rPr>
              <a:t>数据库操作</a:t>
            </a:r>
            <a:r>
              <a:rPr lang="zh-CN" altLang="en-US"/>
              <a:t>相关，存入或读取数据时用到这个，当然用不到数据库的时候你可以不使用。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forms.py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表单</a:t>
            </a:r>
            <a:r>
              <a:rPr lang="zh-CN" altLang="en-US"/>
              <a:t>，用户在浏览器上输入数据提交，对数据的验证工作以及输入框的生成等工作。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admin.py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后台，这个就是可以用很少代码就能实现</a:t>
            </a:r>
            <a:r>
              <a:rPr lang="zh-CN" altLang="en-US">
                <a:solidFill>
                  <a:srgbClr val="FF0000"/>
                </a:solidFill>
              </a:rPr>
              <a:t>后台管理</a:t>
            </a:r>
            <a:r>
              <a:rPr lang="zh-CN" altLang="en-US"/>
              <a:t>的神奇东东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templates 文件夹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views.py 中的函数渲染 templates 中的 Html 模板，得到</a:t>
            </a:r>
            <a:r>
              <a:rPr lang="zh-CN" altLang="en-US">
                <a:solidFill>
                  <a:srgbClr val="FF0000"/>
                </a:solidFill>
              </a:rPr>
              <a:t>动态</a:t>
            </a:r>
            <a:r>
              <a:rPr lang="zh-CN" altLang="en-US"/>
              <a:t>内容的网页，当然可以用缓存来提高速度。这么好的东西，不用确实可惜！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settings.py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Django 的</a:t>
            </a:r>
            <a:r>
              <a:rPr lang="zh-CN" altLang="en-US">
                <a:solidFill>
                  <a:srgbClr val="FF0000"/>
                </a:solidFill>
              </a:rPr>
              <a:t>设置，配置文件</a:t>
            </a:r>
            <a:r>
              <a:rPr lang="zh-CN" altLang="en-US"/>
              <a:t>，比如 DEBUG 的开关，静态文件的位置等。给网页的语言更改就是在这个里面，记好了哈！！！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二.	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方法一：</a:t>
            </a:r>
            <a:r>
              <a:rPr lang="zh-CN" altLang="en-US">
                <a:sym typeface="+mn-ea"/>
              </a:rPr>
              <a:t>安装命令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pip install </a:t>
            </a:r>
            <a:r>
              <a:rPr lang="en-US" altLang="zh-CN"/>
              <a:t>d</a:t>
            </a:r>
            <a:r>
              <a:rPr lang="zh-CN" altLang="en-US"/>
              <a:t>jango==2.</a:t>
            </a:r>
            <a:r>
              <a:rPr lang="en-US" altLang="zh-CN"/>
              <a:t>1</a:t>
            </a:r>
            <a:r>
              <a:rPr lang="zh-CN" altLang="en-US"/>
              <a:t>.</a:t>
            </a:r>
            <a:r>
              <a:rPr lang="en-US" altLang="zh-CN"/>
              <a:t>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检查是否安装成功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方法一：</a:t>
            </a:r>
            <a:r>
              <a:rPr lang="en-US" altLang="zh-CN"/>
              <a:t>import django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django.get_version()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方法二：</a:t>
            </a:r>
            <a:r>
              <a:rPr lang="en-US" altLang="zh-CN"/>
              <a:t>python -m django --version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如果这行命令输出了一个版本号，证明你已经安装了此版本的 Django；如果你得到的是一个“No module named django”的错误提示，则表明你还未安装。</a:t>
            </a:r>
            <a:r>
              <a:rPr lang="zh-CN" altLang="en-US"/>
              <a:t>方法三：</a:t>
            </a:r>
            <a:r>
              <a:rPr lang="en-US" altLang="zh-CN">
                <a:solidFill>
                  <a:srgbClr val="FF0000"/>
                </a:solidFill>
              </a:rPr>
              <a:t>pip list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•说明：使用</a:t>
            </a:r>
            <a:r>
              <a:rPr lang="zh-CN" altLang="en-US">
                <a:solidFill>
                  <a:srgbClr val="FF0000"/>
                </a:solidFill>
              </a:rPr>
              <a:t>pip install django</a:t>
            </a:r>
            <a:r>
              <a:rPr lang="zh-CN" altLang="en-US"/>
              <a:t>命令进行安装时，会</a:t>
            </a:r>
            <a:r>
              <a:rPr lang="zh-CN" altLang="en-US">
                <a:solidFill>
                  <a:srgbClr val="FF0000"/>
                </a:solidFill>
              </a:rPr>
              <a:t>自动删除</a:t>
            </a:r>
            <a:r>
              <a:rPr lang="zh-CN" altLang="en-US"/>
              <a:t>旧版本，再安装新版本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pip uninstall  django    #</a:t>
            </a:r>
            <a:r>
              <a:rPr lang="zh-CN" altLang="en-US"/>
              <a:t>卸载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方法二：利用其强大的类库进行安装。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pycharm</a:t>
            </a:r>
            <a:r>
              <a:rPr lang="zh-CN" altLang="en-US"/>
              <a:t>中安装，就如在</a:t>
            </a:r>
            <a:r>
              <a:rPr lang="en-US" altLang="zh-CN"/>
              <a:t>pycharm</a:t>
            </a:r>
            <a:r>
              <a:rPr lang="zh-CN" altLang="en-US"/>
              <a:t>中安装</a:t>
            </a:r>
            <a:r>
              <a:rPr lang="en-US" altLang="zh-CN"/>
              <a:t>openpyxl</a:t>
            </a:r>
            <a:r>
              <a:rPr lang="zh-CN" altLang="en-US"/>
              <a:t>模块和</a:t>
            </a:r>
            <a:r>
              <a:rPr lang="en-US" altLang="zh-CN"/>
              <a:t>pygame</a:t>
            </a:r>
            <a:r>
              <a:rPr lang="zh-CN" altLang="en-US"/>
              <a:t>模块一样。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在pycharm中新建Django工程，file--&gt;new project--&gt;Django，填写相应的工程名字。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2825" y="1276350"/>
            <a:ext cx="718693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方法三：在dos窗口下采用压缩包的的方式安装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Django下载后为压缩包，解压缩跟Python放在同一个根目录，在dos下进入到Django的目录，执行python setup.py install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后配置系统环境变量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进入</a:t>
            </a:r>
            <a:r>
              <a:rPr lang="en-US" altLang="zh-CN"/>
              <a:t>dos</a:t>
            </a:r>
            <a:r>
              <a:rPr lang="zh-CN" altLang="en-US"/>
              <a:t>窗口（命令行窗口）验证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.django简介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百度百科：开放源代码的Web应用框架，由Python语言编写......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重点：一个</a:t>
            </a:r>
            <a:r>
              <a:rPr lang="zh-CN" altLang="en-US">
                <a:solidFill>
                  <a:srgbClr val="FF0000"/>
                </a:solidFill>
              </a:rPr>
              <a:t>大而全</a:t>
            </a:r>
            <a:r>
              <a:rPr lang="zh-CN" altLang="en-US"/>
              <a:t>的框架，啥都替你考虑好了。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思考题（作业）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1.django</a:t>
            </a:r>
            <a:r>
              <a:rPr lang="zh-CN" altLang="en-US"/>
              <a:t>是什么？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主流的</a:t>
            </a:r>
            <a:r>
              <a:rPr lang="en-US" altLang="zh-CN"/>
              <a:t>python web</a:t>
            </a:r>
            <a:r>
              <a:rPr lang="zh-CN" altLang="en-US"/>
              <a:t>框架有哪些？区别？用在什么场合上？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什么是</a:t>
            </a:r>
            <a:r>
              <a:rPr lang="zh-CN" altLang="en-US">
                <a:sym typeface="+mn-ea"/>
              </a:rPr>
              <a:t>MTV设计模式？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>
                <a:sym typeface="+mn-ea"/>
              </a:rPr>
              <a:t>什么是ORM？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5.Django</a:t>
            </a:r>
            <a:r>
              <a:rPr lang="zh-CN" altLang="en-US">
                <a:sym typeface="+mn-ea"/>
              </a:rPr>
              <a:t>的各</a:t>
            </a:r>
            <a:r>
              <a:rPr lang="en-US" altLang="zh-CN">
                <a:sym typeface="+mn-ea"/>
              </a:rPr>
              <a:t>核心模块</a:t>
            </a:r>
            <a:r>
              <a:rPr lang="zh-CN" altLang="en-US">
                <a:sym typeface="+mn-ea"/>
              </a:rPr>
              <a:t>有</a:t>
            </a:r>
            <a:r>
              <a:rPr lang="zh-CN" altLang="en-US">
                <a:sym typeface="+mn-ea"/>
              </a:rPr>
              <a:t>什么作用？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django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Django优点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1.强大的数据库功能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用 python 的类继承，几行代码就可以拥有一个丰富、动态的数据库操作接口（API），如果需要，你也能执行 SQL 语句</a:t>
            </a:r>
            <a:r>
              <a:rPr lang="zh-CN" altLang="en-US">
                <a:solidFill>
                  <a:srgbClr val="FF0000"/>
                </a:solidFill>
              </a:rPr>
              <a:t>ORM</a:t>
            </a:r>
            <a:r>
              <a:rPr lang="zh-CN" altLang="en-US"/>
              <a:t>（Object-Relational Mapping“</a:t>
            </a:r>
            <a:r>
              <a:rPr lang="zh-CN" altLang="en-US">
                <a:solidFill>
                  <a:srgbClr val="FF0000"/>
                </a:solidFill>
              </a:rPr>
              <a:t>对象-关系-映射</a:t>
            </a:r>
            <a:r>
              <a:rPr lang="zh-CN" altLang="en-US"/>
              <a:t>”），它实现了数据模型与数据库的解耦，即数据模型的设计不需要依赖于特定的数据库，通过简单的配置就可以轻松更换数据库。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2.自带强大的</a:t>
            </a:r>
            <a:r>
              <a:rPr lang="en-US" altLang="zh-CN">
                <a:solidFill>
                  <a:srgbClr val="FF0000"/>
                </a:solidFill>
              </a:rPr>
              <a:t>后台</a:t>
            </a:r>
            <a:r>
              <a:rPr lang="en-US" altLang="zh-CN"/>
              <a:t>功能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在admin.py中写入需要实现功能的代码，几行简单的代码就可以实现你当管理员的梦。再也不用为设计管理员而发愁了！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3.优雅的网址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在urls.py中用正则匹配网址</a:t>
            </a:r>
            <a:r>
              <a:rPr lang="en-US" altLang="zh-CN"/>
              <a:t>，传递到对应的函数，随意你自己定义，网址可以如你所想，如你所愿。(需要注意的是:正则是一种独立的语法，并不是哪个语言所拥有的。)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4.具有模板系统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模板系统大大的降低了开发者头疼脑热的概率。因为</a:t>
            </a:r>
            <a:r>
              <a:rPr lang="en-US" altLang="zh-CN">
                <a:solidFill>
                  <a:srgbClr val="FF0000"/>
                </a:solidFill>
              </a:rPr>
              <a:t>模板系统设计简单，容易扩展</a:t>
            </a:r>
            <a:r>
              <a:rPr lang="en-US" altLang="zh-CN"/>
              <a:t>。代码，样式分开设计。查找更清晰，修改更容易！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5.缓存系统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Django和memcached、redis或者其他的缓存系统联用，提高了页面的加载速度。让用户的体验度更好了！</a:t>
            </a:r>
            <a:r>
              <a:rPr lang="zh-CN" altLang="en-US">
                <a:solidFill>
                  <a:srgbClr val="FF0000"/>
                </a:solidFill>
              </a:rPr>
              <a:t>templates 文件夹views.py 中的函数渲染 templates 中的 Html 模板</a:t>
            </a:r>
            <a:r>
              <a:rPr lang="zh-CN" altLang="en-US"/>
              <a:t>，得到</a:t>
            </a:r>
            <a:r>
              <a:rPr lang="zh-CN" altLang="en-US">
                <a:solidFill>
                  <a:srgbClr val="FF0000"/>
                </a:solidFill>
              </a:rPr>
              <a:t>动态</a:t>
            </a:r>
            <a:r>
              <a:rPr lang="zh-CN" altLang="en-US"/>
              <a:t>内容的网页，当然可以用缓存来</a:t>
            </a:r>
            <a:r>
              <a:rPr lang="zh-CN" altLang="en-US">
                <a:solidFill>
                  <a:srgbClr val="FF0000"/>
                </a:solidFill>
              </a:rPr>
              <a:t>提</a:t>
            </a:r>
            <a:r>
              <a:rPr lang="zh-CN" altLang="en-US"/>
              <a:t>高</a:t>
            </a:r>
            <a:r>
              <a:rPr lang="zh-CN" altLang="en-US">
                <a:solidFill>
                  <a:srgbClr val="FF0000"/>
                </a:solidFill>
              </a:rPr>
              <a:t>速</a:t>
            </a:r>
            <a:r>
              <a:rPr lang="zh-CN" altLang="en-US"/>
              <a:t>度。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6.国际化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7.Django 的 App 理念很好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App 可插拔，是不可多得的思想。不需要了，可以直接删除，对系统影响不大。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2933" y="110173"/>
            <a:ext cx="8229600" cy="900112"/>
          </a:xfrm>
        </p:spPr>
        <p:txBody>
          <a:bodyPr/>
          <a:p>
            <a:r>
              <a:rPr lang="en-US" altLang="zh-CN"/>
              <a:t>1.1	web框架介绍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web框架： 别人已经设定好的一个web网站模板，你学习它的规则，然后“</a:t>
            </a:r>
            <a:r>
              <a:rPr lang="zh-CN" altLang="en-US">
                <a:solidFill>
                  <a:srgbClr val="FF0000"/>
                </a:solidFill>
              </a:rPr>
              <a:t>填空</a:t>
            </a:r>
            <a:r>
              <a:rPr lang="zh-CN" altLang="en-US"/>
              <a:t>”或“</a:t>
            </a:r>
            <a:r>
              <a:rPr lang="zh-CN" altLang="en-US">
                <a:solidFill>
                  <a:srgbClr val="FF0000"/>
                </a:solidFill>
              </a:rPr>
              <a:t>修改</a:t>
            </a:r>
            <a:r>
              <a:rPr lang="zh-CN" altLang="en-US"/>
              <a:t>”成你自己需要的样子。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常见的基于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web</a:t>
            </a:r>
            <a:r>
              <a:rPr lang="zh-CN" altLang="en-US"/>
              <a:t>框架，如tornado、flask、webpy。其中，</a:t>
            </a:r>
            <a:r>
              <a:rPr lang="zh-CN" altLang="en-US">
                <a:solidFill>
                  <a:srgbClr val="FF0000"/>
                </a:solidFill>
              </a:rPr>
              <a:t>tornado</a:t>
            </a:r>
            <a:r>
              <a:rPr lang="zh-CN" altLang="en-US"/>
              <a:t>用的是自己的</a:t>
            </a:r>
            <a:r>
              <a:rPr lang="zh-CN" altLang="en-US">
                <a:solidFill>
                  <a:srgbClr val="FF0000"/>
                </a:solidFill>
              </a:rPr>
              <a:t>异步非阻塞</a:t>
            </a:r>
            <a:r>
              <a:rPr lang="zh-CN" altLang="en-US"/>
              <a:t>“wsgi”，</a:t>
            </a:r>
            <a:r>
              <a:rPr lang="zh-CN" altLang="en-US">
                <a:solidFill>
                  <a:srgbClr val="FF0000"/>
                </a:solidFill>
              </a:rPr>
              <a:t>flask</a:t>
            </a:r>
            <a:r>
              <a:rPr lang="zh-CN" altLang="en-US"/>
              <a:t>则只提供了</a:t>
            </a:r>
            <a:r>
              <a:rPr lang="zh-CN" altLang="en-US">
                <a:solidFill>
                  <a:srgbClr val="FF0000"/>
                </a:solidFill>
              </a:rPr>
              <a:t>最精简和基本</a:t>
            </a:r>
            <a:r>
              <a:rPr lang="zh-CN" altLang="en-US"/>
              <a:t>的框架。Django则是直接使用了WSGI，并实现了大部分功能。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1.2	MVC/MTV介绍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MVC是模型(model)－视图(view)－控制器(controller)的缩写。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模型(model)</a:t>
            </a:r>
            <a:r>
              <a:rPr lang="zh-CN" altLang="en-US"/>
              <a:t>：定义</a:t>
            </a:r>
            <a:r>
              <a:rPr lang="zh-CN" altLang="en-US">
                <a:solidFill>
                  <a:srgbClr val="FF0000"/>
                </a:solidFill>
              </a:rPr>
              <a:t>数据库</a:t>
            </a:r>
            <a:r>
              <a:rPr lang="zh-CN" altLang="en-US"/>
              <a:t>相关的内容，一般放在models.py文件中。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视图(view)</a:t>
            </a:r>
            <a:r>
              <a:rPr lang="zh-CN" altLang="en-US"/>
              <a:t>：定义HTML等静态</a:t>
            </a:r>
            <a:r>
              <a:rPr lang="zh-CN" altLang="en-US">
                <a:solidFill>
                  <a:srgbClr val="FF0000"/>
                </a:solidFill>
              </a:rPr>
              <a:t>网页</a:t>
            </a:r>
            <a:r>
              <a:rPr lang="zh-CN" altLang="en-US"/>
              <a:t>文件相关，也就是那些html、css、js等前端的东西。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控制器(controller)</a:t>
            </a:r>
            <a:r>
              <a:rPr lang="zh-CN" altLang="en-US"/>
              <a:t>：定义</a:t>
            </a:r>
            <a:r>
              <a:rPr lang="zh-CN" altLang="en-US">
                <a:solidFill>
                  <a:srgbClr val="FF0000"/>
                </a:solidFill>
              </a:rPr>
              <a:t>业务逻辑</a:t>
            </a:r>
            <a:r>
              <a:rPr lang="zh-CN" altLang="en-US"/>
              <a:t>相关，就是你的主要代码。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MTV</a:t>
            </a:r>
            <a:endParaRPr lang="zh-CN" altLang="en-US"/>
          </a:p>
          <a:p>
            <a:r>
              <a:rPr lang="zh-CN" altLang="en-US"/>
              <a:t>view不再是HTML相关，而是主业务逻辑了，相当于控制器。html被放在Templates中，称作</a:t>
            </a:r>
            <a:r>
              <a:rPr lang="zh-CN" altLang="en-US">
                <a:solidFill>
                  <a:srgbClr val="FF0000"/>
                </a:solidFill>
              </a:rPr>
              <a:t>模板</a:t>
            </a:r>
            <a:r>
              <a:rPr lang="zh-CN" altLang="en-US"/>
              <a:t>，于是MVC就变成了MTV。（文字游戏）</a:t>
            </a:r>
            <a:endParaRPr lang="zh-CN" altLang="en-US"/>
          </a:p>
          <a:p>
            <a:r>
              <a:rPr lang="zh-CN" altLang="en-US"/>
              <a:t>m表示model，负责与</a:t>
            </a:r>
            <a:r>
              <a:rPr lang="zh-CN" altLang="en-US">
                <a:solidFill>
                  <a:srgbClr val="FF0000"/>
                </a:solidFill>
              </a:rPr>
              <a:t>数据库交互</a:t>
            </a:r>
            <a:endParaRPr lang="zh-CN" altLang="en-US"/>
          </a:p>
          <a:p>
            <a:r>
              <a:rPr lang="zh-CN" altLang="en-US"/>
              <a:t>t表示template，负责</a:t>
            </a:r>
            <a:r>
              <a:rPr lang="zh-CN" altLang="en-US">
                <a:solidFill>
                  <a:srgbClr val="FF0000"/>
                </a:solidFill>
              </a:rPr>
              <a:t>呈现</a:t>
            </a:r>
            <a:r>
              <a:rPr lang="zh-CN" altLang="en-US"/>
              <a:t>内容到浏览器</a:t>
            </a:r>
            <a:endParaRPr lang="zh-CN" altLang="en-US"/>
          </a:p>
          <a:p>
            <a:r>
              <a:rPr lang="zh-CN" altLang="en-US">
                <a:sym typeface="+mn-ea"/>
              </a:rPr>
              <a:t>v表示view，是核心，负责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接收请求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获取</a:t>
            </a:r>
            <a:r>
              <a:rPr lang="zh-CN" altLang="en-US">
                <a:sym typeface="+mn-ea"/>
              </a:rPr>
              <a:t>数据、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返回</a:t>
            </a:r>
            <a:r>
              <a:rPr lang="zh-CN" altLang="en-US">
                <a:sym typeface="+mn-ea"/>
              </a:rPr>
              <a:t>结果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225" y="1478280"/>
            <a:ext cx="7645400" cy="4163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2365</Words>
  <Application>WPS 演示</Application>
  <PresentationFormat>全屏显示(4:3)</PresentationFormat>
  <Paragraphs>157</Paragraphs>
  <Slides>20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黑体</vt:lpstr>
      <vt:lpstr>楷体_GB2312</vt:lpstr>
      <vt:lpstr>Tahoma</vt:lpstr>
      <vt:lpstr>Times New Roman</vt:lpstr>
      <vt:lpstr>微软雅黑</vt:lpstr>
      <vt:lpstr>Arial Unicode MS</vt:lpstr>
      <vt:lpstr>新宋体</vt:lpstr>
      <vt:lpstr>模板</vt:lpstr>
      <vt:lpstr>PowerPoint 演示文稿</vt:lpstr>
      <vt:lpstr>一.django简介</vt:lpstr>
      <vt:lpstr>Django优点</vt:lpstr>
      <vt:lpstr>PowerPoint 演示文稿</vt:lpstr>
      <vt:lpstr>PowerPoint 演示文稿</vt:lpstr>
      <vt:lpstr>1.1	web框架介绍</vt:lpstr>
      <vt:lpstr>1.2	MVC/MTV介绍</vt:lpstr>
      <vt:lpstr>PowerPoint 演示文稿</vt:lpstr>
      <vt:lpstr>PowerPoint 演示文稿</vt:lpstr>
      <vt:lpstr>PowerPoint 演示文稿</vt:lpstr>
      <vt:lpstr>1.3	ORM</vt:lpstr>
      <vt:lpstr>1.4 Django核心模块</vt:lpstr>
      <vt:lpstr>PowerPoint 演示文稿</vt:lpstr>
      <vt:lpstr>PowerPoint 演示文稿</vt:lpstr>
      <vt:lpstr>二.	安装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zhaihaojie</cp:lastModifiedBy>
  <cp:revision>981</cp:revision>
  <dcterms:created xsi:type="dcterms:W3CDTF">2006-03-08T06:55:00Z</dcterms:created>
  <dcterms:modified xsi:type="dcterms:W3CDTF">2018-10-28T23:52:28Z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