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64" r:id="rId10"/>
    <p:sldId id="265" r:id="rId11"/>
  </p:sldIdLst>
  <p:sldSz cx="9144000" cy="5143500" type="screen16x9"/>
  <p:notesSz cx="6858000" cy="9144000"/>
  <p:embeddedFontLst>
    <p:embeddedFont>
      <p:font typeface="Catamaran" panose="020B0604020202020204" charset="0"/>
      <p:regular r:id="rId13"/>
      <p:bold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FB5"/>
    <a:srgbClr val="FF9C9C"/>
    <a:srgbClr val="FFCFC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B0F15-734F-4BBD-B867-DECA40A1DD53}" v="19" dt="2024-01-26T08:35:21.641"/>
  </p1510:revLst>
</p1510:revInfo>
</file>

<file path=ppt/tableStyles.xml><?xml version="1.0" encoding="utf-8"?>
<a:tblStyleLst xmlns:a="http://schemas.openxmlformats.org/drawingml/2006/main" def="{BD48A2B1-1C10-4D8F-91CF-BB2C64628588}">
  <a:tblStyle styleId="{BD48A2B1-1C10-4D8F-91CF-BB2C646285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 Nestić" userId="S::ln53491@fer.hr::1b5e2fd8-aaba-477b-839c-9ea9cfed2e4e" providerId="AD" clId="Web-{691BDE48-FB3E-328C-820D-C801ABC61E71}"/>
    <pc:docChg chg="modSld">
      <pc:chgData name="Luka Nestić" userId="S::ln53491@fer.hr::1b5e2fd8-aaba-477b-839c-9ea9cfed2e4e" providerId="AD" clId="Web-{691BDE48-FB3E-328C-820D-C801ABC61E71}" dt="2024-01-01T18:14:10.322" v="734" actId="20577"/>
      <pc:docMkLst>
        <pc:docMk/>
      </pc:docMkLst>
      <pc:sldChg chg="addSp modSp">
        <pc:chgData name="Luka Nestić" userId="S::ln53491@fer.hr::1b5e2fd8-aaba-477b-839c-9ea9cfed2e4e" providerId="AD" clId="Web-{691BDE48-FB3E-328C-820D-C801ABC61E71}" dt="2024-01-01T16:54:28.966" v="218" actId="1076"/>
        <pc:sldMkLst>
          <pc:docMk/>
          <pc:sldMk cId="0" sldId="256"/>
        </pc:sldMkLst>
        <pc:spChg chg="add mod">
          <ac:chgData name="Luka Nestić" userId="S::ln53491@fer.hr::1b5e2fd8-aaba-477b-839c-9ea9cfed2e4e" providerId="AD" clId="Web-{691BDE48-FB3E-328C-820D-C801ABC61E71}" dt="2024-01-01T16:43:56.212" v="107" actId="1076"/>
          <ac:spMkLst>
            <pc:docMk/>
            <pc:sldMk cId="0" sldId="256"/>
            <ac:spMk id="3" creationId="{725B3E46-CB27-9C2E-532C-F09188F7E55C}"/>
          </ac:spMkLst>
        </pc:spChg>
        <pc:spChg chg="add mod">
          <ac:chgData name="Luka Nestić" userId="S::ln53491@fer.hr::1b5e2fd8-aaba-477b-839c-9ea9cfed2e4e" providerId="AD" clId="Web-{691BDE48-FB3E-328C-820D-C801ABC61E71}" dt="2024-01-01T16:54:28.966" v="218" actId="1076"/>
          <ac:spMkLst>
            <pc:docMk/>
            <pc:sldMk cId="0" sldId="256"/>
            <ac:spMk id="4" creationId="{ED3B21D9-535E-1267-BAB8-63105B7C7D18}"/>
          </ac:spMkLst>
        </pc:spChg>
        <pc:spChg chg="add mod">
          <ac:chgData name="Luka Nestić" userId="S::ln53491@fer.hr::1b5e2fd8-aaba-477b-839c-9ea9cfed2e4e" providerId="AD" clId="Web-{691BDE48-FB3E-328C-820D-C801ABC61E71}" dt="2024-01-01T16:49:02.753" v="207" actId="1076"/>
          <ac:spMkLst>
            <pc:docMk/>
            <pc:sldMk cId="0" sldId="256"/>
            <ac:spMk id="5" creationId="{263ECB42-B962-6396-78A7-FCD799D4453B}"/>
          </ac:spMkLst>
        </pc:spChg>
        <pc:spChg chg="add mod">
          <ac:chgData name="Luka Nestić" userId="S::ln53491@fer.hr::1b5e2fd8-aaba-477b-839c-9ea9cfed2e4e" providerId="AD" clId="Web-{691BDE48-FB3E-328C-820D-C801ABC61E71}" dt="2024-01-01T16:54:25.138" v="217" actId="1076"/>
          <ac:spMkLst>
            <pc:docMk/>
            <pc:sldMk cId="0" sldId="256"/>
            <ac:spMk id="6" creationId="{6052B0A4-A600-3D37-B281-68D2019EEC94}"/>
          </ac:spMkLst>
        </pc:spChg>
        <pc:spChg chg="mod">
          <ac:chgData name="Luka Nestić" userId="S::ln53491@fer.hr::1b5e2fd8-aaba-477b-839c-9ea9cfed2e4e" providerId="AD" clId="Web-{691BDE48-FB3E-328C-820D-C801ABC61E71}" dt="2024-01-01T16:47:45.891" v="199" actId="14100"/>
          <ac:spMkLst>
            <pc:docMk/>
            <pc:sldMk cId="0" sldId="256"/>
            <ac:spMk id="373" creationId="{00000000-0000-0000-0000-000000000000}"/>
          </ac:spMkLst>
        </pc:spChg>
      </pc:sldChg>
      <pc:sldChg chg="addSp modSp">
        <pc:chgData name="Luka Nestić" userId="S::ln53491@fer.hr::1b5e2fd8-aaba-477b-839c-9ea9cfed2e4e" providerId="AD" clId="Web-{691BDE48-FB3E-328C-820D-C801ABC61E71}" dt="2024-01-01T18:06:27.698" v="654" actId="20577"/>
        <pc:sldMkLst>
          <pc:docMk/>
          <pc:sldMk cId="0" sldId="257"/>
        </pc:sldMkLst>
        <pc:spChg chg="mod">
          <ac:chgData name="Luka Nestić" userId="S::ln53491@fer.hr::1b5e2fd8-aaba-477b-839c-9ea9cfed2e4e" providerId="AD" clId="Web-{691BDE48-FB3E-328C-820D-C801ABC61E71}" dt="2024-01-01T17:49:25.163" v="321" actId="20577"/>
          <ac:spMkLst>
            <pc:docMk/>
            <pc:sldMk cId="0" sldId="257"/>
            <ac:spMk id="378" creationId="{00000000-0000-0000-0000-000000000000}"/>
          </ac:spMkLst>
        </pc:spChg>
        <pc:spChg chg="mod">
          <ac:chgData name="Luka Nestić" userId="S::ln53491@fer.hr::1b5e2fd8-aaba-477b-839c-9ea9cfed2e4e" providerId="AD" clId="Web-{691BDE48-FB3E-328C-820D-C801ABC61E71}" dt="2024-01-01T18:06:27.698" v="654" actId="20577"/>
          <ac:spMkLst>
            <pc:docMk/>
            <pc:sldMk cId="0" sldId="257"/>
            <ac:spMk id="379" creationId="{00000000-0000-0000-0000-000000000000}"/>
          </ac:spMkLst>
        </pc:spChg>
        <pc:picChg chg="add mod modCrop">
          <ac:chgData name="Luka Nestić" userId="S::ln53491@fer.hr::1b5e2fd8-aaba-477b-839c-9ea9cfed2e4e" providerId="AD" clId="Web-{691BDE48-FB3E-328C-820D-C801ABC61E71}" dt="2024-01-01T17:56:24.520" v="332" actId="1076"/>
          <ac:picMkLst>
            <pc:docMk/>
            <pc:sldMk cId="0" sldId="257"/>
            <ac:picMk id="3" creationId="{6655CBC8-EE1A-CB34-D82C-353569AC5456}"/>
          </ac:picMkLst>
        </pc:picChg>
      </pc:sldChg>
      <pc:sldChg chg="addSp delSp modSp">
        <pc:chgData name="Luka Nestić" userId="S::ln53491@fer.hr::1b5e2fd8-aaba-477b-839c-9ea9cfed2e4e" providerId="AD" clId="Web-{691BDE48-FB3E-328C-820D-C801ABC61E71}" dt="2024-01-01T18:14:10.322" v="734" actId="20577"/>
        <pc:sldMkLst>
          <pc:docMk/>
          <pc:sldMk cId="0" sldId="258"/>
        </pc:sldMkLst>
        <pc:spChg chg="add mod">
          <ac:chgData name="Luka Nestić" userId="S::ln53491@fer.hr::1b5e2fd8-aaba-477b-839c-9ea9cfed2e4e" providerId="AD" clId="Web-{691BDE48-FB3E-328C-820D-C801ABC61E71}" dt="2024-01-01T18:07:05.871" v="655"/>
          <ac:spMkLst>
            <pc:docMk/>
            <pc:sldMk cId="0" sldId="258"/>
            <ac:spMk id="3" creationId="{4E1BB80C-EC21-55EB-F8B2-65259DDC368A}"/>
          </ac:spMkLst>
        </pc:spChg>
        <pc:spChg chg="add mod">
          <ac:chgData name="Luka Nestić" userId="S::ln53491@fer.hr::1b5e2fd8-aaba-477b-839c-9ea9cfed2e4e" providerId="AD" clId="Web-{691BDE48-FB3E-328C-820D-C801ABC61E71}" dt="2024-01-01T18:07:05.902" v="656"/>
          <ac:spMkLst>
            <pc:docMk/>
            <pc:sldMk cId="0" sldId="258"/>
            <ac:spMk id="5" creationId="{69A5D708-1EB4-30DE-A08C-C2CF89218A8A}"/>
          </ac:spMkLst>
        </pc:spChg>
        <pc:spChg chg="add">
          <ac:chgData name="Luka Nestić" userId="S::ln53491@fer.hr::1b5e2fd8-aaba-477b-839c-9ea9cfed2e4e" providerId="AD" clId="Web-{691BDE48-FB3E-328C-820D-C801ABC61E71}" dt="2024-01-01T18:07:06.824" v="657"/>
          <ac:spMkLst>
            <pc:docMk/>
            <pc:sldMk cId="0" sldId="258"/>
            <ac:spMk id="7" creationId="{6108FCFA-4425-8474-DD9C-700DA4F3443C}"/>
          </ac:spMkLst>
        </pc:spChg>
        <pc:spChg chg="add mod">
          <ac:chgData name="Luka Nestić" userId="S::ln53491@fer.hr::1b5e2fd8-aaba-477b-839c-9ea9cfed2e4e" providerId="AD" clId="Web-{691BDE48-FB3E-328C-820D-C801ABC61E71}" dt="2024-01-01T18:07:19.840" v="666" actId="20577"/>
          <ac:spMkLst>
            <pc:docMk/>
            <pc:sldMk cId="0" sldId="258"/>
            <ac:spMk id="9" creationId="{3082041D-7044-E9FC-6F60-0CA4EE67AE62}"/>
          </ac:spMkLst>
        </pc:spChg>
        <pc:spChg chg="add mod">
          <ac:chgData name="Luka Nestić" userId="S::ln53491@fer.hr::1b5e2fd8-aaba-477b-839c-9ea9cfed2e4e" providerId="AD" clId="Web-{691BDE48-FB3E-328C-820D-C801ABC61E71}" dt="2024-01-01T18:14:10.322" v="734" actId="20577"/>
          <ac:spMkLst>
            <pc:docMk/>
            <pc:sldMk cId="0" sldId="258"/>
            <ac:spMk id="11" creationId="{1FB92E5A-7657-F7AD-48B3-D10775B604B5}"/>
          </ac:spMkLst>
        </pc:spChg>
        <pc:spChg chg="del">
          <ac:chgData name="Luka Nestić" userId="S::ln53491@fer.hr::1b5e2fd8-aaba-477b-839c-9ea9cfed2e4e" providerId="AD" clId="Web-{691BDE48-FB3E-328C-820D-C801ABC61E71}" dt="2024-01-01T18:07:05.902" v="656"/>
          <ac:spMkLst>
            <pc:docMk/>
            <pc:sldMk cId="0" sldId="258"/>
            <ac:spMk id="384" creationId="{00000000-0000-0000-0000-000000000000}"/>
          </ac:spMkLst>
        </pc:spChg>
        <pc:spChg chg="del">
          <ac:chgData name="Luka Nestić" userId="S::ln53491@fer.hr::1b5e2fd8-aaba-477b-839c-9ea9cfed2e4e" providerId="AD" clId="Web-{691BDE48-FB3E-328C-820D-C801ABC61E71}" dt="2024-01-01T18:07:05.871" v="655"/>
          <ac:spMkLst>
            <pc:docMk/>
            <pc:sldMk cId="0" sldId="258"/>
            <ac:spMk id="385" creationId="{00000000-0000-0000-0000-000000000000}"/>
          </ac:spMkLst>
        </pc:spChg>
        <pc:picChg chg="add del">
          <ac:chgData name="Luka Nestić" userId="S::ln53491@fer.hr::1b5e2fd8-aaba-477b-839c-9ea9cfed2e4e" providerId="AD" clId="Web-{691BDE48-FB3E-328C-820D-C801ABC61E71}" dt="2024-01-01T18:07:33.075" v="667"/>
          <ac:picMkLst>
            <pc:docMk/>
            <pc:sldMk cId="0" sldId="258"/>
            <ac:picMk id="13" creationId="{0E67D8A5-58FE-03FA-8383-2D770B215462}"/>
          </ac:picMkLst>
        </pc:picChg>
      </pc:sldChg>
    </pc:docChg>
  </pc:docChgLst>
  <pc:docChgLst>
    <pc:chgData name="Luka Nestić" userId="S::ln53491@fer.hr::1b5e2fd8-aaba-477b-839c-9ea9cfed2e4e" providerId="AD" clId="Web-{E96546DE-9294-A265-18B1-E6A6D72AC62A}"/>
    <pc:docChg chg="addSld delSld modSld sldOrd">
      <pc:chgData name="Luka Nestić" userId="S::ln53491@fer.hr::1b5e2fd8-aaba-477b-839c-9ea9cfed2e4e" providerId="AD" clId="Web-{E96546DE-9294-A265-18B1-E6A6D72AC62A}" dt="2024-01-03T15:12:47.209" v="2062" actId="14100"/>
      <pc:docMkLst>
        <pc:docMk/>
      </pc:docMkLst>
      <pc:sldChg chg="addSp delSp modSp">
        <pc:chgData name="Luka Nestić" userId="S::ln53491@fer.hr::1b5e2fd8-aaba-477b-839c-9ea9cfed2e4e" providerId="AD" clId="Web-{E96546DE-9294-A265-18B1-E6A6D72AC62A}" dt="2024-01-02T13:31:49.222" v="872" actId="1076"/>
        <pc:sldMkLst>
          <pc:docMk/>
          <pc:sldMk cId="0" sldId="256"/>
        </pc:sldMkLst>
        <pc:spChg chg="add del mod">
          <ac:chgData name="Luka Nestić" userId="S::ln53491@fer.hr::1b5e2fd8-aaba-477b-839c-9ea9cfed2e4e" providerId="AD" clId="Web-{E96546DE-9294-A265-18B1-E6A6D72AC62A}" dt="2024-01-02T13:30:06.577" v="845"/>
          <ac:spMkLst>
            <pc:docMk/>
            <pc:sldMk cId="0" sldId="256"/>
            <ac:spMk id="7" creationId="{2E547E3F-7391-66C9-7873-C7F3EB12B09E}"/>
          </ac:spMkLst>
        </pc:spChg>
        <pc:spChg chg="mod">
          <ac:chgData name="Luka Nestić" userId="S::ln53491@fer.hr::1b5e2fd8-aaba-477b-839c-9ea9cfed2e4e" providerId="AD" clId="Web-{E96546DE-9294-A265-18B1-E6A6D72AC62A}" dt="2024-01-02T13:31:49.222" v="872" actId="1076"/>
          <ac:spMkLst>
            <pc:docMk/>
            <pc:sldMk cId="0" sldId="256"/>
            <ac:spMk id="373" creationId="{00000000-0000-0000-0000-000000000000}"/>
          </ac:spMkLst>
        </pc:spChg>
      </pc:sldChg>
      <pc:sldChg chg="addSp delSp modSp">
        <pc:chgData name="Luka Nestić" userId="S::ln53491@fer.hr::1b5e2fd8-aaba-477b-839c-9ea9cfed2e4e" providerId="AD" clId="Web-{E96546DE-9294-A265-18B1-E6A6D72AC62A}" dt="2024-01-02T13:50:07.623" v="979"/>
        <pc:sldMkLst>
          <pc:docMk/>
          <pc:sldMk cId="0" sldId="257"/>
        </pc:sldMkLst>
        <pc:spChg chg="add del mod">
          <ac:chgData name="Luka Nestić" userId="S::ln53491@fer.hr::1b5e2fd8-aaba-477b-839c-9ea9cfed2e4e" providerId="AD" clId="Web-{E96546DE-9294-A265-18B1-E6A6D72AC62A}" dt="2024-01-02T13:50:07.623" v="979"/>
          <ac:spMkLst>
            <pc:docMk/>
            <pc:sldMk cId="0" sldId="257"/>
            <ac:spMk id="4" creationId="{DD45228C-A03E-BBE6-283B-3D294B68E58D}"/>
          </ac:spMkLst>
        </pc:spChg>
        <pc:spChg chg="mod">
          <ac:chgData name="Luka Nestić" userId="S::ln53491@fer.hr::1b5e2fd8-aaba-477b-839c-9ea9cfed2e4e" providerId="AD" clId="Web-{E96546DE-9294-A265-18B1-E6A6D72AC62A}" dt="2024-01-02T13:32:27.458" v="875" actId="20577"/>
          <ac:spMkLst>
            <pc:docMk/>
            <pc:sldMk cId="0" sldId="257"/>
            <ac:spMk id="378" creationId="{00000000-0000-0000-0000-000000000000}"/>
          </ac:spMkLst>
        </pc:spChg>
        <pc:spChg chg="mod">
          <ac:chgData name="Luka Nestić" userId="S::ln53491@fer.hr::1b5e2fd8-aaba-477b-839c-9ea9cfed2e4e" providerId="AD" clId="Web-{E96546DE-9294-A265-18B1-E6A6D72AC62A}" dt="2024-01-02T13:32:45.068" v="876" actId="1076"/>
          <ac:spMkLst>
            <pc:docMk/>
            <pc:sldMk cId="0" sldId="257"/>
            <ac:spMk id="379" creationId="{00000000-0000-0000-0000-000000000000}"/>
          </ac:spMkLst>
        </pc:spChg>
        <pc:picChg chg="mod">
          <ac:chgData name="Luka Nestić" userId="S::ln53491@fer.hr::1b5e2fd8-aaba-477b-839c-9ea9cfed2e4e" providerId="AD" clId="Web-{E96546DE-9294-A265-18B1-E6A6D72AC62A}" dt="2024-01-02T13:32:47.646" v="877" actId="1076"/>
          <ac:picMkLst>
            <pc:docMk/>
            <pc:sldMk cId="0" sldId="257"/>
            <ac:picMk id="3" creationId="{6655CBC8-EE1A-CB34-D82C-353569AC5456}"/>
          </ac:picMkLst>
        </pc:picChg>
      </pc:sldChg>
      <pc:sldChg chg="addSp delSp modSp">
        <pc:chgData name="Luka Nestić" userId="S::ln53491@fer.hr::1b5e2fd8-aaba-477b-839c-9ea9cfed2e4e" providerId="AD" clId="Web-{E96546DE-9294-A265-18B1-E6A6D72AC62A}" dt="2024-01-03T13:11:00.515" v="1162" actId="20577"/>
        <pc:sldMkLst>
          <pc:docMk/>
          <pc:sldMk cId="0" sldId="258"/>
        </pc:sldMkLst>
        <pc:spChg chg="mod">
          <ac:chgData name="Luka Nestić" userId="S::ln53491@fer.hr::1b5e2fd8-aaba-477b-839c-9ea9cfed2e4e" providerId="AD" clId="Web-{E96546DE-9294-A265-18B1-E6A6D72AC62A}" dt="2024-01-02T13:35:36.387" v="925" actId="20577"/>
          <ac:spMkLst>
            <pc:docMk/>
            <pc:sldMk cId="0" sldId="258"/>
            <ac:spMk id="9" creationId="{3082041D-7044-E9FC-6F60-0CA4EE67AE62}"/>
          </ac:spMkLst>
        </pc:spChg>
        <pc:spChg chg="add del mod">
          <ac:chgData name="Luka Nestić" userId="S::ln53491@fer.hr::1b5e2fd8-aaba-477b-839c-9ea9cfed2e4e" providerId="AD" clId="Web-{E96546DE-9294-A265-18B1-E6A6D72AC62A}" dt="2024-01-02T13:49:10.402" v="973"/>
          <ac:spMkLst>
            <pc:docMk/>
            <pc:sldMk cId="0" sldId="258"/>
            <ac:spMk id="10" creationId="{F23F0938-1C42-0193-96AB-9F4785E57867}"/>
          </ac:spMkLst>
        </pc:spChg>
        <pc:spChg chg="mod">
          <ac:chgData name="Luka Nestić" userId="S::ln53491@fer.hr::1b5e2fd8-aaba-477b-839c-9ea9cfed2e4e" providerId="AD" clId="Web-{E96546DE-9294-A265-18B1-E6A6D72AC62A}" dt="2024-01-03T13:11:00.515" v="1162" actId="20577"/>
          <ac:spMkLst>
            <pc:docMk/>
            <pc:sldMk cId="0" sldId="258"/>
            <ac:spMk id="11" creationId="{1FB92E5A-7657-F7AD-48B3-D10775B604B5}"/>
          </ac:spMkLst>
        </pc:spChg>
        <pc:spChg chg="add del mod">
          <ac:chgData name="Luka Nestić" userId="S::ln53491@fer.hr::1b5e2fd8-aaba-477b-839c-9ea9cfed2e4e" providerId="AD" clId="Web-{E96546DE-9294-A265-18B1-E6A6D72AC62A}" dt="2024-01-02T13:50:10.935" v="980"/>
          <ac:spMkLst>
            <pc:docMk/>
            <pc:sldMk cId="0" sldId="258"/>
            <ac:spMk id="13" creationId="{3E3CA7D9-81AD-7D75-6CA6-82ADBAE91B2E}"/>
          </ac:spMkLst>
        </pc:spChg>
        <pc:graphicFrameChg chg="add mod modGraphic">
          <ac:chgData name="Luka Nestić" userId="S::ln53491@fer.hr::1b5e2fd8-aaba-477b-839c-9ea9cfed2e4e" providerId="AD" clId="Web-{E96546DE-9294-A265-18B1-E6A6D72AC62A}" dt="2024-01-02T13:33:12.412" v="882" actId="1076"/>
          <ac:graphicFrameMkLst>
            <pc:docMk/>
            <pc:sldMk cId="0" sldId="258"/>
            <ac:graphicFrameMk id="2" creationId="{1D999564-D2F2-95EC-A0C6-806062389EF4}"/>
          </ac:graphicFrameMkLst>
        </pc:graphicFrameChg>
        <pc:graphicFrameChg chg="add del mod modGraphic">
          <ac:chgData name="Luka Nestić" userId="S::ln53491@fer.hr::1b5e2fd8-aaba-477b-839c-9ea9cfed2e4e" providerId="AD" clId="Web-{E96546DE-9294-A265-18B1-E6A6D72AC62A}" dt="2024-01-02T09:07:13.663" v="155"/>
          <ac:graphicFrameMkLst>
            <pc:docMk/>
            <pc:sldMk cId="0" sldId="258"/>
            <ac:graphicFrameMk id="2" creationId="{F8A8492C-7B2B-BF41-2C00-8809867A3E52}"/>
          </ac:graphicFrameMkLst>
        </pc:graphicFrameChg>
        <pc:graphicFrameChg chg="add mod modGraphic">
          <ac:chgData name="Luka Nestić" userId="S::ln53491@fer.hr::1b5e2fd8-aaba-477b-839c-9ea9cfed2e4e" providerId="AD" clId="Web-{E96546DE-9294-A265-18B1-E6A6D72AC62A}" dt="2024-01-02T13:33:12.350" v="880" actId="1076"/>
          <ac:graphicFrameMkLst>
            <pc:docMk/>
            <pc:sldMk cId="0" sldId="258"/>
            <ac:graphicFrameMk id="4" creationId="{FE86C50F-25CC-3FBE-EB20-E63F997E79A2}"/>
          </ac:graphicFrameMkLst>
        </pc:graphicFrameChg>
        <pc:graphicFrameChg chg="add del mod modGraphic">
          <ac:chgData name="Luka Nestić" userId="S::ln53491@fer.hr::1b5e2fd8-aaba-477b-839c-9ea9cfed2e4e" providerId="AD" clId="Web-{E96546DE-9294-A265-18B1-E6A6D72AC62A}" dt="2024-01-02T09:20:01.574" v="550"/>
          <ac:graphicFrameMkLst>
            <pc:docMk/>
            <pc:sldMk cId="0" sldId="258"/>
            <ac:graphicFrameMk id="6" creationId="{4B5B88C6-CFB8-24B9-63B9-424D83AD939B}"/>
          </ac:graphicFrameMkLst>
        </pc:graphicFrameChg>
        <pc:graphicFrameChg chg="add mod modGraphic">
          <ac:chgData name="Luka Nestić" userId="S::ln53491@fer.hr::1b5e2fd8-aaba-477b-839c-9ea9cfed2e4e" providerId="AD" clId="Web-{E96546DE-9294-A265-18B1-E6A6D72AC62A}" dt="2024-01-02T13:33:12.381" v="881" actId="1076"/>
          <ac:graphicFrameMkLst>
            <pc:docMk/>
            <pc:sldMk cId="0" sldId="258"/>
            <ac:graphicFrameMk id="8" creationId="{E895C7CB-B93E-2FF2-57AE-DACFD1C74FB4}"/>
          </ac:graphicFrameMkLst>
        </pc:graphicFrameChg>
      </pc:sldChg>
      <pc:sldChg chg="addSp delSp modSp">
        <pc:chgData name="Luka Nestić" userId="S::ln53491@fer.hr::1b5e2fd8-aaba-477b-839c-9ea9cfed2e4e" providerId="AD" clId="Web-{E96546DE-9294-A265-18B1-E6A6D72AC62A}" dt="2024-01-03T15:10:51.376" v="2043"/>
        <pc:sldMkLst>
          <pc:docMk/>
          <pc:sldMk cId="0" sldId="259"/>
        </pc:sldMkLst>
        <pc:spChg chg="add mod">
          <ac:chgData name="Luka Nestić" userId="S::ln53491@fer.hr::1b5e2fd8-aaba-477b-839c-9ea9cfed2e4e" providerId="AD" clId="Web-{E96546DE-9294-A265-18B1-E6A6D72AC62A}" dt="2024-01-02T13:37:32.610" v="929"/>
          <ac:spMkLst>
            <pc:docMk/>
            <pc:sldMk cId="0" sldId="259"/>
            <ac:spMk id="3" creationId="{4CDC4296-5806-B9EA-F21F-A4F5E8FFB8B4}"/>
          </ac:spMkLst>
        </pc:spChg>
        <pc:spChg chg="add del mod">
          <ac:chgData name="Luka Nestić" userId="S::ln53491@fer.hr::1b5e2fd8-aaba-477b-839c-9ea9cfed2e4e" providerId="AD" clId="Web-{E96546DE-9294-A265-18B1-E6A6D72AC62A}" dt="2024-01-03T12:53:26.107" v="1091"/>
          <ac:spMkLst>
            <pc:docMk/>
            <pc:sldMk cId="0" sldId="259"/>
            <ac:spMk id="4" creationId="{10EEEBD0-0B2F-8762-CDB1-17F753DA14BE}"/>
          </ac:spMkLst>
        </pc:spChg>
        <pc:spChg chg="add">
          <ac:chgData name="Luka Nestić" userId="S::ln53491@fer.hr::1b5e2fd8-aaba-477b-839c-9ea9cfed2e4e" providerId="AD" clId="Web-{E96546DE-9294-A265-18B1-E6A6D72AC62A}" dt="2024-01-02T13:37:33.688" v="930"/>
          <ac:spMkLst>
            <pc:docMk/>
            <pc:sldMk cId="0" sldId="259"/>
            <ac:spMk id="5" creationId="{6EC75658-A454-B7DA-2FCA-8BDB554A66BF}"/>
          </ac:spMkLst>
        </pc:spChg>
        <pc:spChg chg="add del mod">
          <ac:chgData name="Luka Nestić" userId="S::ln53491@fer.hr::1b5e2fd8-aaba-477b-839c-9ea9cfed2e4e" providerId="AD" clId="Web-{E96546DE-9294-A265-18B1-E6A6D72AC62A}" dt="2024-01-03T12:52:45.309" v="1088"/>
          <ac:spMkLst>
            <pc:docMk/>
            <pc:sldMk cId="0" sldId="259"/>
            <ac:spMk id="6" creationId="{4F54036A-F43F-CADA-9BCD-42F3D081E3A9}"/>
          </ac:spMkLst>
        </pc:spChg>
        <pc:spChg chg="add mod">
          <ac:chgData name="Luka Nestić" userId="S::ln53491@fer.hr::1b5e2fd8-aaba-477b-839c-9ea9cfed2e4e" providerId="AD" clId="Web-{E96546DE-9294-A265-18B1-E6A6D72AC62A}" dt="2024-01-02T13:38:25.112" v="946" actId="20577"/>
          <ac:spMkLst>
            <pc:docMk/>
            <pc:sldMk cId="0" sldId="259"/>
            <ac:spMk id="7" creationId="{4A146110-6BC3-AC2A-E25F-ADFA1A528466}"/>
          </ac:spMkLst>
        </pc:spChg>
        <pc:spChg chg="add del mod">
          <ac:chgData name="Luka Nestić" userId="S::ln53491@fer.hr::1b5e2fd8-aaba-477b-839c-9ea9cfed2e4e" providerId="AD" clId="Web-{E96546DE-9294-A265-18B1-E6A6D72AC62A}" dt="2024-01-02T13:55:22.541" v="1015" actId="14100"/>
          <ac:spMkLst>
            <pc:docMk/>
            <pc:sldMk cId="0" sldId="259"/>
            <ac:spMk id="9" creationId="{9F876832-0C3F-D3E9-FAD7-35A3FDAF34CE}"/>
          </ac:spMkLst>
        </pc:spChg>
        <pc:spChg chg="add mod">
          <ac:chgData name="Luka Nestić" userId="S::ln53491@fer.hr::1b5e2fd8-aaba-477b-839c-9ea9cfed2e4e" providerId="AD" clId="Web-{E96546DE-9294-A265-18B1-E6A6D72AC62A}" dt="2024-01-03T13:13:11.162" v="1163" actId="20577"/>
          <ac:spMkLst>
            <pc:docMk/>
            <pc:sldMk cId="0" sldId="259"/>
            <ac:spMk id="11" creationId="{5BD0A095-D658-ACEE-42AE-7056FD0DF4AF}"/>
          </ac:spMkLst>
        </pc:spChg>
        <pc:spChg chg="add del mod">
          <ac:chgData name="Luka Nestić" userId="S::ln53491@fer.hr::1b5e2fd8-aaba-477b-839c-9ea9cfed2e4e" providerId="AD" clId="Web-{E96546DE-9294-A265-18B1-E6A6D72AC62A}" dt="2024-01-03T13:00:08.329" v="1126"/>
          <ac:spMkLst>
            <pc:docMk/>
            <pc:sldMk cId="0" sldId="259"/>
            <ac:spMk id="12" creationId="{E42357F5-B10D-1489-8252-023BB3E43F5D}"/>
          </ac:spMkLst>
        </pc:spChg>
        <pc:spChg chg="add mod">
          <ac:chgData name="Luka Nestić" userId="S::ln53491@fer.hr::1b5e2fd8-aaba-477b-839c-9ea9cfed2e4e" providerId="AD" clId="Web-{E96546DE-9294-A265-18B1-E6A6D72AC62A}" dt="2024-01-03T13:13:14.943" v="1164" actId="20577"/>
          <ac:spMkLst>
            <pc:docMk/>
            <pc:sldMk cId="0" sldId="259"/>
            <ac:spMk id="13" creationId="{DC90437E-3AB6-431E-9B9C-C69D817A8B0D}"/>
          </ac:spMkLst>
        </pc:spChg>
        <pc:spChg chg="add del mod">
          <ac:chgData name="Luka Nestić" userId="S::ln53491@fer.hr::1b5e2fd8-aaba-477b-839c-9ea9cfed2e4e" providerId="AD" clId="Web-{E96546DE-9294-A265-18B1-E6A6D72AC62A}" dt="2024-01-02T13:50:14.529" v="981"/>
          <ac:spMkLst>
            <pc:docMk/>
            <pc:sldMk cId="0" sldId="259"/>
            <ac:spMk id="17" creationId="{A4503BD6-3160-F814-9DBA-5894C2AE7BF7}"/>
          </ac:spMkLst>
        </pc:spChg>
        <pc:spChg chg="add mod">
          <ac:chgData name="Luka Nestić" userId="S::ln53491@fer.hr::1b5e2fd8-aaba-477b-839c-9ea9cfed2e4e" providerId="AD" clId="Web-{E96546DE-9294-A265-18B1-E6A6D72AC62A}" dt="2024-01-03T13:33:09.451" v="1483" actId="20577"/>
          <ac:spMkLst>
            <pc:docMk/>
            <pc:sldMk cId="0" sldId="259"/>
            <ac:spMk id="19" creationId="{D6B17B96-993B-FBCA-67F0-2E9776222CEF}"/>
          </ac:spMkLst>
        </pc:spChg>
        <pc:spChg chg="add mod">
          <ac:chgData name="Luka Nestić" userId="S::ln53491@fer.hr::1b5e2fd8-aaba-477b-839c-9ea9cfed2e4e" providerId="AD" clId="Web-{E96546DE-9294-A265-18B1-E6A6D72AC62A}" dt="2024-01-03T14:40:49.149" v="1661" actId="14100"/>
          <ac:spMkLst>
            <pc:docMk/>
            <pc:sldMk cId="0" sldId="259"/>
            <ac:spMk id="21" creationId="{36034678-8794-EE28-1AD6-02E541915BF0}"/>
          </ac:spMkLst>
        </pc:spChg>
        <pc:spChg chg="del">
          <ac:chgData name="Luka Nestić" userId="S::ln53491@fer.hr::1b5e2fd8-aaba-477b-839c-9ea9cfed2e4e" providerId="AD" clId="Web-{E96546DE-9294-A265-18B1-E6A6D72AC62A}" dt="2024-01-02T13:37:32.610" v="929"/>
          <ac:spMkLst>
            <pc:docMk/>
            <pc:sldMk cId="0" sldId="259"/>
            <ac:spMk id="390" creationId="{00000000-0000-0000-0000-000000000000}"/>
          </ac:spMkLst>
        </pc:spChg>
        <pc:spChg chg="del">
          <ac:chgData name="Luka Nestić" userId="S::ln53491@fer.hr::1b5e2fd8-aaba-477b-839c-9ea9cfed2e4e" providerId="AD" clId="Web-{E96546DE-9294-A265-18B1-E6A6D72AC62A}" dt="2024-01-02T13:37:32.578" v="928"/>
          <ac:spMkLst>
            <pc:docMk/>
            <pc:sldMk cId="0" sldId="259"/>
            <ac:spMk id="391" creationId="{00000000-0000-0000-0000-000000000000}"/>
          </ac:spMkLst>
        </pc:spChg>
        <pc:grpChg chg="del">
          <ac:chgData name="Luka Nestić" userId="S::ln53491@fer.hr::1b5e2fd8-aaba-477b-839c-9ea9cfed2e4e" providerId="AD" clId="Web-{E96546DE-9294-A265-18B1-E6A6D72AC62A}" dt="2024-01-02T13:37:32.578" v="927"/>
          <ac:grpSpMkLst>
            <pc:docMk/>
            <pc:sldMk cId="0" sldId="259"/>
            <ac:grpSpMk id="392" creationId="{00000000-0000-0000-0000-000000000000}"/>
          </ac:grpSpMkLst>
        </pc:grpChg>
        <pc:graphicFrameChg chg="add del">
          <ac:chgData name="Luka Nestić" userId="S::ln53491@fer.hr::1b5e2fd8-aaba-477b-839c-9ea9cfed2e4e" providerId="AD" clId="Web-{E96546DE-9294-A265-18B1-E6A6D72AC62A}" dt="2024-01-02T13:50:22.373" v="984"/>
          <ac:graphicFrameMkLst>
            <pc:docMk/>
            <pc:sldMk cId="0" sldId="259"/>
            <ac:graphicFrameMk id="11" creationId="{0F4E9152-C423-ACFD-0866-FED2BF02BCF2}"/>
          </ac:graphicFrameMkLst>
        </pc:graphicFrameChg>
        <pc:graphicFrameChg chg="add del">
          <ac:chgData name="Luka Nestić" userId="S::ln53491@fer.hr::1b5e2fd8-aaba-477b-839c-9ea9cfed2e4e" providerId="AD" clId="Web-{E96546DE-9294-A265-18B1-E6A6D72AC62A}" dt="2024-01-02T13:50:22.373" v="983"/>
          <ac:graphicFrameMkLst>
            <pc:docMk/>
            <pc:sldMk cId="0" sldId="259"/>
            <ac:graphicFrameMk id="13" creationId="{1C3EFB72-373A-B5D1-C51D-B45FEFAC4DC9}"/>
          </ac:graphicFrameMkLst>
        </pc:graphicFrameChg>
        <pc:graphicFrameChg chg="add del">
          <ac:chgData name="Luka Nestić" userId="S::ln53491@fer.hr::1b5e2fd8-aaba-477b-839c-9ea9cfed2e4e" providerId="AD" clId="Web-{E96546DE-9294-A265-18B1-E6A6D72AC62A}" dt="2024-01-02T13:50:22.373" v="982"/>
          <ac:graphicFrameMkLst>
            <pc:docMk/>
            <pc:sldMk cId="0" sldId="259"/>
            <ac:graphicFrameMk id="15" creationId="{A5C0306B-2A35-79CF-43DF-C215AD879564}"/>
          </ac:graphicFrameMkLst>
        </pc:graphicFrameChg>
        <pc:graphicFrameChg chg="add del mod modGraphic">
          <ac:chgData name="Luka Nestić" userId="S::ln53491@fer.hr::1b5e2fd8-aaba-477b-839c-9ea9cfed2e4e" providerId="AD" clId="Web-{E96546DE-9294-A265-18B1-E6A6D72AC62A}" dt="2024-01-03T12:48:43.610" v="1059"/>
          <ac:graphicFrameMkLst>
            <pc:docMk/>
            <pc:sldMk cId="0" sldId="259"/>
            <ac:graphicFrameMk id="23" creationId="{4D24D06C-84B9-EE6E-E011-DB395E86BCE1}"/>
          </ac:graphicFrameMkLst>
        </pc:graphicFrameChg>
        <pc:picChg chg="del">
          <ac:chgData name="Luka Nestić" userId="S::ln53491@fer.hr::1b5e2fd8-aaba-477b-839c-9ea9cfed2e4e" providerId="AD" clId="Web-{E96546DE-9294-A265-18B1-E6A6D72AC62A}" dt="2024-01-02T13:37:32.578" v="926"/>
          <ac:picMkLst>
            <pc:docMk/>
            <pc:sldMk cId="0" sldId="259"/>
            <ac:picMk id="401" creationId="{00000000-0000-0000-0000-000000000000}"/>
          </ac:picMkLst>
        </pc:picChg>
        <pc:cxnChg chg="add del mod">
          <ac:chgData name="Luka Nestić" userId="S::ln53491@fer.hr::1b5e2fd8-aaba-477b-839c-9ea9cfed2e4e" providerId="AD" clId="Web-{E96546DE-9294-A265-18B1-E6A6D72AC62A}" dt="2024-01-03T12:48:41.313" v="1058"/>
          <ac:cxnSpMkLst>
            <pc:docMk/>
            <pc:sldMk cId="0" sldId="259"/>
            <ac:cxnSpMk id="2" creationId="{A98DF7CD-69CB-F702-06A8-0300D6CCD95A}"/>
          </ac:cxnSpMkLst>
        </pc:cxnChg>
        <pc:cxnChg chg="add mod">
          <ac:chgData name="Luka Nestić" userId="S::ln53491@fer.hr::1b5e2fd8-aaba-477b-839c-9ea9cfed2e4e" providerId="AD" clId="Web-{E96546DE-9294-A265-18B1-E6A6D72AC62A}" dt="2024-01-03T15:10:51.376" v="2043"/>
          <ac:cxnSpMkLst>
            <pc:docMk/>
            <pc:sldMk cId="0" sldId="259"/>
            <ac:cxnSpMk id="8" creationId="{3C364681-CB90-656F-0EE9-6EE0B6E8AC4E}"/>
          </ac:cxnSpMkLst>
        </pc:cxnChg>
        <pc:cxnChg chg="add mod">
          <ac:chgData name="Luka Nestić" userId="S::ln53491@fer.hr::1b5e2fd8-aaba-477b-839c-9ea9cfed2e4e" providerId="AD" clId="Web-{E96546DE-9294-A265-18B1-E6A6D72AC62A}" dt="2024-01-03T15:10:45.048" v="2042"/>
          <ac:cxnSpMkLst>
            <pc:docMk/>
            <pc:sldMk cId="0" sldId="259"/>
            <ac:cxnSpMk id="10" creationId="{6E79F97E-3102-20BE-044B-DEB5AE384868}"/>
          </ac:cxnSpMkLst>
        </pc:cxnChg>
        <pc:cxnChg chg="add del mod">
          <ac:chgData name="Luka Nestić" userId="S::ln53491@fer.hr::1b5e2fd8-aaba-477b-839c-9ea9cfed2e4e" providerId="AD" clId="Web-{E96546DE-9294-A265-18B1-E6A6D72AC62A}" dt="2024-01-02T13:57:02.779" v="1031"/>
          <ac:cxnSpMkLst>
            <pc:docMk/>
            <pc:sldMk cId="0" sldId="259"/>
            <ac:cxnSpMk id="22" creationId="{AFD34ACE-C9F7-268F-0F79-E7E543C06032}"/>
          </ac:cxnSpMkLst>
        </pc:cxnChg>
      </pc:sldChg>
      <pc:sldChg chg="addSp delSp modSp">
        <pc:chgData name="Luka Nestić" userId="S::ln53491@fer.hr::1b5e2fd8-aaba-477b-839c-9ea9cfed2e4e" providerId="AD" clId="Web-{E96546DE-9294-A265-18B1-E6A6D72AC62A}" dt="2024-01-03T15:12:47.209" v="2062" actId="14100"/>
        <pc:sldMkLst>
          <pc:docMk/>
          <pc:sldMk cId="0" sldId="260"/>
        </pc:sldMkLst>
        <pc:spChg chg="add del mod">
          <ac:chgData name="Luka Nestić" userId="S::ln53491@fer.hr::1b5e2fd8-aaba-477b-839c-9ea9cfed2e4e" providerId="AD" clId="Web-{E96546DE-9294-A265-18B1-E6A6D72AC62A}" dt="2024-01-03T15:09:42.014" v="2040"/>
          <ac:spMkLst>
            <pc:docMk/>
            <pc:sldMk cId="0" sldId="260"/>
            <ac:spMk id="3" creationId="{FDC13981-0394-5C26-0134-8221B870DD14}"/>
          </ac:spMkLst>
        </pc:spChg>
        <pc:spChg chg="add mod">
          <ac:chgData name="Luka Nestić" userId="S::ln53491@fer.hr::1b5e2fd8-aaba-477b-839c-9ea9cfed2e4e" providerId="AD" clId="Web-{E96546DE-9294-A265-18B1-E6A6D72AC62A}" dt="2024-01-03T15:12:47.209" v="2062" actId="14100"/>
          <ac:spMkLst>
            <pc:docMk/>
            <pc:sldMk cId="0" sldId="260"/>
            <ac:spMk id="5" creationId="{506733A1-1845-6073-E71A-568C0A7C83AF}"/>
          </ac:spMkLst>
        </pc:spChg>
        <pc:spChg chg="add del mod">
          <ac:chgData name="Luka Nestić" userId="S::ln53491@fer.hr::1b5e2fd8-aaba-477b-839c-9ea9cfed2e4e" providerId="AD" clId="Web-{E96546DE-9294-A265-18B1-E6A6D72AC62A}" dt="2024-01-03T15:12:34.412" v="2059"/>
          <ac:spMkLst>
            <pc:docMk/>
            <pc:sldMk cId="0" sldId="260"/>
            <ac:spMk id="7" creationId="{19DBC049-CD02-15E3-199B-86DD3D6AED93}"/>
          </ac:spMkLst>
        </pc:spChg>
        <pc:spChg chg="del mod">
          <ac:chgData name="Luka Nestić" userId="S::ln53491@fer.hr::1b5e2fd8-aaba-477b-839c-9ea9cfed2e4e" providerId="AD" clId="Web-{E96546DE-9294-A265-18B1-E6A6D72AC62A}" dt="2024-01-03T15:09:38.608" v="2039"/>
          <ac:spMkLst>
            <pc:docMk/>
            <pc:sldMk cId="0" sldId="260"/>
            <ac:spMk id="406" creationId="{00000000-0000-0000-0000-000000000000}"/>
          </ac:spMkLst>
        </pc:spChg>
        <pc:spChg chg="del">
          <ac:chgData name="Luka Nestić" userId="S::ln53491@fer.hr::1b5e2fd8-aaba-477b-839c-9ea9cfed2e4e" providerId="AD" clId="Web-{E96546DE-9294-A265-18B1-E6A6D72AC62A}" dt="2024-01-03T15:09:38.561" v="2038"/>
          <ac:spMkLst>
            <pc:docMk/>
            <pc:sldMk cId="0" sldId="260"/>
            <ac:spMk id="407" creationId="{00000000-0000-0000-0000-000000000000}"/>
          </ac:spMkLst>
        </pc:spChg>
        <pc:grpChg chg="del">
          <ac:chgData name="Luka Nestić" userId="S::ln53491@fer.hr::1b5e2fd8-aaba-477b-839c-9ea9cfed2e4e" providerId="AD" clId="Web-{E96546DE-9294-A265-18B1-E6A6D72AC62A}" dt="2024-01-03T15:09:38.561" v="2037"/>
          <ac:grpSpMkLst>
            <pc:docMk/>
            <pc:sldMk cId="0" sldId="260"/>
            <ac:grpSpMk id="408" creationId="{00000000-0000-0000-0000-000000000000}"/>
          </ac:grpSpMkLst>
        </pc:grpChg>
        <pc:picChg chg="del">
          <ac:chgData name="Luka Nestić" userId="S::ln53491@fer.hr::1b5e2fd8-aaba-477b-839c-9ea9cfed2e4e" providerId="AD" clId="Web-{E96546DE-9294-A265-18B1-E6A6D72AC62A}" dt="2024-01-03T15:09:38.561" v="2036"/>
          <ac:picMkLst>
            <pc:docMk/>
            <pc:sldMk cId="0" sldId="260"/>
            <ac:picMk id="417" creationId="{00000000-0000-0000-0000-000000000000}"/>
          </ac:picMkLst>
        </pc:picChg>
        <pc:cxnChg chg="del">
          <ac:chgData name="Luka Nestić" userId="S::ln53491@fer.hr::1b5e2fd8-aaba-477b-839c-9ea9cfed2e4e" providerId="AD" clId="Web-{E96546DE-9294-A265-18B1-E6A6D72AC62A}" dt="2024-01-03T15:09:38.561" v="2035"/>
          <ac:cxnSpMkLst>
            <pc:docMk/>
            <pc:sldMk cId="0" sldId="260"/>
            <ac:cxnSpMk id="418" creationId="{00000000-0000-0000-0000-000000000000}"/>
          </ac:cxnSpMkLst>
        </pc:cxnChg>
      </pc:sldChg>
      <pc:sldChg chg="addSp delSp modSp del ord">
        <pc:chgData name="Luka Nestić" userId="S::ln53491@fer.hr::1b5e2fd8-aaba-477b-839c-9ea9cfed2e4e" providerId="AD" clId="Web-{E96546DE-9294-A265-18B1-E6A6D72AC62A}" dt="2024-01-03T15:07:26.540" v="2033"/>
        <pc:sldMkLst>
          <pc:docMk/>
          <pc:sldMk cId="0" sldId="263"/>
        </pc:sldMkLst>
        <pc:spChg chg="add del mod">
          <ac:chgData name="Luka Nestić" userId="S::ln53491@fer.hr::1b5e2fd8-aaba-477b-839c-9ea9cfed2e4e" providerId="AD" clId="Web-{E96546DE-9294-A265-18B1-E6A6D72AC62A}" dt="2024-01-03T15:07:15.243" v="2032"/>
          <ac:spMkLst>
            <pc:docMk/>
            <pc:sldMk cId="0" sldId="263"/>
            <ac:spMk id="3" creationId="{95856EA4-D45B-5342-DF52-26405351DE46}"/>
          </ac:spMkLst>
        </pc:spChg>
        <pc:spChg chg="add del mod">
          <ac:chgData name="Luka Nestić" userId="S::ln53491@fer.hr::1b5e2fd8-aaba-477b-839c-9ea9cfed2e4e" providerId="AD" clId="Web-{E96546DE-9294-A265-18B1-E6A6D72AC62A}" dt="2024-01-03T15:07:15.243" v="2031"/>
          <ac:spMkLst>
            <pc:docMk/>
            <pc:sldMk cId="0" sldId="263"/>
            <ac:spMk id="5" creationId="{33C304AE-DD82-29DD-6764-D26A80922D06}"/>
          </ac:spMkLst>
        </pc:spChg>
        <pc:spChg chg="del">
          <ac:chgData name="Luka Nestić" userId="S::ln53491@fer.hr::1b5e2fd8-aaba-477b-839c-9ea9cfed2e4e" providerId="AD" clId="Web-{E96546DE-9294-A265-18B1-E6A6D72AC62A}" dt="2024-01-03T15:07:09.571" v="2030"/>
          <ac:spMkLst>
            <pc:docMk/>
            <pc:sldMk cId="0" sldId="263"/>
            <ac:spMk id="457" creationId="{00000000-0000-0000-0000-000000000000}"/>
          </ac:spMkLst>
        </pc:spChg>
        <pc:spChg chg="del">
          <ac:chgData name="Luka Nestić" userId="S::ln53491@fer.hr::1b5e2fd8-aaba-477b-839c-9ea9cfed2e4e" providerId="AD" clId="Web-{E96546DE-9294-A265-18B1-E6A6D72AC62A}" dt="2024-01-03T15:07:09.508" v="2029"/>
          <ac:spMkLst>
            <pc:docMk/>
            <pc:sldMk cId="0" sldId="263"/>
            <ac:spMk id="458" creationId="{00000000-0000-0000-0000-000000000000}"/>
          </ac:spMkLst>
        </pc:spChg>
        <pc:spChg chg="del">
          <ac:chgData name="Luka Nestić" userId="S::ln53491@fer.hr::1b5e2fd8-aaba-477b-839c-9ea9cfed2e4e" providerId="AD" clId="Web-{E96546DE-9294-A265-18B1-E6A6D72AC62A}" dt="2024-01-03T15:07:09.446" v="2028"/>
          <ac:spMkLst>
            <pc:docMk/>
            <pc:sldMk cId="0" sldId="263"/>
            <ac:spMk id="459" creationId="{00000000-0000-0000-0000-000000000000}"/>
          </ac:spMkLst>
        </pc:spChg>
        <pc:grpChg chg="del">
          <ac:chgData name="Luka Nestić" userId="S::ln53491@fer.hr::1b5e2fd8-aaba-477b-839c-9ea9cfed2e4e" providerId="AD" clId="Web-{E96546DE-9294-A265-18B1-E6A6D72AC62A}" dt="2024-01-03T15:07:09.446" v="2027"/>
          <ac:grpSpMkLst>
            <pc:docMk/>
            <pc:sldMk cId="0" sldId="263"/>
            <ac:grpSpMk id="460" creationId="{00000000-0000-0000-0000-000000000000}"/>
          </ac:grpSpMkLst>
        </pc:grpChg>
        <pc:grpChg chg="del">
          <ac:chgData name="Luka Nestić" userId="S::ln53491@fer.hr::1b5e2fd8-aaba-477b-839c-9ea9cfed2e4e" providerId="AD" clId="Web-{E96546DE-9294-A265-18B1-E6A6D72AC62A}" dt="2024-01-03T15:07:09.446" v="2026"/>
          <ac:grpSpMkLst>
            <pc:docMk/>
            <pc:sldMk cId="0" sldId="263"/>
            <ac:grpSpMk id="463" creationId="{00000000-0000-0000-0000-000000000000}"/>
          </ac:grpSpMkLst>
        </pc:grpChg>
        <pc:grpChg chg="del">
          <ac:chgData name="Luka Nestić" userId="S::ln53491@fer.hr::1b5e2fd8-aaba-477b-839c-9ea9cfed2e4e" providerId="AD" clId="Web-{E96546DE-9294-A265-18B1-E6A6D72AC62A}" dt="2024-01-03T15:07:09.446" v="2025"/>
          <ac:grpSpMkLst>
            <pc:docMk/>
            <pc:sldMk cId="0" sldId="263"/>
            <ac:grpSpMk id="468" creationId="{00000000-0000-0000-0000-000000000000}"/>
          </ac:grpSpMkLst>
        </pc:grpChg>
        <pc:grpChg chg="del">
          <ac:chgData name="Luka Nestić" userId="S::ln53491@fer.hr::1b5e2fd8-aaba-477b-839c-9ea9cfed2e4e" providerId="AD" clId="Web-{E96546DE-9294-A265-18B1-E6A6D72AC62A}" dt="2024-01-03T15:07:09.446" v="2024"/>
          <ac:grpSpMkLst>
            <pc:docMk/>
            <pc:sldMk cId="0" sldId="263"/>
            <ac:grpSpMk id="472" creationId="{00000000-0000-0000-0000-000000000000}"/>
          </ac:grpSpMkLst>
        </pc:grpChg>
      </pc:sldChg>
      <pc:sldChg chg="addSp delSp modSp new">
        <pc:chgData name="Luka Nestić" userId="S::ln53491@fer.hr::1b5e2fd8-aaba-477b-839c-9ea9cfed2e4e" providerId="AD" clId="Web-{E96546DE-9294-A265-18B1-E6A6D72AC62A}" dt="2024-01-03T15:06:24.506" v="2022" actId="20577"/>
        <pc:sldMkLst>
          <pc:docMk/>
          <pc:sldMk cId="3515579831" sldId="284"/>
        </pc:sldMkLst>
        <pc:spChg chg="del mod">
          <ac:chgData name="Luka Nestić" userId="S::ln53491@fer.hr::1b5e2fd8-aaba-477b-839c-9ea9cfed2e4e" providerId="AD" clId="Web-{E96546DE-9294-A265-18B1-E6A6D72AC62A}" dt="2024-01-03T14:53:31.664" v="1664"/>
          <ac:spMkLst>
            <pc:docMk/>
            <pc:sldMk cId="3515579831" sldId="284"/>
            <ac:spMk id="2" creationId="{A87EADC5-0609-4B58-CBC5-D5CDE6F06A2D}"/>
          </ac:spMkLst>
        </pc:spChg>
        <pc:spChg chg="del">
          <ac:chgData name="Luka Nestić" userId="S::ln53491@fer.hr::1b5e2fd8-aaba-477b-839c-9ea9cfed2e4e" providerId="AD" clId="Web-{E96546DE-9294-A265-18B1-E6A6D72AC62A}" dt="2024-01-03T14:53:31.617" v="1663"/>
          <ac:spMkLst>
            <pc:docMk/>
            <pc:sldMk cId="3515579831" sldId="284"/>
            <ac:spMk id="3" creationId="{25EFCEB0-F0E9-5D1A-FF8A-529D86D6F438}"/>
          </ac:spMkLst>
        </pc:spChg>
        <pc:spChg chg="del mod">
          <ac:chgData name="Luka Nestić" userId="S::ln53491@fer.hr::1b5e2fd8-aaba-477b-839c-9ea9cfed2e4e" providerId="AD" clId="Web-{E96546DE-9294-A265-18B1-E6A6D72AC62A}" dt="2024-01-03T14:53:31.617" v="1662"/>
          <ac:spMkLst>
            <pc:docMk/>
            <pc:sldMk cId="3515579831" sldId="284"/>
            <ac:spMk id="4" creationId="{1540E675-1332-5EB5-4D07-414AD806E537}"/>
          </ac:spMkLst>
        </pc:spChg>
        <pc:spChg chg="add mod">
          <ac:chgData name="Luka Nestić" userId="S::ln53491@fer.hr::1b5e2fd8-aaba-477b-839c-9ea9cfed2e4e" providerId="AD" clId="Web-{E96546DE-9294-A265-18B1-E6A6D72AC62A}" dt="2024-01-03T14:53:31.617" v="1662"/>
          <ac:spMkLst>
            <pc:docMk/>
            <pc:sldMk cId="3515579831" sldId="284"/>
            <ac:spMk id="6" creationId="{813E51A4-69B5-A2F8-7654-728CBBD85B03}"/>
          </ac:spMkLst>
        </pc:spChg>
        <pc:spChg chg="add mod">
          <ac:chgData name="Luka Nestić" userId="S::ln53491@fer.hr::1b5e2fd8-aaba-477b-839c-9ea9cfed2e4e" providerId="AD" clId="Web-{E96546DE-9294-A265-18B1-E6A6D72AC62A}" dt="2024-01-03T14:53:31.664" v="1664"/>
          <ac:spMkLst>
            <pc:docMk/>
            <pc:sldMk cId="3515579831" sldId="284"/>
            <ac:spMk id="8" creationId="{3542ED3A-A934-9C2E-2B73-A0B58A2FD979}"/>
          </ac:spMkLst>
        </pc:spChg>
        <pc:spChg chg="add">
          <ac:chgData name="Luka Nestić" userId="S::ln53491@fer.hr::1b5e2fd8-aaba-477b-839c-9ea9cfed2e4e" providerId="AD" clId="Web-{E96546DE-9294-A265-18B1-E6A6D72AC62A}" dt="2024-01-03T14:53:33.085" v="1665"/>
          <ac:spMkLst>
            <pc:docMk/>
            <pc:sldMk cId="3515579831" sldId="284"/>
            <ac:spMk id="10" creationId="{2E7272C1-242E-4B07-285C-C2E8EDD4E47B}"/>
          </ac:spMkLst>
        </pc:spChg>
        <pc:spChg chg="add mod">
          <ac:chgData name="Luka Nestić" userId="S::ln53491@fer.hr::1b5e2fd8-aaba-477b-839c-9ea9cfed2e4e" providerId="AD" clId="Web-{E96546DE-9294-A265-18B1-E6A6D72AC62A}" dt="2024-01-03T14:53:43.742" v="1683" actId="20577"/>
          <ac:spMkLst>
            <pc:docMk/>
            <pc:sldMk cId="3515579831" sldId="284"/>
            <ac:spMk id="12" creationId="{1EE78AF9-7BF1-912D-D447-5212131732FC}"/>
          </ac:spMkLst>
        </pc:spChg>
        <pc:spChg chg="add mod">
          <ac:chgData name="Luka Nestić" userId="S::ln53491@fer.hr::1b5e2fd8-aaba-477b-839c-9ea9cfed2e4e" providerId="AD" clId="Web-{E96546DE-9294-A265-18B1-E6A6D72AC62A}" dt="2024-01-03T15:06:24.506" v="2022" actId="20577"/>
          <ac:spMkLst>
            <pc:docMk/>
            <pc:sldMk cId="3515579831" sldId="284"/>
            <ac:spMk id="14" creationId="{05747259-4B0F-5662-8C32-B37A63EB3946}"/>
          </ac:spMkLst>
        </pc:spChg>
        <pc:graphicFrameChg chg="add del mod modGraphic">
          <ac:chgData name="Luka Nestić" userId="S::ln53491@fer.hr::1b5e2fd8-aaba-477b-839c-9ea9cfed2e4e" providerId="AD" clId="Web-{E96546DE-9294-A265-18B1-E6A6D72AC62A}" dt="2024-01-03T14:58:04.987" v="1767"/>
          <ac:graphicFrameMkLst>
            <pc:docMk/>
            <pc:sldMk cId="3515579831" sldId="284"/>
            <ac:graphicFrameMk id="16" creationId="{5A62EE5E-93DB-D3A7-FA20-B18F6B18DC21}"/>
          </ac:graphicFrameMkLst>
        </pc:graphicFrameChg>
        <pc:graphicFrameChg chg="add del">
          <ac:chgData name="Luka Nestić" userId="S::ln53491@fer.hr::1b5e2fd8-aaba-477b-839c-9ea9cfed2e4e" providerId="AD" clId="Web-{E96546DE-9294-A265-18B1-E6A6D72AC62A}" dt="2024-01-03T14:58:04.159" v="1766"/>
          <ac:graphicFrameMkLst>
            <pc:docMk/>
            <pc:sldMk cId="3515579831" sldId="284"/>
            <ac:graphicFrameMk id="18" creationId="{ED41FA57-7A17-F0F6-3329-4E2A0397EB40}"/>
          </ac:graphicFrameMkLst>
        </pc:graphicFrameChg>
        <pc:graphicFrameChg chg="add del">
          <ac:chgData name="Luka Nestić" userId="S::ln53491@fer.hr::1b5e2fd8-aaba-477b-839c-9ea9cfed2e4e" providerId="AD" clId="Web-{E96546DE-9294-A265-18B1-E6A6D72AC62A}" dt="2024-01-03T14:58:05.706" v="1768"/>
          <ac:graphicFrameMkLst>
            <pc:docMk/>
            <pc:sldMk cId="3515579831" sldId="284"/>
            <ac:graphicFrameMk id="20" creationId="{0E634025-5F00-87B5-990A-D07B2ED89BE8}"/>
          </ac:graphicFrameMkLst>
        </pc:graphicFrameChg>
      </pc:sldChg>
    </pc:docChg>
  </pc:docChgLst>
  <pc:docChgLst>
    <pc:chgData name="Luka Nestić" userId="S::ln53491@fer.hr::1b5e2fd8-aaba-477b-839c-9ea9cfed2e4e" providerId="AD" clId="Web-{510847D6-B58C-1073-CD07-2024388037B5}"/>
    <pc:docChg chg="delSld modSld">
      <pc:chgData name="Luka Nestić" userId="S::ln53491@fer.hr::1b5e2fd8-aaba-477b-839c-9ea9cfed2e4e" providerId="AD" clId="Web-{510847D6-B58C-1073-CD07-2024388037B5}" dt="2024-01-05T11:39:34.548" v="895" actId="1076"/>
      <pc:docMkLst>
        <pc:docMk/>
      </pc:docMkLst>
      <pc:sldChg chg="modSp">
        <pc:chgData name="Luka Nestić" userId="S::ln53491@fer.hr::1b5e2fd8-aaba-477b-839c-9ea9cfed2e4e" providerId="AD" clId="Web-{510847D6-B58C-1073-CD07-2024388037B5}" dt="2024-01-04T09:19:57.587" v="301"/>
        <pc:sldMkLst>
          <pc:docMk/>
          <pc:sldMk cId="0" sldId="257"/>
        </pc:sldMkLst>
        <pc:picChg chg="mod">
          <ac:chgData name="Luka Nestić" userId="S::ln53491@fer.hr::1b5e2fd8-aaba-477b-839c-9ea9cfed2e4e" providerId="AD" clId="Web-{510847D6-B58C-1073-CD07-2024388037B5}" dt="2024-01-04T09:19:57.587" v="301"/>
          <ac:picMkLst>
            <pc:docMk/>
            <pc:sldMk cId="0" sldId="257"/>
            <ac:picMk id="3" creationId="{6655CBC8-EE1A-CB34-D82C-353569AC5456}"/>
          </ac:picMkLst>
        </pc:picChg>
      </pc:sldChg>
      <pc:sldChg chg="modSp">
        <pc:chgData name="Luka Nestić" userId="S::ln53491@fer.hr::1b5e2fd8-aaba-477b-839c-9ea9cfed2e4e" providerId="AD" clId="Web-{510847D6-B58C-1073-CD07-2024388037B5}" dt="2024-01-03T15:33:09.071" v="176" actId="20577"/>
        <pc:sldMkLst>
          <pc:docMk/>
          <pc:sldMk cId="0" sldId="259"/>
        </pc:sldMkLst>
        <pc:spChg chg="mod">
          <ac:chgData name="Luka Nestić" userId="S::ln53491@fer.hr::1b5e2fd8-aaba-477b-839c-9ea9cfed2e4e" providerId="AD" clId="Web-{510847D6-B58C-1073-CD07-2024388037B5}" dt="2024-01-03T15:33:00.618" v="170" actId="20577"/>
          <ac:spMkLst>
            <pc:docMk/>
            <pc:sldMk cId="0" sldId="259"/>
            <ac:spMk id="19" creationId="{D6B17B96-993B-FBCA-67F0-2E9776222CEF}"/>
          </ac:spMkLst>
        </pc:spChg>
        <pc:spChg chg="mod">
          <ac:chgData name="Luka Nestić" userId="S::ln53491@fer.hr::1b5e2fd8-aaba-477b-839c-9ea9cfed2e4e" providerId="AD" clId="Web-{510847D6-B58C-1073-CD07-2024388037B5}" dt="2024-01-03T15:33:09.071" v="176" actId="20577"/>
          <ac:spMkLst>
            <pc:docMk/>
            <pc:sldMk cId="0" sldId="259"/>
            <ac:spMk id="21" creationId="{36034678-8794-EE28-1AD6-02E541915BF0}"/>
          </ac:spMkLst>
        </pc:spChg>
      </pc:sldChg>
      <pc:sldChg chg="addSp delSp modSp">
        <pc:chgData name="Luka Nestić" userId="S::ln53491@fer.hr::1b5e2fd8-aaba-477b-839c-9ea9cfed2e4e" providerId="AD" clId="Web-{510847D6-B58C-1073-CD07-2024388037B5}" dt="2024-01-03T16:39:06.278" v="281"/>
        <pc:sldMkLst>
          <pc:docMk/>
          <pc:sldMk cId="0" sldId="260"/>
        </pc:sldMkLst>
        <pc:spChg chg="add del mod">
          <ac:chgData name="Luka Nestić" userId="S::ln53491@fer.hr::1b5e2fd8-aaba-477b-839c-9ea9cfed2e4e" providerId="AD" clId="Web-{510847D6-B58C-1073-CD07-2024388037B5}" dt="2024-01-03T16:34:44.424" v="264"/>
          <ac:spMkLst>
            <pc:docMk/>
            <pc:sldMk cId="0" sldId="260"/>
            <ac:spMk id="2" creationId="{DCCD2A9C-8966-9B55-60FD-004D0CF3EA2C}"/>
          </ac:spMkLst>
        </pc:spChg>
        <pc:spChg chg="add mod">
          <ac:chgData name="Luka Nestić" userId="S::ln53491@fer.hr::1b5e2fd8-aaba-477b-839c-9ea9cfed2e4e" providerId="AD" clId="Web-{510847D6-B58C-1073-CD07-2024388037B5}" dt="2024-01-03T15:25:33.839" v="38" actId="14100"/>
          <ac:spMkLst>
            <pc:docMk/>
            <pc:sldMk cId="0" sldId="260"/>
            <ac:spMk id="4" creationId="{BCB5CC2A-13F7-078E-10BF-F9013040AF69}"/>
          </ac:spMkLst>
        </pc:spChg>
        <pc:spChg chg="del mod">
          <ac:chgData name="Luka Nestić" userId="S::ln53491@fer.hr::1b5e2fd8-aaba-477b-839c-9ea9cfed2e4e" providerId="AD" clId="Web-{510847D6-B58C-1073-CD07-2024388037B5}" dt="2024-01-03T15:13:28.614" v="3"/>
          <ac:spMkLst>
            <pc:docMk/>
            <pc:sldMk cId="0" sldId="260"/>
            <ac:spMk id="5" creationId="{506733A1-1845-6073-E71A-568C0A7C83AF}"/>
          </ac:spMkLst>
        </pc:spChg>
        <pc:spChg chg="add del mod">
          <ac:chgData name="Luka Nestić" userId="S::ln53491@fer.hr::1b5e2fd8-aaba-477b-839c-9ea9cfed2e4e" providerId="AD" clId="Web-{510847D6-B58C-1073-CD07-2024388037B5}" dt="2024-01-03T15:25:40.620" v="41"/>
          <ac:spMkLst>
            <pc:docMk/>
            <pc:sldMk cId="0" sldId="260"/>
            <ac:spMk id="6" creationId="{7B9A641A-00FF-F649-743A-0C93633BE18B}"/>
          </ac:spMkLst>
        </pc:spChg>
        <pc:spChg chg="add mod">
          <ac:chgData name="Luka Nestić" userId="S::ln53491@fer.hr::1b5e2fd8-aaba-477b-839c-9ea9cfed2e4e" providerId="AD" clId="Web-{510847D6-B58C-1073-CD07-2024388037B5}" dt="2024-01-03T15:25:54.371" v="52" actId="20577"/>
          <ac:spMkLst>
            <pc:docMk/>
            <pc:sldMk cId="0" sldId="260"/>
            <ac:spMk id="7" creationId="{AE79A7FF-18DB-64B1-43B9-27BC2446D04E}"/>
          </ac:spMkLst>
        </pc:spChg>
        <pc:spChg chg="add mod">
          <ac:chgData name="Luka Nestić" userId="S::ln53491@fer.hr::1b5e2fd8-aaba-477b-839c-9ea9cfed2e4e" providerId="AD" clId="Web-{510847D6-B58C-1073-CD07-2024388037B5}" dt="2024-01-03T15:26:50.997" v="76" actId="1076"/>
          <ac:spMkLst>
            <pc:docMk/>
            <pc:sldMk cId="0" sldId="260"/>
            <ac:spMk id="8" creationId="{427C017F-65A8-2272-55BB-E10CB7207F3D}"/>
          </ac:spMkLst>
        </pc:spChg>
        <pc:spChg chg="add del mod">
          <ac:chgData name="Luka Nestić" userId="S::ln53491@fer.hr::1b5e2fd8-aaba-477b-839c-9ea9cfed2e4e" providerId="AD" clId="Web-{510847D6-B58C-1073-CD07-2024388037B5}" dt="2024-01-03T15:26:58.810" v="79"/>
          <ac:spMkLst>
            <pc:docMk/>
            <pc:sldMk cId="0" sldId="260"/>
            <ac:spMk id="9" creationId="{78F7CC88-97C1-EABD-C968-CADC5A240CDF}"/>
          </ac:spMkLst>
        </pc:spChg>
        <pc:spChg chg="add mod">
          <ac:chgData name="Luka Nestić" userId="S::ln53491@fer.hr::1b5e2fd8-aaba-477b-839c-9ea9cfed2e4e" providerId="AD" clId="Web-{510847D6-B58C-1073-CD07-2024388037B5}" dt="2024-01-03T15:31:08.443" v="160" actId="14100"/>
          <ac:spMkLst>
            <pc:docMk/>
            <pc:sldMk cId="0" sldId="260"/>
            <ac:spMk id="10" creationId="{5EB6151B-EECE-D669-4514-EE55F066AD35}"/>
          </ac:spMkLst>
        </pc:spChg>
        <pc:spChg chg="add mod">
          <ac:chgData name="Luka Nestić" userId="S::ln53491@fer.hr::1b5e2fd8-aaba-477b-839c-9ea9cfed2e4e" providerId="AD" clId="Web-{510847D6-B58C-1073-CD07-2024388037B5}" dt="2024-01-03T15:31:22.146" v="165" actId="14100"/>
          <ac:spMkLst>
            <pc:docMk/>
            <pc:sldMk cId="0" sldId="260"/>
            <ac:spMk id="11" creationId="{2D72154D-B255-AE74-4F2F-0E271F380BE5}"/>
          </ac:spMkLst>
        </pc:spChg>
        <pc:spChg chg="add mod">
          <ac:chgData name="Luka Nestić" userId="S::ln53491@fer.hr::1b5e2fd8-aaba-477b-839c-9ea9cfed2e4e" providerId="AD" clId="Web-{510847D6-B58C-1073-CD07-2024388037B5}" dt="2024-01-03T15:31:11.318" v="161" actId="14100"/>
          <ac:spMkLst>
            <pc:docMk/>
            <pc:sldMk cId="0" sldId="260"/>
            <ac:spMk id="12" creationId="{41AC2B4B-4E5C-8FA8-CE84-7951CC521918}"/>
          </ac:spMkLst>
        </pc:spChg>
        <pc:spChg chg="add del mod">
          <ac:chgData name="Luka Nestić" userId="S::ln53491@fer.hr::1b5e2fd8-aaba-477b-839c-9ea9cfed2e4e" providerId="AD" clId="Web-{510847D6-B58C-1073-CD07-2024388037B5}" dt="2024-01-03T15:28:57.064" v="123"/>
          <ac:spMkLst>
            <pc:docMk/>
            <pc:sldMk cId="0" sldId="260"/>
            <ac:spMk id="13" creationId="{5AC3CC92-2BDA-C730-9009-0F2ABBED3621}"/>
          </ac:spMkLst>
        </pc:spChg>
        <pc:spChg chg="add mod">
          <ac:chgData name="Luka Nestić" userId="S::ln53491@fer.hr::1b5e2fd8-aaba-477b-839c-9ea9cfed2e4e" providerId="AD" clId="Web-{510847D6-B58C-1073-CD07-2024388037B5}" dt="2024-01-03T15:31:20.427" v="164" actId="14100"/>
          <ac:spMkLst>
            <pc:docMk/>
            <pc:sldMk cId="0" sldId="260"/>
            <ac:spMk id="14" creationId="{E9E8B284-5DD3-3656-5832-1A5952A9AF86}"/>
          </ac:spMkLst>
        </pc:spChg>
        <pc:spChg chg="add mod">
          <ac:chgData name="Luka Nestić" userId="S::ln53491@fer.hr::1b5e2fd8-aaba-477b-839c-9ea9cfed2e4e" providerId="AD" clId="Web-{510847D6-B58C-1073-CD07-2024388037B5}" dt="2024-01-03T15:31:13.833" v="162" actId="14100"/>
          <ac:spMkLst>
            <pc:docMk/>
            <pc:sldMk cId="0" sldId="260"/>
            <ac:spMk id="15" creationId="{48B38384-14C3-6542-D078-4A34598799DD}"/>
          </ac:spMkLst>
        </pc:spChg>
        <pc:spChg chg="add mod">
          <ac:chgData name="Luka Nestić" userId="S::ln53491@fer.hr::1b5e2fd8-aaba-477b-839c-9ea9cfed2e4e" providerId="AD" clId="Web-{510847D6-B58C-1073-CD07-2024388037B5}" dt="2024-01-03T15:31:17.240" v="163" actId="14100"/>
          <ac:spMkLst>
            <pc:docMk/>
            <pc:sldMk cId="0" sldId="260"/>
            <ac:spMk id="16" creationId="{1379EF0C-1F8C-8199-0E86-6CDD5D7B7EA9}"/>
          </ac:spMkLst>
        </pc:spChg>
        <pc:spChg chg="add mod">
          <ac:chgData name="Luka Nestić" userId="S::ln53491@fer.hr::1b5e2fd8-aaba-477b-839c-9ea9cfed2e4e" providerId="AD" clId="Web-{510847D6-B58C-1073-CD07-2024388037B5}" dt="2024-01-03T15:30:29.160" v="143" actId="20577"/>
          <ac:spMkLst>
            <pc:docMk/>
            <pc:sldMk cId="0" sldId="260"/>
            <ac:spMk id="17" creationId="{61895DDA-33DD-AF8B-41D2-4BDF5EFF747C}"/>
          </ac:spMkLst>
        </pc:spChg>
        <pc:spChg chg="add mod">
          <ac:chgData name="Luka Nestić" userId="S::ln53491@fer.hr::1b5e2fd8-aaba-477b-839c-9ea9cfed2e4e" providerId="AD" clId="Web-{510847D6-B58C-1073-CD07-2024388037B5}" dt="2024-01-03T15:31:51.194" v="168" actId="1076"/>
          <ac:spMkLst>
            <pc:docMk/>
            <pc:sldMk cId="0" sldId="260"/>
            <ac:spMk id="18" creationId="{CA5E0BBB-686D-5E5F-BE57-0AADB037D422}"/>
          </ac:spMkLst>
        </pc:spChg>
        <pc:cxnChg chg="add mod">
          <ac:chgData name="Luka Nestić" userId="S::ln53491@fer.hr::1b5e2fd8-aaba-477b-839c-9ea9cfed2e4e" providerId="AD" clId="Web-{510847D6-B58C-1073-CD07-2024388037B5}" dt="2024-01-03T16:38:59.169" v="267"/>
          <ac:cxnSpMkLst>
            <pc:docMk/>
            <pc:sldMk cId="0" sldId="260"/>
            <ac:cxnSpMk id="3" creationId="{EE597FDF-1C95-660D-82B9-B21E00843146}"/>
          </ac:cxnSpMkLst>
        </pc:cxnChg>
        <pc:cxnChg chg="add mod">
          <ac:chgData name="Luka Nestić" userId="S::ln53491@fer.hr::1b5e2fd8-aaba-477b-839c-9ea9cfed2e4e" providerId="AD" clId="Web-{510847D6-B58C-1073-CD07-2024388037B5}" dt="2024-01-03T16:38:59.169" v="268"/>
          <ac:cxnSpMkLst>
            <pc:docMk/>
            <pc:sldMk cId="0" sldId="260"/>
            <ac:cxnSpMk id="5" creationId="{8DAC996F-37E1-9646-899B-B0F17B008282}"/>
          </ac:cxnSpMkLst>
        </pc:cxnChg>
        <pc:cxnChg chg="add mod">
          <ac:chgData name="Luka Nestić" userId="S::ln53491@fer.hr::1b5e2fd8-aaba-477b-839c-9ea9cfed2e4e" providerId="AD" clId="Web-{510847D6-B58C-1073-CD07-2024388037B5}" dt="2024-01-03T16:38:59.184" v="269"/>
          <ac:cxnSpMkLst>
            <pc:docMk/>
            <pc:sldMk cId="0" sldId="260"/>
            <ac:cxnSpMk id="6" creationId="{8CEE5065-E1CD-B991-F159-40DE8A713C04}"/>
          </ac:cxnSpMkLst>
        </pc:cxnChg>
        <pc:cxnChg chg="add mod">
          <ac:chgData name="Luka Nestić" userId="S::ln53491@fer.hr::1b5e2fd8-aaba-477b-839c-9ea9cfed2e4e" providerId="AD" clId="Web-{510847D6-B58C-1073-CD07-2024388037B5}" dt="2024-01-03T16:38:59.200" v="270"/>
          <ac:cxnSpMkLst>
            <pc:docMk/>
            <pc:sldMk cId="0" sldId="260"/>
            <ac:cxnSpMk id="9" creationId="{9FA84E05-E1C9-6044-2CB1-C15000F1B5EA}"/>
          </ac:cxnSpMkLst>
        </pc:cxnChg>
        <pc:cxnChg chg="add del mod">
          <ac:chgData name="Luka Nestić" userId="S::ln53491@fer.hr::1b5e2fd8-aaba-477b-839c-9ea9cfed2e4e" providerId="AD" clId="Web-{510847D6-B58C-1073-CD07-2024388037B5}" dt="2024-01-03T16:24:31.963" v="216"/>
          <ac:cxnSpMkLst>
            <pc:docMk/>
            <pc:sldMk cId="0" sldId="260"/>
            <ac:cxnSpMk id="13" creationId="{804F5ED0-0321-2103-0884-871D8227B587}"/>
          </ac:cxnSpMkLst>
        </pc:cxnChg>
        <pc:cxnChg chg="add mod">
          <ac:chgData name="Luka Nestić" userId="S::ln53491@fer.hr::1b5e2fd8-aaba-477b-839c-9ea9cfed2e4e" providerId="AD" clId="Web-{510847D6-B58C-1073-CD07-2024388037B5}" dt="2024-01-03T16:38:59.137" v="265"/>
          <ac:cxnSpMkLst>
            <pc:docMk/>
            <pc:sldMk cId="0" sldId="260"/>
            <ac:cxnSpMk id="19" creationId="{B0200603-6E9A-DF9B-767E-6EFC8CE9C4D1}"/>
          </ac:cxnSpMkLst>
        </pc:cxnChg>
        <pc:cxnChg chg="add mod">
          <ac:chgData name="Luka Nestić" userId="S::ln53491@fer.hr::1b5e2fd8-aaba-477b-839c-9ea9cfed2e4e" providerId="AD" clId="Web-{510847D6-B58C-1073-CD07-2024388037B5}" dt="2024-01-03T16:38:59.153" v="266"/>
          <ac:cxnSpMkLst>
            <pc:docMk/>
            <pc:sldMk cId="0" sldId="260"/>
            <ac:cxnSpMk id="20" creationId="{1EFF48BA-62A8-D5BE-2E76-ECEFE70B1038}"/>
          </ac:cxnSpMkLst>
        </pc:cxnChg>
        <pc:cxnChg chg="add mod">
          <ac:chgData name="Luka Nestić" userId="S::ln53491@fer.hr::1b5e2fd8-aaba-477b-839c-9ea9cfed2e4e" providerId="AD" clId="Web-{510847D6-B58C-1073-CD07-2024388037B5}" dt="2024-01-03T16:38:59.215" v="271"/>
          <ac:cxnSpMkLst>
            <pc:docMk/>
            <pc:sldMk cId="0" sldId="260"/>
            <ac:cxnSpMk id="21" creationId="{A0884C1C-60C6-63E6-FF2A-E23CFA3816ED}"/>
          </ac:cxnSpMkLst>
        </pc:cxnChg>
        <pc:cxnChg chg="add mod">
          <ac:chgData name="Luka Nestić" userId="S::ln53491@fer.hr::1b5e2fd8-aaba-477b-839c-9ea9cfed2e4e" providerId="AD" clId="Web-{510847D6-B58C-1073-CD07-2024388037B5}" dt="2024-01-03T16:38:59.215" v="272"/>
          <ac:cxnSpMkLst>
            <pc:docMk/>
            <pc:sldMk cId="0" sldId="260"/>
            <ac:cxnSpMk id="22" creationId="{117BA3F4-0F9D-0456-A1EB-4557184A8008}"/>
          </ac:cxnSpMkLst>
        </pc:cxnChg>
        <pc:cxnChg chg="add mod">
          <ac:chgData name="Luka Nestić" userId="S::ln53491@fer.hr::1b5e2fd8-aaba-477b-839c-9ea9cfed2e4e" providerId="AD" clId="Web-{510847D6-B58C-1073-CD07-2024388037B5}" dt="2024-01-03T16:38:59.231" v="273"/>
          <ac:cxnSpMkLst>
            <pc:docMk/>
            <pc:sldMk cId="0" sldId="260"/>
            <ac:cxnSpMk id="23" creationId="{C4EB8779-7680-62C9-5514-624ACC934DF1}"/>
          </ac:cxnSpMkLst>
        </pc:cxnChg>
        <pc:cxnChg chg="add mod">
          <ac:chgData name="Luka Nestić" userId="S::ln53491@fer.hr::1b5e2fd8-aaba-477b-839c-9ea9cfed2e4e" providerId="AD" clId="Web-{510847D6-B58C-1073-CD07-2024388037B5}" dt="2024-01-03T16:38:59.247" v="274"/>
          <ac:cxnSpMkLst>
            <pc:docMk/>
            <pc:sldMk cId="0" sldId="260"/>
            <ac:cxnSpMk id="24" creationId="{A8B13C65-B7A6-B095-317B-E3238B4BAAEB}"/>
          </ac:cxnSpMkLst>
        </pc:cxnChg>
        <pc:cxnChg chg="add mod">
          <ac:chgData name="Luka Nestić" userId="S::ln53491@fer.hr::1b5e2fd8-aaba-477b-839c-9ea9cfed2e4e" providerId="AD" clId="Web-{510847D6-B58C-1073-CD07-2024388037B5}" dt="2024-01-03T16:38:59.247" v="275"/>
          <ac:cxnSpMkLst>
            <pc:docMk/>
            <pc:sldMk cId="0" sldId="260"/>
            <ac:cxnSpMk id="25" creationId="{33A19256-2D75-DF91-3F5C-2176504C822D}"/>
          </ac:cxnSpMkLst>
        </pc:cxnChg>
        <pc:cxnChg chg="add mod">
          <ac:chgData name="Luka Nestić" userId="S::ln53491@fer.hr::1b5e2fd8-aaba-477b-839c-9ea9cfed2e4e" providerId="AD" clId="Web-{510847D6-B58C-1073-CD07-2024388037B5}" dt="2024-01-03T16:38:59.262" v="276"/>
          <ac:cxnSpMkLst>
            <pc:docMk/>
            <pc:sldMk cId="0" sldId="260"/>
            <ac:cxnSpMk id="26" creationId="{92E4ED3E-7411-5C70-88D5-C6308F7C68DD}"/>
          </ac:cxnSpMkLst>
        </pc:cxnChg>
        <pc:cxnChg chg="add mod">
          <ac:chgData name="Luka Nestić" userId="S::ln53491@fer.hr::1b5e2fd8-aaba-477b-839c-9ea9cfed2e4e" providerId="AD" clId="Web-{510847D6-B58C-1073-CD07-2024388037B5}" dt="2024-01-03T16:39:06.278" v="281"/>
          <ac:cxnSpMkLst>
            <pc:docMk/>
            <pc:sldMk cId="0" sldId="260"/>
            <ac:cxnSpMk id="27" creationId="{22726B81-1192-B21A-1225-C719F62E6A6B}"/>
          </ac:cxnSpMkLst>
        </pc:cxnChg>
        <pc:cxnChg chg="add mod">
          <ac:chgData name="Luka Nestić" userId="S::ln53491@fer.hr::1b5e2fd8-aaba-477b-839c-9ea9cfed2e4e" providerId="AD" clId="Web-{510847D6-B58C-1073-CD07-2024388037B5}" dt="2024-01-03T16:38:59.278" v="277"/>
          <ac:cxnSpMkLst>
            <pc:docMk/>
            <pc:sldMk cId="0" sldId="260"/>
            <ac:cxnSpMk id="28" creationId="{80F42C6F-B162-62B9-C817-A4F8158C1CA5}"/>
          </ac:cxnSpMkLst>
        </pc:cxnChg>
        <pc:cxnChg chg="add mod">
          <ac:chgData name="Luka Nestić" userId="S::ln53491@fer.hr::1b5e2fd8-aaba-477b-839c-9ea9cfed2e4e" providerId="AD" clId="Web-{510847D6-B58C-1073-CD07-2024388037B5}" dt="2024-01-03T16:38:59.294" v="278"/>
          <ac:cxnSpMkLst>
            <pc:docMk/>
            <pc:sldMk cId="0" sldId="260"/>
            <ac:cxnSpMk id="29" creationId="{4DBF3F09-73E4-C62A-DDEA-D6D64D87BD12}"/>
          </ac:cxnSpMkLst>
        </pc:cxnChg>
        <pc:cxnChg chg="add mod">
          <ac:chgData name="Luka Nestić" userId="S::ln53491@fer.hr::1b5e2fd8-aaba-477b-839c-9ea9cfed2e4e" providerId="AD" clId="Web-{510847D6-B58C-1073-CD07-2024388037B5}" dt="2024-01-03T16:38:59.309" v="279"/>
          <ac:cxnSpMkLst>
            <pc:docMk/>
            <pc:sldMk cId="0" sldId="260"/>
            <ac:cxnSpMk id="30" creationId="{5CCB9EC8-E9EC-C923-05F8-9F778895F94F}"/>
          </ac:cxnSpMkLst>
        </pc:cxnChg>
        <pc:cxnChg chg="add mod">
          <ac:chgData name="Luka Nestić" userId="S::ln53491@fer.hr::1b5e2fd8-aaba-477b-839c-9ea9cfed2e4e" providerId="AD" clId="Web-{510847D6-B58C-1073-CD07-2024388037B5}" dt="2024-01-03T16:38:59.325" v="280"/>
          <ac:cxnSpMkLst>
            <pc:docMk/>
            <pc:sldMk cId="0" sldId="260"/>
            <ac:cxnSpMk id="31" creationId="{401AEFF9-CB73-70DE-A769-1B9EF953419F}"/>
          </ac:cxnSpMkLst>
        </pc:cxnChg>
      </pc:sldChg>
      <pc:sldChg chg="addSp delSp modSp">
        <pc:chgData name="Luka Nestić" userId="S::ln53491@fer.hr::1b5e2fd8-aaba-477b-839c-9ea9cfed2e4e" providerId="AD" clId="Web-{510847D6-B58C-1073-CD07-2024388037B5}" dt="2024-01-05T09:08:25.436" v="714"/>
        <pc:sldMkLst>
          <pc:docMk/>
          <pc:sldMk cId="0" sldId="261"/>
        </pc:sldMkLst>
        <pc:spChg chg="add mod">
          <ac:chgData name="Luka Nestić" userId="S::ln53491@fer.hr::1b5e2fd8-aaba-477b-839c-9ea9cfed2e4e" providerId="AD" clId="Web-{510847D6-B58C-1073-CD07-2024388037B5}" dt="2024-01-04T09:30:12.343" v="315"/>
          <ac:spMkLst>
            <pc:docMk/>
            <pc:sldMk cId="0" sldId="261"/>
            <ac:spMk id="3" creationId="{07A5ED84-DD8F-8688-01A3-D6DEE0A3ECB2}"/>
          </ac:spMkLst>
        </pc:spChg>
        <pc:spChg chg="add mod">
          <ac:chgData name="Luka Nestić" userId="S::ln53491@fer.hr::1b5e2fd8-aaba-477b-839c-9ea9cfed2e4e" providerId="AD" clId="Web-{510847D6-B58C-1073-CD07-2024388037B5}" dt="2024-01-04T10:21:09.015" v="689" actId="1076"/>
          <ac:spMkLst>
            <pc:docMk/>
            <pc:sldMk cId="0" sldId="261"/>
            <ac:spMk id="5" creationId="{DAD0B128-417D-CDC5-7979-DE5532A507CC}"/>
          </ac:spMkLst>
        </pc:spChg>
        <pc:spChg chg="add mod">
          <ac:chgData name="Luka Nestić" userId="S::ln53491@fer.hr::1b5e2fd8-aaba-477b-839c-9ea9cfed2e4e" providerId="AD" clId="Web-{510847D6-B58C-1073-CD07-2024388037B5}" dt="2024-01-05T09:07:44.701" v="711"/>
          <ac:spMkLst>
            <pc:docMk/>
            <pc:sldMk cId="0" sldId="261"/>
            <ac:spMk id="6" creationId="{188CBC4A-67C3-0D82-DD3D-67329D828FF3}"/>
          </ac:spMkLst>
        </pc:spChg>
        <pc:spChg chg="add mod">
          <ac:chgData name="Luka Nestić" userId="S::ln53491@fer.hr::1b5e2fd8-aaba-477b-839c-9ea9cfed2e4e" providerId="AD" clId="Web-{510847D6-B58C-1073-CD07-2024388037B5}" dt="2024-01-04T09:30:19.859" v="320" actId="20577"/>
          <ac:spMkLst>
            <pc:docMk/>
            <pc:sldMk cId="0" sldId="261"/>
            <ac:spMk id="7" creationId="{8802C221-8DD0-6349-3D9B-EC362617B4FF}"/>
          </ac:spMkLst>
        </pc:spChg>
        <pc:spChg chg="add mod">
          <ac:chgData name="Luka Nestić" userId="S::ln53491@fer.hr::1b5e2fd8-aaba-477b-839c-9ea9cfed2e4e" providerId="AD" clId="Web-{510847D6-B58C-1073-CD07-2024388037B5}" dt="2024-01-04T09:47:24.550" v="577" actId="14100"/>
          <ac:spMkLst>
            <pc:docMk/>
            <pc:sldMk cId="0" sldId="261"/>
            <ac:spMk id="9" creationId="{999380EC-3697-9A3A-6FD0-F537EDC07DE2}"/>
          </ac:spMkLst>
        </pc:spChg>
        <pc:spChg chg="add mod ord">
          <ac:chgData name="Luka Nestić" userId="S::ln53491@fer.hr::1b5e2fd8-aaba-477b-839c-9ea9cfed2e4e" providerId="AD" clId="Web-{510847D6-B58C-1073-CD07-2024388037B5}" dt="2024-01-05T09:07:11.637" v="709"/>
          <ac:spMkLst>
            <pc:docMk/>
            <pc:sldMk cId="0" sldId="261"/>
            <ac:spMk id="10" creationId="{2E5F3468-A0EE-9E6B-7C35-53227CEE5D1D}"/>
          </ac:spMkLst>
        </pc:spChg>
        <pc:spChg chg="add del">
          <ac:chgData name="Luka Nestić" userId="S::ln53491@fer.hr::1b5e2fd8-aaba-477b-839c-9ea9cfed2e4e" providerId="AD" clId="Web-{510847D6-B58C-1073-CD07-2024388037B5}" dt="2024-01-04T09:37:30.920" v="468"/>
          <ac:spMkLst>
            <pc:docMk/>
            <pc:sldMk cId="0" sldId="261"/>
            <ac:spMk id="11" creationId="{3AE0C319-A9FD-6714-76A7-6D65B35953BE}"/>
          </ac:spMkLst>
        </pc:spChg>
        <pc:spChg chg="add mod">
          <ac:chgData name="Luka Nestić" userId="S::ln53491@fer.hr::1b5e2fd8-aaba-477b-839c-9ea9cfed2e4e" providerId="AD" clId="Web-{510847D6-B58C-1073-CD07-2024388037B5}" dt="2024-01-05T09:08:25.436" v="714"/>
          <ac:spMkLst>
            <pc:docMk/>
            <pc:sldMk cId="0" sldId="261"/>
            <ac:spMk id="11" creationId="{8C0BBCD8-0152-2907-209E-548706801EA1}"/>
          </ac:spMkLst>
        </pc:spChg>
        <pc:spChg chg="add mod">
          <ac:chgData name="Luka Nestić" userId="S::ln53491@fer.hr::1b5e2fd8-aaba-477b-839c-9ea9cfed2e4e" providerId="AD" clId="Web-{510847D6-B58C-1073-CD07-2024388037B5}" dt="2024-01-05T09:07:11.606" v="708"/>
          <ac:spMkLst>
            <pc:docMk/>
            <pc:sldMk cId="0" sldId="261"/>
            <ac:spMk id="12" creationId="{F2D9B1A3-2B59-9DEA-0C7B-A2085DB312CC}"/>
          </ac:spMkLst>
        </pc:spChg>
        <pc:spChg chg="add mod">
          <ac:chgData name="Luka Nestić" userId="S::ln53491@fer.hr::1b5e2fd8-aaba-477b-839c-9ea9cfed2e4e" providerId="AD" clId="Web-{510847D6-B58C-1073-CD07-2024388037B5}" dt="2024-01-05T09:07:24.966" v="710"/>
          <ac:spMkLst>
            <pc:docMk/>
            <pc:sldMk cId="0" sldId="261"/>
            <ac:spMk id="13" creationId="{97C46207-C963-66FC-B753-9533284DFED5}"/>
          </ac:spMkLst>
        </pc:spChg>
        <pc:spChg chg="add mod ord">
          <ac:chgData name="Luka Nestić" userId="S::ln53491@fer.hr::1b5e2fd8-aaba-477b-839c-9ea9cfed2e4e" providerId="AD" clId="Web-{510847D6-B58C-1073-CD07-2024388037B5}" dt="2024-01-05T09:08:25.405" v="713"/>
          <ac:spMkLst>
            <pc:docMk/>
            <pc:sldMk cId="0" sldId="261"/>
            <ac:spMk id="14" creationId="{F14A6581-B9EB-4811-0456-F68B0FED49FE}"/>
          </ac:spMkLst>
        </pc:spChg>
        <pc:spChg chg="add mod">
          <ac:chgData name="Luka Nestić" userId="S::ln53491@fer.hr::1b5e2fd8-aaba-477b-839c-9ea9cfed2e4e" providerId="AD" clId="Web-{510847D6-B58C-1073-CD07-2024388037B5}" dt="2024-01-05T09:07:57.920" v="712"/>
          <ac:spMkLst>
            <pc:docMk/>
            <pc:sldMk cId="0" sldId="261"/>
            <ac:spMk id="17" creationId="{B059F397-6B44-B484-3E72-FD7BC2B26BD5}"/>
          </ac:spMkLst>
        </pc:spChg>
        <pc:spChg chg="del mod">
          <ac:chgData name="Luka Nestić" userId="S::ln53491@fer.hr::1b5e2fd8-aaba-477b-839c-9ea9cfed2e4e" providerId="AD" clId="Web-{510847D6-B58C-1073-CD07-2024388037B5}" dt="2024-01-04T09:30:12.343" v="315"/>
          <ac:spMkLst>
            <pc:docMk/>
            <pc:sldMk cId="0" sldId="261"/>
            <ac:spMk id="423" creationId="{00000000-0000-0000-0000-000000000000}"/>
          </ac:spMkLst>
        </pc:spChg>
        <pc:spChg chg="del">
          <ac:chgData name="Luka Nestić" userId="S::ln53491@fer.hr::1b5e2fd8-aaba-477b-839c-9ea9cfed2e4e" providerId="AD" clId="Web-{510847D6-B58C-1073-CD07-2024388037B5}" dt="2024-01-04T09:28:00.416" v="311"/>
          <ac:spMkLst>
            <pc:docMk/>
            <pc:sldMk cId="0" sldId="261"/>
            <ac:spMk id="424" creationId="{00000000-0000-0000-0000-000000000000}"/>
          </ac:spMkLst>
        </pc:spChg>
        <pc:picChg chg="del">
          <ac:chgData name="Luka Nestić" userId="S::ln53491@fer.hr::1b5e2fd8-aaba-477b-839c-9ea9cfed2e4e" providerId="AD" clId="Web-{510847D6-B58C-1073-CD07-2024388037B5}" dt="2024-01-04T09:28:02.135" v="312"/>
          <ac:picMkLst>
            <pc:docMk/>
            <pc:sldMk cId="0" sldId="261"/>
            <ac:picMk id="434" creationId="{00000000-0000-0000-0000-000000000000}"/>
          </ac:picMkLst>
        </pc:picChg>
        <pc:cxnChg chg="add mod">
          <ac:chgData name="Luka Nestić" userId="S::ln53491@fer.hr::1b5e2fd8-aaba-477b-839c-9ea9cfed2e4e" providerId="AD" clId="Web-{510847D6-B58C-1073-CD07-2024388037B5}" dt="2024-01-04T10:05:36.031" v="630" actId="1076"/>
          <ac:cxnSpMkLst>
            <pc:docMk/>
            <pc:sldMk cId="0" sldId="261"/>
            <ac:cxnSpMk id="2" creationId="{FC442899-2340-469D-5ADB-B78AE70811A9}"/>
          </ac:cxnSpMkLst>
        </pc:cxnChg>
        <pc:cxnChg chg="add mod">
          <ac:chgData name="Luka Nestić" userId="S::ln53491@fer.hr::1b5e2fd8-aaba-477b-839c-9ea9cfed2e4e" providerId="AD" clId="Web-{510847D6-B58C-1073-CD07-2024388037B5}" dt="2024-01-04T10:24:46.835" v="707" actId="14100"/>
          <ac:cxnSpMkLst>
            <pc:docMk/>
            <pc:sldMk cId="0" sldId="261"/>
            <ac:cxnSpMk id="4" creationId="{5B21DECC-8F07-C019-1B24-2FB44D6B641F}"/>
          </ac:cxnSpMkLst>
        </pc:cxnChg>
        <pc:cxnChg chg="add mod">
          <ac:chgData name="Luka Nestić" userId="S::ln53491@fer.hr::1b5e2fd8-aaba-477b-839c-9ea9cfed2e4e" providerId="AD" clId="Web-{510847D6-B58C-1073-CD07-2024388037B5}" dt="2024-01-04T10:16:40.694" v="662" actId="1076"/>
          <ac:cxnSpMkLst>
            <pc:docMk/>
            <pc:sldMk cId="0" sldId="261"/>
            <ac:cxnSpMk id="8" creationId="{9EE5BFF6-6C9A-314C-6FEA-78644F817E88}"/>
          </ac:cxnSpMkLst>
        </pc:cxnChg>
        <pc:cxnChg chg="add del mod">
          <ac:chgData name="Luka Nestić" userId="S::ln53491@fer.hr::1b5e2fd8-aaba-477b-839c-9ea9cfed2e4e" providerId="AD" clId="Web-{510847D6-B58C-1073-CD07-2024388037B5}" dt="2024-01-04T09:54:34.072" v="613"/>
          <ac:cxnSpMkLst>
            <pc:docMk/>
            <pc:sldMk cId="0" sldId="261"/>
            <ac:cxnSpMk id="15" creationId="{8D87B914-EC59-43E2-43B7-70C4D22BB990}"/>
          </ac:cxnSpMkLst>
        </pc:cxnChg>
        <pc:cxnChg chg="add mod">
          <ac:chgData name="Luka Nestić" userId="S::ln53491@fer.hr::1b5e2fd8-aaba-477b-839c-9ea9cfed2e4e" providerId="AD" clId="Web-{510847D6-B58C-1073-CD07-2024388037B5}" dt="2024-01-04T10:06:48.861" v="641" actId="14100"/>
          <ac:cxnSpMkLst>
            <pc:docMk/>
            <pc:sldMk cId="0" sldId="261"/>
            <ac:cxnSpMk id="16" creationId="{5C4F3C40-F9AC-1053-D9A3-38CCA6719AFF}"/>
          </ac:cxnSpMkLst>
        </pc:cxnChg>
        <pc:cxnChg chg="add mod">
          <ac:chgData name="Luka Nestić" userId="S::ln53491@fer.hr::1b5e2fd8-aaba-477b-839c-9ea9cfed2e4e" providerId="AD" clId="Web-{510847D6-B58C-1073-CD07-2024388037B5}" dt="2024-01-04T10:21:49.189" v="695" actId="14100"/>
          <ac:cxnSpMkLst>
            <pc:docMk/>
            <pc:sldMk cId="0" sldId="261"/>
            <ac:cxnSpMk id="18" creationId="{61869D15-20C9-499F-2F81-C6346FD64281}"/>
          </ac:cxnSpMkLst>
        </pc:cxnChg>
        <pc:cxnChg chg="add mod">
          <ac:chgData name="Luka Nestić" userId="S::ln53491@fer.hr::1b5e2fd8-aaba-477b-839c-9ea9cfed2e4e" providerId="AD" clId="Web-{510847D6-B58C-1073-CD07-2024388037B5}" dt="2024-01-04T10:21:53.736" v="697" actId="1076"/>
          <ac:cxnSpMkLst>
            <pc:docMk/>
            <pc:sldMk cId="0" sldId="261"/>
            <ac:cxnSpMk id="19" creationId="{E2DE55BB-8A5F-25BF-636F-3C4E2011091D}"/>
          </ac:cxnSpMkLst>
        </pc:cxnChg>
        <pc:cxnChg chg="del">
          <ac:chgData name="Luka Nestić" userId="S::ln53491@fer.hr::1b5e2fd8-aaba-477b-839c-9ea9cfed2e4e" providerId="AD" clId="Web-{510847D6-B58C-1073-CD07-2024388037B5}" dt="2024-01-04T09:28:07.151" v="313"/>
          <ac:cxnSpMkLst>
            <pc:docMk/>
            <pc:sldMk cId="0" sldId="261"/>
            <ac:cxnSpMk id="435" creationId="{00000000-0000-0000-0000-000000000000}"/>
          </ac:cxnSpMkLst>
        </pc:cxnChg>
      </pc:sldChg>
      <pc:sldChg chg="addSp delSp modSp">
        <pc:chgData name="Luka Nestić" userId="S::ln53491@fer.hr::1b5e2fd8-aaba-477b-839c-9ea9cfed2e4e" providerId="AD" clId="Web-{510847D6-B58C-1073-CD07-2024388037B5}" dt="2024-01-05T11:38:37.796" v="882"/>
        <pc:sldMkLst>
          <pc:docMk/>
          <pc:sldMk cId="0" sldId="262"/>
        </pc:sldMkLst>
        <pc:spChg chg="add del mod">
          <ac:chgData name="Luka Nestić" userId="S::ln53491@fer.hr::1b5e2fd8-aaba-477b-839c-9ea9cfed2e4e" providerId="AD" clId="Web-{510847D6-B58C-1073-CD07-2024388037B5}" dt="2024-01-05T10:58:57.857" v="767"/>
          <ac:spMkLst>
            <pc:docMk/>
            <pc:sldMk cId="0" sldId="262"/>
            <ac:spMk id="3" creationId="{8AF92AA4-E818-AB33-005A-6D5C3CCA497B}"/>
          </ac:spMkLst>
        </pc:spChg>
        <pc:spChg chg="add del ord">
          <ac:chgData name="Luka Nestić" userId="S::ln53491@fer.hr::1b5e2fd8-aaba-477b-839c-9ea9cfed2e4e" providerId="AD" clId="Web-{510847D6-B58C-1073-CD07-2024388037B5}" dt="2024-01-05T11:38:37.796" v="882"/>
          <ac:spMkLst>
            <pc:docMk/>
            <pc:sldMk cId="0" sldId="262"/>
            <ac:spMk id="9" creationId="{189D9A45-A643-C7C2-947C-281A3BF5A5E1}"/>
          </ac:spMkLst>
        </pc:spChg>
        <pc:spChg chg="del">
          <ac:chgData name="Luka Nestić" userId="S::ln53491@fer.hr::1b5e2fd8-aaba-477b-839c-9ea9cfed2e4e" providerId="AD" clId="Web-{510847D6-B58C-1073-CD07-2024388037B5}" dt="2024-01-05T10:52:54.498" v="717"/>
          <ac:spMkLst>
            <pc:docMk/>
            <pc:sldMk cId="0" sldId="262"/>
            <ac:spMk id="440" creationId="{00000000-0000-0000-0000-000000000000}"/>
          </ac:spMkLst>
        </pc:spChg>
        <pc:spChg chg="del">
          <ac:chgData name="Luka Nestić" userId="S::ln53491@fer.hr::1b5e2fd8-aaba-477b-839c-9ea9cfed2e4e" providerId="AD" clId="Web-{510847D6-B58C-1073-CD07-2024388037B5}" dt="2024-01-05T10:52:50.279" v="715"/>
          <ac:spMkLst>
            <pc:docMk/>
            <pc:sldMk cId="0" sldId="262"/>
            <ac:spMk id="442" creationId="{00000000-0000-0000-0000-000000000000}"/>
          </ac:spMkLst>
        </pc:spChg>
        <pc:spChg chg="mod">
          <ac:chgData name="Luka Nestić" userId="S::ln53491@fer.hr::1b5e2fd8-aaba-477b-839c-9ea9cfed2e4e" providerId="AD" clId="Web-{510847D6-B58C-1073-CD07-2024388037B5}" dt="2024-01-05T10:58:50.153" v="760" actId="1076"/>
          <ac:spMkLst>
            <pc:docMk/>
            <pc:sldMk cId="0" sldId="262"/>
            <ac:spMk id="443" creationId="{00000000-0000-0000-0000-000000000000}"/>
          </ac:spMkLst>
        </pc:spChg>
        <pc:grpChg chg="mod">
          <ac:chgData name="Luka Nestić" userId="S::ln53491@fer.hr::1b5e2fd8-aaba-477b-839c-9ea9cfed2e4e" providerId="AD" clId="Web-{510847D6-B58C-1073-CD07-2024388037B5}" dt="2024-01-05T10:58:50.169" v="761" actId="1076"/>
          <ac:grpSpMkLst>
            <pc:docMk/>
            <pc:sldMk cId="0" sldId="262"/>
            <ac:grpSpMk id="444" creationId="{00000000-0000-0000-0000-000000000000}"/>
          </ac:grpSpMkLst>
        </pc:grpChg>
        <pc:picChg chg="add del mod">
          <ac:chgData name="Luka Nestić" userId="S::ln53491@fer.hr::1b5e2fd8-aaba-477b-839c-9ea9cfed2e4e" providerId="AD" clId="Web-{510847D6-B58C-1073-CD07-2024388037B5}" dt="2024-01-05T11:12:32.280" v="856"/>
          <ac:picMkLst>
            <pc:docMk/>
            <pc:sldMk cId="0" sldId="262"/>
            <ac:picMk id="4" creationId="{9ADAF687-1C92-D12A-9D5B-8BA11757056E}"/>
          </ac:picMkLst>
        </pc:picChg>
        <pc:picChg chg="add del mod">
          <ac:chgData name="Luka Nestić" userId="S::ln53491@fer.hr::1b5e2fd8-aaba-477b-839c-9ea9cfed2e4e" providerId="AD" clId="Web-{510847D6-B58C-1073-CD07-2024388037B5}" dt="2024-01-05T11:12:32.280" v="855"/>
          <ac:picMkLst>
            <pc:docMk/>
            <pc:sldMk cId="0" sldId="262"/>
            <ac:picMk id="5" creationId="{504ADC27-FF05-2EB5-DF1D-EBD07DA7A6F1}"/>
          </ac:picMkLst>
        </pc:picChg>
        <pc:picChg chg="add del mod">
          <ac:chgData name="Luka Nestić" userId="S::ln53491@fer.hr::1b5e2fd8-aaba-477b-839c-9ea9cfed2e4e" providerId="AD" clId="Web-{510847D6-B58C-1073-CD07-2024388037B5}" dt="2024-01-05T11:12:32.280" v="854"/>
          <ac:picMkLst>
            <pc:docMk/>
            <pc:sldMk cId="0" sldId="262"/>
            <ac:picMk id="6" creationId="{9AC9343E-7B19-6994-D436-78CF9B7B91AA}"/>
          </ac:picMkLst>
        </pc:picChg>
        <pc:picChg chg="add del mod">
          <ac:chgData name="Luka Nestić" userId="S::ln53491@fer.hr::1b5e2fd8-aaba-477b-839c-9ea9cfed2e4e" providerId="AD" clId="Web-{510847D6-B58C-1073-CD07-2024388037B5}" dt="2024-01-05T11:12:32.280" v="853"/>
          <ac:picMkLst>
            <pc:docMk/>
            <pc:sldMk cId="0" sldId="262"/>
            <ac:picMk id="7" creationId="{A587F987-96D9-2944-DB82-0333F6F3E156}"/>
          </ac:picMkLst>
        </pc:picChg>
        <pc:picChg chg="add del mod">
          <ac:chgData name="Luka Nestić" userId="S::ln53491@fer.hr::1b5e2fd8-aaba-477b-839c-9ea9cfed2e4e" providerId="AD" clId="Web-{510847D6-B58C-1073-CD07-2024388037B5}" dt="2024-01-05T11:04:38.948" v="830"/>
          <ac:picMkLst>
            <pc:docMk/>
            <pc:sldMk cId="0" sldId="262"/>
            <ac:picMk id="10" creationId="{9952F65B-DEB1-C97A-5247-B56B274CCDBA}"/>
          </ac:picMkLst>
        </pc:picChg>
        <pc:picChg chg="add del mod">
          <ac:chgData name="Luka Nestić" userId="S::ln53491@fer.hr::1b5e2fd8-aaba-477b-839c-9ea9cfed2e4e" providerId="AD" clId="Web-{510847D6-B58C-1073-CD07-2024388037B5}" dt="2024-01-05T11:12:32.280" v="852"/>
          <ac:picMkLst>
            <pc:docMk/>
            <pc:sldMk cId="0" sldId="262"/>
            <ac:picMk id="11" creationId="{82F07D81-5A4F-4103-6228-BEC2569F2B89}"/>
          </ac:picMkLst>
        </pc:picChg>
        <pc:picChg chg="add del mod">
          <ac:chgData name="Luka Nestić" userId="S::ln53491@fer.hr::1b5e2fd8-aaba-477b-839c-9ea9cfed2e4e" providerId="AD" clId="Web-{510847D6-B58C-1073-CD07-2024388037B5}" dt="2024-01-05T11:12:32.280" v="851"/>
          <ac:picMkLst>
            <pc:docMk/>
            <pc:sldMk cId="0" sldId="262"/>
            <ac:picMk id="12" creationId="{F62F673C-4BCF-9047-7A48-08BBBF425E19}"/>
          </ac:picMkLst>
        </pc:picChg>
        <pc:picChg chg="add mod">
          <ac:chgData name="Luka Nestić" userId="S::ln53491@fer.hr::1b5e2fd8-aaba-477b-839c-9ea9cfed2e4e" providerId="AD" clId="Web-{510847D6-B58C-1073-CD07-2024388037B5}" dt="2024-01-05T11:16:26.961" v="860" actId="1076"/>
          <ac:picMkLst>
            <pc:docMk/>
            <pc:sldMk cId="0" sldId="262"/>
            <ac:picMk id="13" creationId="{78E3B56C-55C1-7A66-D048-29AE09050C2A}"/>
          </ac:picMkLst>
        </pc:picChg>
        <pc:picChg chg="del">
          <ac:chgData name="Luka Nestić" userId="S::ln53491@fer.hr::1b5e2fd8-aaba-477b-839c-9ea9cfed2e4e" providerId="AD" clId="Web-{510847D6-B58C-1073-CD07-2024388037B5}" dt="2024-01-05T10:52:52.092" v="716"/>
          <ac:picMkLst>
            <pc:docMk/>
            <pc:sldMk cId="0" sldId="262"/>
            <ac:picMk id="441" creationId="{00000000-0000-0000-0000-000000000000}"/>
          </ac:picMkLst>
        </pc:picChg>
      </pc:sldChg>
      <pc:sldChg chg="addSp delSp modSp">
        <pc:chgData name="Luka Nestić" userId="S::ln53491@fer.hr::1b5e2fd8-aaba-477b-839c-9ea9cfed2e4e" providerId="AD" clId="Web-{510847D6-B58C-1073-CD07-2024388037B5}" dt="2024-01-05T11:39:34.548" v="895" actId="1076"/>
        <pc:sldMkLst>
          <pc:docMk/>
          <pc:sldMk cId="0" sldId="264"/>
        </pc:sldMkLst>
        <pc:spChg chg="add del mod">
          <ac:chgData name="Luka Nestić" userId="S::ln53491@fer.hr::1b5e2fd8-aaba-477b-839c-9ea9cfed2e4e" providerId="AD" clId="Web-{510847D6-B58C-1073-CD07-2024388037B5}" dt="2024-01-05T11:38:57.937" v="887"/>
          <ac:spMkLst>
            <pc:docMk/>
            <pc:sldMk cId="0" sldId="264"/>
            <ac:spMk id="3" creationId="{E9FCE576-5096-B9BB-CA62-90620AD1B0B5}"/>
          </ac:spMkLst>
        </pc:spChg>
        <pc:spChg chg="add del">
          <ac:chgData name="Luka Nestić" userId="S::ln53491@fer.hr::1b5e2fd8-aaba-477b-839c-9ea9cfed2e4e" providerId="AD" clId="Web-{510847D6-B58C-1073-CD07-2024388037B5}" dt="2024-01-05T11:38:54.531" v="886"/>
          <ac:spMkLst>
            <pc:docMk/>
            <pc:sldMk cId="0" sldId="264"/>
            <ac:spMk id="5" creationId="{81F09241-CC28-90DE-A2F7-75EDA53E9862}"/>
          </ac:spMkLst>
        </pc:spChg>
        <pc:spChg chg="add ord">
          <ac:chgData name="Luka Nestić" userId="S::ln53491@fer.hr::1b5e2fd8-aaba-477b-839c-9ea9cfed2e4e" providerId="AD" clId="Web-{510847D6-B58C-1073-CD07-2024388037B5}" dt="2024-01-05T11:39:09.813" v="890"/>
          <ac:spMkLst>
            <pc:docMk/>
            <pc:sldMk cId="0" sldId="264"/>
            <ac:spMk id="9" creationId="{B541E2EA-464C-D3EC-495D-BBFF224EE8CD}"/>
          </ac:spMkLst>
        </pc:spChg>
        <pc:spChg chg="del">
          <ac:chgData name="Luka Nestić" userId="S::ln53491@fer.hr::1b5e2fd8-aaba-477b-839c-9ea9cfed2e4e" providerId="AD" clId="Web-{510847D6-B58C-1073-CD07-2024388037B5}" dt="2024-01-05T11:35:45.445" v="870"/>
          <ac:spMkLst>
            <pc:docMk/>
            <pc:sldMk cId="0" sldId="264"/>
            <ac:spMk id="479" creationId="{00000000-0000-0000-0000-000000000000}"/>
          </ac:spMkLst>
        </pc:spChg>
        <pc:spChg chg="del">
          <ac:chgData name="Luka Nestić" userId="S::ln53491@fer.hr::1b5e2fd8-aaba-477b-839c-9ea9cfed2e4e" providerId="AD" clId="Web-{510847D6-B58C-1073-CD07-2024388037B5}" dt="2024-01-05T11:35:45.398" v="869"/>
          <ac:spMkLst>
            <pc:docMk/>
            <pc:sldMk cId="0" sldId="264"/>
            <ac:spMk id="480" creationId="{00000000-0000-0000-0000-000000000000}"/>
          </ac:spMkLst>
        </pc:spChg>
        <pc:spChg chg="del">
          <ac:chgData name="Luka Nestić" userId="S::ln53491@fer.hr::1b5e2fd8-aaba-477b-839c-9ea9cfed2e4e" providerId="AD" clId="Web-{510847D6-B58C-1073-CD07-2024388037B5}" dt="2024-01-05T11:35:45.398" v="868"/>
          <ac:spMkLst>
            <pc:docMk/>
            <pc:sldMk cId="0" sldId="264"/>
            <ac:spMk id="481" creationId="{00000000-0000-0000-0000-000000000000}"/>
          </ac:spMkLst>
        </pc:spChg>
        <pc:spChg chg="del">
          <ac:chgData name="Luka Nestić" userId="S::ln53491@fer.hr::1b5e2fd8-aaba-477b-839c-9ea9cfed2e4e" providerId="AD" clId="Web-{510847D6-B58C-1073-CD07-2024388037B5}" dt="2024-01-05T11:35:45.398" v="867"/>
          <ac:spMkLst>
            <pc:docMk/>
            <pc:sldMk cId="0" sldId="264"/>
            <ac:spMk id="482" creationId="{00000000-0000-0000-0000-000000000000}"/>
          </ac:spMkLst>
        </pc:spChg>
        <pc:spChg chg="del">
          <ac:chgData name="Luka Nestić" userId="S::ln53491@fer.hr::1b5e2fd8-aaba-477b-839c-9ea9cfed2e4e" providerId="AD" clId="Web-{510847D6-B58C-1073-CD07-2024388037B5}" dt="2024-01-05T11:35:45.398" v="866"/>
          <ac:spMkLst>
            <pc:docMk/>
            <pc:sldMk cId="0" sldId="264"/>
            <ac:spMk id="483" creationId="{00000000-0000-0000-0000-000000000000}"/>
          </ac:spMkLst>
        </pc:spChg>
        <pc:spChg chg="del">
          <ac:chgData name="Luka Nestić" userId="S::ln53491@fer.hr::1b5e2fd8-aaba-477b-839c-9ea9cfed2e4e" providerId="AD" clId="Web-{510847D6-B58C-1073-CD07-2024388037B5}" dt="2024-01-05T11:35:45.398" v="865"/>
          <ac:spMkLst>
            <pc:docMk/>
            <pc:sldMk cId="0" sldId="264"/>
            <ac:spMk id="484" creationId="{00000000-0000-0000-0000-000000000000}"/>
          </ac:spMkLst>
        </pc:spChg>
        <pc:spChg chg="del">
          <ac:chgData name="Luka Nestić" userId="S::ln53491@fer.hr::1b5e2fd8-aaba-477b-839c-9ea9cfed2e4e" providerId="AD" clId="Web-{510847D6-B58C-1073-CD07-2024388037B5}" dt="2024-01-05T11:35:45.398" v="864"/>
          <ac:spMkLst>
            <pc:docMk/>
            <pc:sldMk cId="0" sldId="264"/>
            <ac:spMk id="485" creationId="{00000000-0000-0000-0000-000000000000}"/>
          </ac:spMkLst>
        </pc:spChg>
        <pc:spChg chg="del">
          <ac:chgData name="Luka Nestić" userId="S::ln53491@fer.hr::1b5e2fd8-aaba-477b-839c-9ea9cfed2e4e" providerId="AD" clId="Web-{510847D6-B58C-1073-CD07-2024388037B5}" dt="2024-01-05T11:35:45.398" v="863"/>
          <ac:spMkLst>
            <pc:docMk/>
            <pc:sldMk cId="0" sldId="264"/>
            <ac:spMk id="486" creationId="{00000000-0000-0000-0000-000000000000}"/>
          </ac:spMkLst>
        </pc:spChg>
        <pc:spChg chg="del">
          <ac:chgData name="Luka Nestić" userId="S::ln53491@fer.hr::1b5e2fd8-aaba-477b-839c-9ea9cfed2e4e" providerId="AD" clId="Web-{510847D6-B58C-1073-CD07-2024388037B5}" dt="2024-01-05T11:35:45.398" v="862"/>
          <ac:spMkLst>
            <pc:docMk/>
            <pc:sldMk cId="0" sldId="264"/>
            <ac:spMk id="487" creationId="{00000000-0000-0000-0000-000000000000}"/>
          </ac:spMkLst>
        </pc:spChg>
        <pc:spChg chg="del">
          <ac:chgData name="Luka Nestić" userId="S::ln53491@fer.hr::1b5e2fd8-aaba-477b-839c-9ea9cfed2e4e" providerId="AD" clId="Web-{510847D6-B58C-1073-CD07-2024388037B5}" dt="2024-01-05T11:35:45.398" v="861"/>
          <ac:spMkLst>
            <pc:docMk/>
            <pc:sldMk cId="0" sldId="264"/>
            <ac:spMk id="488" creationId="{00000000-0000-0000-0000-000000000000}"/>
          </ac:spMkLst>
        </pc:spChg>
        <pc:picChg chg="add mod modCrop">
          <ac:chgData name="Luka Nestić" userId="S::ln53491@fer.hr::1b5e2fd8-aaba-477b-839c-9ea9cfed2e4e" providerId="AD" clId="Web-{510847D6-B58C-1073-CD07-2024388037B5}" dt="2024-01-05T11:39:29.548" v="893" actId="1076"/>
          <ac:picMkLst>
            <pc:docMk/>
            <pc:sldMk cId="0" sldId="264"/>
            <ac:picMk id="6" creationId="{5305256B-1FE3-3EEF-63EC-F2F1E1660B81}"/>
          </ac:picMkLst>
        </pc:picChg>
        <pc:picChg chg="add mod">
          <ac:chgData name="Luka Nestić" userId="S::ln53491@fer.hr::1b5e2fd8-aaba-477b-839c-9ea9cfed2e4e" providerId="AD" clId="Web-{510847D6-B58C-1073-CD07-2024388037B5}" dt="2024-01-05T11:39:34.548" v="895" actId="1076"/>
          <ac:picMkLst>
            <pc:docMk/>
            <pc:sldMk cId="0" sldId="264"/>
            <ac:picMk id="7" creationId="{10E06087-302D-4AEE-1420-E559D7153172}"/>
          </ac:picMkLst>
        </pc:picChg>
      </pc:sldChg>
      <pc:sldChg chg="del">
        <pc:chgData name="Luka Nestić" userId="S::ln53491@fer.hr::1b5e2fd8-aaba-477b-839c-9ea9cfed2e4e" providerId="AD" clId="Web-{510847D6-B58C-1073-CD07-2024388037B5}" dt="2024-01-04T09:19:28.586" v="299"/>
        <pc:sldMkLst>
          <pc:docMk/>
          <pc:sldMk cId="0" sldId="266"/>
        </pc:sldMkLst>
      </pc:sldChg>
      <pc:sldChg chg="del">
        <pc:chgData name="Luka Nestić" userId="S::ln53491@fer.hr::1b5e2fd8-aaba-477b-839c-9ea9cfed2e4e" providerId="AD" clId="Web-{510847D6-B58C-1073-CD07-2024388037B5}" dt="2024-01-04T09:19:27.633" v="298"/>
        <pc:sldMkLst>
          <pc:docMk/>
          <pc:sldMk cId="0" sldId="267"/>
        </pc:sldMkLst>
      </pc:sldChg>
      <pc:sldChg chg="del">
        <pc:chgData name="Luka Nestić" userId="S::ln53491@fer.hr::1b5e2fd8-aaba-477b-839c-9ea9cfed2e4e" providerId="AD" clId="Web-{510847D6-B58C-1073-CD07-2024388037B5}" dt="2024-01-04T09:19:27.008" v="297"/>
        <pc:sldMkLst>
          <pc:docMk/>
          <pc:sldMk cId="0" sldId="268"/>
        </pc:sldMkLst>
      </pc:sldChg>
      <pc:sldChg chg="del">
        <pc:chgData name="Luka Nestić" userId="S::ln53491@fer.hr::1b5e2fd8-aaba-477b-839c-9ea9cfed2e4e" providerId="AD" clId="Web-{510847D6-B58C-1073-CD07-2024388037B5}" dt="2024-01-04T09:19:26.461" v="296"/>
        <pc:sldMkLst>
          <pc:docMk/>
          <pc:sldMk cId="0" sldId="269"/>
        </pc:sldMkLst>
      </pc:sldChg>
      <pc:sldChg chg="del">
        <pc:chgData name="Luka Nestić" userId="S::ln53491@fer.hr::1b5e2fd8-aaba-477b-839c-9ea9cfed2e4e" providerId="AD" clId="Web-{510847D6-B58C-1073-CD07-2024388037B5}" dt="2024-01-04T09:19:25.758" v="295"/>
        <pc:sldMkLst>
          <pc:docMk/>
          <pc:sldMk cId="0" sldId="270"/>
        </pc:sldMkLst>
      </pc:sldChg>
      <pc:sldChg chg="del">
        <pc:chgData name="Luka Nestić" userId="S::ln53491@fer.hr::1b5e2fd8-aaba-477b-839c-9ea9cfed2e4e" providerId="AD" clId="Web-{510847D6-B58C-1073-CD07-2024388037B5}" dt="2024-01-04T09:19:25.367" v="294"/>
        <pc:sldMkLst>
          <pc:docMk/>
          <pc:sldMk cId="0" sldId="271"/>
        </pc:sldMkLst>
      </pc:sldChg>
      <pc:sldChg chg="del">
        <pc:chgData name="Luka Nestić" userId="S::ln53491@fer.hr::1b5e2fd8-aaba-477b-839c-9ea9cfed2e4e" providerId="AD" clId="Web-{510847D6-B58C-1073-CD07-2024388037B5}" dt="2024-01-04T09:19:24.336" v="293"/>
        <pc:sldMkLst>
          <pc:docMk/>
          <pc:sldMk cId="0" sldId="272"/>
        </pc:sldMkLst>
      </pc:sldChg>
      <pc:sldChg chg="del">
        <pc:chgData name="Luka Nestić" userId="S::ln53491@fer.hr::1b5e2fd8-aaba-477b-839c-9ea9cfed2e4e" providerId="AD" clId="Web-{510847D6-B58C-1073-CD07-2024388037B5}" dt="2024-01-04T09:19:23.664" v="292"/>
        <pc:sldMkLst>
          <pc:docMk/>
          <pc:sldMk cId="0" sldId="273"/>
        </pc:sldMkLst>
      </pc:sldChg>
      <pc:sldChg chg="del">
        <pc:chgData name="Luka Nestić" userId="S::ln53491@fer.hr::1b5e2fd8-aaba-477b-839c-9ea9cfed2e4e" providerId="AD" clId="Web-{510847D6-B58C-1073-CD07-2024388037B5}" dt="2024-01-04T09:19:23.102" v="291"/>
        <pc:sldMkLst>
          <pc:docMk/>
          <pc:sldMk cId="0" sldId="274"/>
        </pc:sldMkLst>
      </pc:sldChg>
      <pc:sldChg chg="del">
        <pc:chgData name="Luka Nestić" userId="S::ln53491@fer.hr::1b5e2fd8-aaba-477b-839c-9ea9cfed2e4e" providerId="AD" clId="Web-{510847D6-B58C-1073-CD07-2024388037B5}" dt="2024-01-04T09:19:22.539" v="290"/>
        <pc:sldMkLst>
          <pc:docMk/>
          <pc:sldMk cId="0" sldId="275"/>
        </pc:sldMkLst>
      </pc:sldChg>
      <pc:sldChg chg="del">
        <pc:chgData name="Luka Nestić" userId="S::ln53491@fer.hr::1b5e2fd8-aaba-477b-839c-9ea9cfed2e4e" providerId="AD" clId="Web-{510847D6-B58C-1073-CD07-2024388037B5}" dt="2024-01-04T09:19:22.055" v="289"/>
        <pc:sldMkLst>
          <pc:docMk/>
          <pc:sldMk cId="0" sldId="276"/>
        </pc:sldMkLst>
      </pc:sldChg>
      <pc:sldChg chg="del">
        <pc:chgData name="Luka Nestić" userId="S::ln53491@fer.hr::1b5e2fd8-aaba-477b-839c-9ea9cfed2e4e" providerId="AD" clId="Web-{510847D6-B58C-1073-CD07-2024388037B5}" dt="2024-01-04T09:19:21.445" v="288"/>
        <pc:sldMkLst>
          <pc:docMk/>
          <pc:sldMk cId="0" sldId="277"/>
        </pc:sldMkLst>
      </pc:sldChg>
      <pc:sldChg chg="del">
        <pc:chgData name="Luka Nestić" userId="S::ln53491@fer.hr::1b5e2fd8-aaba-477b-839c-9ea9cfed2e4e" providerId="AD" clId="Web-{510847D6-B58C-1073-CD07-2024388037B5}" dt="2024-01-04T09:19:21.070" v="287"/>
        <pc:sldMkLst>
          <pc:docMk/>
          <pc:sldMk cId="0" sldId="278"/>
        </pc:sldMkLst>
      </pc:sldChg>
      <pc:sldChg chg="del">
        <pc:chgData name="Luka Nestić" userId="S::ln53491@fer.hr::1b5e2fd8-aaba-477b-839c-9ea9cfed2e4e" providerId="AD" clId="Web-{510847D6-B58C-1073-CD07-2024388037B5}" dt="2024-01-04T09:19:20.555" v="286"/>
        <pc:sldMkLst>
          <pc:docMk/>
          <pc:sldMk cId="0" sldId="279"/>
        </pc:sldMkLst>
      </pc:sldChg>
      <pc:sldChg chg="del">
        <pc:chgData name="Luka Nestić" userId="S::ln53491@fer.hr::1b5e2fd8-aaba-477b-839c-9ea9cfed2e4e" providerId="AD" clId="Web-{510847D6-B58C-1073-CD07-2024388037B5}" dt="2024-01-04T09:19:20.008" v="285"/>
        <pc:sldMkLst>
          <pc:docMk/>
          <pc:sldMk cId="0" sldId="280"/>
        </pc:sldMkLst>
      </pc:sldChg>
      <pc:sldChg chg="del">
        <pc:chgData name="Luka Nestić" userId="S::ln53491@fer.hr::1b5e2fd8-aaba-477b-839c-9ea9cfed2e4e" providerId="AD" clId="Web-{510847D6-B58C-1073-CD07-2024388037B5}" dt="2024-01-04T09:19:19.648" v="284"/>
        <pc:sldMkLst>
          <pc:docMk/>
          <pc:sldMk cId="0" sldId="281"/>
        </pc:sldMkLst>
      </pc:sldChg>
      <pc:sldChg chg="del">
        <pc:chgData name="Luka Nestić" userId="S::ln53491@fer.hr::1b5e2fd8-aaba-477b-839c-9ea9cfed2e4e" providerId="AD" clId="Web-{510847D6-B58C-1073-CD07-2024388037B5}" dt="2024-01-04T09:19:19.555" v="283"/>
        <pc:sldMkLst>
          <pc:docMk/>
          <pc:sldMk cId="0" sldId="282"/>
        </pc:sldMkLst>
      </pc:sldChg>
      <pc:sldChg chg="del">
        <pc:chgData name="Luka Nestić" userId="S::ln53491@fer.hr::1b5e2fd8-aaba-477b-839c-9ea9cfed2e4e" providerId="AD" clId="Web-{510847D6-B58C-1073-CD07-2024388037B5}" dt="2024-01-04T09:19:17.758" v="282"/>
        <pc:sldMkLst>
          <pc:docMk/>
          <pc:sldMk cId="0" sldId="283"/>
        </pc:sldMkLst>
      </pc:sldChg>
    </pc:docChg>
  </pc:docChgLst>
  <pc:docChgLst>
    <pc:chgData name="Luka Nestić" userId="S::ln53491@fer.hr::1b5e2fd8-aaba-477b-839c-9ea9cfed2e4e" providerId="AD" clId="Web-{C517B5BE-696C-486F-2DB3-B4C79D4E1766}"/>
    <pc:docChg chg="modSld sldOrd">
      <pc:chgData name="Luka Nestić" userId="S::ln53491@fer.hr::1b5e2fd8-aaba-477b-839c-9ea9cfed2e4e" providerId="AD" clId="Web-{C517B5BE-696C-486F-2DB3-B4C79D4E1766}" dt="2024-01-11T12:10:49.184" v="20"/>
      <pc:docMkLst>
        <pc:docMk/>
      </pc:docMkLst>
      <pc:sldChg chg="ord">
        <pc:chgData name="Luka Nestić" userId="S::ln53491@fer.hr::1b5e2fd8-aaba-477b-839c-9ea9cfed2e4e" providerId="AD" clId="Web-{C517B5BE-696C-486F-2DB3-B4C79D4E1766}" dt="2024-01-11T12:10:49.184" v="20"/>
        <pc:sldMkLst>
          <pc:docMk/>
          <pc:sldMk cId="0" sldId="256"/>
        </pc:sldMkLst>
      </pc:sldChg>
      <pc:sldChg chg="addSp delSp modSp">
        <pc:chgData name="Luka Nestić" userId="S::ln53491@fer.hr::1b5e2fd8-aaba-477b-839c-9ea9cfed2e4e" providerId="AD" clId="Web-{C517B5BE-696C-486F-2DB3-B4C79D4E1766}" dt="2024-01-11T10:53:50.222" v="19" actId="1076"/>
        <pc:sldMkLst>
          <pc:docMk/>
          <pc:sldMk cId="0" sldId="265"/>
        </pc:sldMkLst>
        <pc:spChg chg="add del mod">
          <ac:chgData name="Luka Nestić" userId="S::ln53491@fer.hr::1b5e2fd8-aaba-477b-839c-9ea9cfed2e4e" providerId="AD" clId="Web-{C517B5BE-696C-486F-2DB3-B4C79D4E1766}" dt="2024-01-11T10:53:44.800" v="18"/>
          <ac:spMkLst>
            <pc:docMk/>
            <pc:sldMk cId="0" sldId="265"/>
            <ac:spMk id="3" creationId="{2F168C18-866A-9817-836F-66093C3DAA9F}"/>
          </ac:spMkLst>
        </pc:spChg>
        <pc:spChg chg="mod">
          <ac:chgData name="Luka Nestić" userId="S::ln53491@fer.hr::1b5e2fd8-aaba-477b-839c-9ea9cfed2e4e" providerId="AD" clId="Web-{C517B5BE-696C-486F-2DB3-B4C79D4E1766}" dt="2024-01-11T10:53:50.222" v="19" actId="1076"/>
          <ac:spMkLst>
            <pc:docMk/>
            <pc:sldMk cId="0" sldId="265"/>
            <ac:spMk id="493" creationId="{00000000-0000-0000-0000-000000000000}"/>
          </ac:spMkLst>
        </pc:spChg>
        <pc:spChg chg="del">
          <ac:chgData name="Luka Nestić" userId="S::ln53491@fer.hr::1b5e2fd8-aaba-477b-839c-9ea9cfed2e4e" providerId="AD" clId="Web-{C517B5BE-696C-486F-2DB3-B4C79D4E1766}" dt="2024-01-11T10:53:15.220" v="0"/>
          <ac:spMkLst>
            <pc:docMk/>
            <pc:sldMk cId="0" sldId="265"/>
            <ac:spMk id="494" creationId="{00000000-0000-0000-0000-000000000000}"/>
          </ac:spMkLst>
        </pc:spChg>
      </pc:sldChg>
    </pc:docChg>
  </pc:docChgLst>
  <pc:docChgLst>
    <pc:chgData name="Luka Nestić" userId="S::ln53491@fer.hr::1b5e2fd8-aaba-477b-839c-9ea9cfed2e4e" providerId="AD" clId="Web-{AF70DA1F-0B63-3250-F065-46D0467334B9}"/>
    <pc:docChg chg="modSld">
      <pc:chgData name="Luka Nestić" userId="S::ln53491@fer.hr::1b5e2fd8-aaba-477b-839c-9ea9cfed2e4e" providerId="AD" clId="Web-{AF70DA1F-0B63-3250-F065-46D0467334B9}" dt="2024-01-01T16:40:22.756" v="62" actId="1076"/>
      <pc:docMkLst>
        <pc:docMk/>
      </pc:docMkLst>
      <pc:sldChg chg="modSp">
        <pc:chgData name="Luka Nestić" userId="S::ln53491@fer.hr::1b5e2fd8-aaba-477b-839c-9ea9cfed2e4e" providerId="AD" clId="Web-{AF70DA1F-0B63-3250-F065-46D0467334B9}" dt="2024-01-01T16:35:03.075" v="22" actId="20577"/>
        <pc:sldMkLst>
          <pc:docMk/>
          <pc:sldMk cId="0" sldId="256"/>
        </pc:sldMkLst>
        <pc:spChg chg="mod">
          <ac:chgData name="Luka Nestić" userId="S::ln53491@fer.hr::1b5e2fd8-aaba-477b-839c-9ea9cfed2e4e" providerId="AD" clId="Web-{AF70DA1F-0B63-3250-F065-46D0467334B9}" dt="2024-01-01T16:35:03.075" v="22" actId="20577"/>
          <ac:spMkLst>
            <pc:docMk/>
            <pc:sldMk cId="0" sldId="256"/>
            <ac:spMk id="373" creationId="{00000000-0000-0000-0000-000000000000}"/>
          </ac:spMkLst>
        </pc:spChg>
      </pc:sldChg>
      <pc:sldChg chg="addSp delSp modSp">
        <pc:chgData name="Luka Nestić" userId="S::ln53491@fer.hr::1b5e2fd8-aaba-477b-839c-9ea9cfed2e4e" providerId="AD" clId="Web-{AF70DA1F-0B63-3250-F065-46D0467334B9}" dt="2024-01-01T16:40:22.756" v="62" actId="1076"/>
        <pc:sldMkLst>
          <pc:docMk/>
          <pc:sldMk cId="0" sldId="257"/>
        </pc:sldMkLst>
        <pc:spChg chg="add mod ord">
          <ac:chgData name="Luka Nestić" userId="S::ln53491@fer.hr::1b5e2fd8-aaba-477b-839c-9ea9cfed2e4e" providerId="AD" clId="Web-{AF70DA1F-0B63-3250-F065-46D0467334B9}" dt="2024-01-01T16:40:22.756" v="62" actId="1076"/>
          <ac:spMkLst>
            <pc:docMk/>
            <pc:sldMk cId="0" sldId="257"/>
            <ac:spMk id="2" creationId="{747EFA18-8A00-442C-0352-783334A7B157}"/>
          </ac:spMkLst>
        </pc:spChg>
        <pc:spChg chg="add del">
          <ac:chgData name="Luka Nestić" userId="S::ln53491@fer.hr::1b5e2fd8-aaba-477b-839c-9ea9cfed2e4e" providerId="AD" clId="Web-{AF70DA1F-0B63-3250-F065-46D0467334B9}" dt="2024-01-01T16:31:55.398" v="16"/>
          <ac:spMkLst>
            <pc:docMk/>
            <pc:sldMk cId="0" sldId="257"/>
            <ac:spMk id="3" creationId="{14C1BFA3-4AD3-6FC1-C22B-6E3257FAF9D3}"/>
          </ac:spMkLst>
        </pc:spChg>
        <pc:spChg chg="mod">
          <ac:chgData name="Luka Nestić" userId="S::ln53491@fer.hr::1b5e2fd8-aaba-477b-839c-9ea9cfed2e4e" providerId="AD" clId="Web-{AF70DA1F-0B63-3250-F065-46D0467334B9}" dt="2024-01-01T16:36:34.844" v="33" actId="20577"/>
          <ac:spMkLst>
            <pc:docMk/>
            <pc:sldMk cId="0" sldId="257"/>
            <ac:spMk id="378" creationId="{00000000-0000-0000-0000-000000000000}"/>
          </ac:spMkLst>
        </pc:spChg>
        <pc:spChg chg="mod">
          <ac:chgData name="Luka Nestić" userId="S::ln53491@fer.hr::1b5e2fd8-aaba-477b-839c-9ea9cfed2e4e" providerId="AD" clId="Web-{AF70DA1F-0B63-3250-F065-46D0467334B9}" dt="2024-01-01T16:35:14.716" v="24" actId="20577"/>
          <ac:spMkLst>
            <pc:docMk/>
            <pc:sldMk cId="0" sldId="257"/>
            <ac:spMk id="379" creationId="{00000000-0000-0000-0000-000000000000}"/>
          </ac:spMkLst>
        </pc:spChg>
      </pc:sldChg>
    </pc:docChg>
  </pc:docChgLst>
  <pc:docChgLst>
    <pc:chgData name="Luka Nestić" userId="S::ln53491@fer.hr::1b5e2fd8-aaba-477b-839c-9ea9cfed2e4e" providerId="AD" clId="Web-{5EDB0F15-734F-4BBD-B867-DECA40A1DD53}"/>
    <pc:docChg chg="modSld sldOrd modMainMaster">
      <pc:chgData name="Luka Nestić" userId="S::ln53491@fer.hr::1b5e2fd8-aaba-477b-839c-9ea9cfed2e4e" providerId="AD" clId="Web-{5EDB0F15-734F-4BBD-B867-DECA40A1DD53}" dt="2024-01-26T08:35:21.641" v="18"/>
      <pc:docMkLst>
        <pc:docMk/>
      </pc:docMkLst>
      <pc:sldChg chg="ord modTransition">
        <pc:chgData name="Luka Nestić" userId="S::ln53491@fer.hr::1b5e2fd8-aaba-477b-839c-9ea9cfed2e4e" providerId="AD" clId="Web-{5EDB0F15-734F-4BBD-B867-DECA40A1DD53}" dt="2024-01-26T08:35:21.641" v="18"/>
        <pc:sldMkLst>
          <pc:docMk/>
          <pc:sldMk cId="0" sldId="256"/>
        </pc:sldMkLst>
      </pc:sldChg>
      <pc:sldChg chg="addSp delSp modSp ord modTransition addAnim delAnim modAnim">
        <pc:chgData name="Luka Nestić" userId="S::ln53491@fer.hr::1b5e2fd8-aaba-477b-839c-9ea9cfed2e4e" providerId="AD" clId="Web-{5EDB0F15-734F-4BBD-B867-DECA40A1DD53}" dt="2024-01-26T08:35:21.641" v="18"/>
        <pc:sldMkLst>
          <pc:docMk/>
          <pc:sldMk cId="0" sldId="257"/>
        </pc:sldMkLst>
        <pc:spChg chg="add del mod">
          <ac:chgData name="Luka Nestić" userId="S::ln53491@fer.hr::1b5e2fd8-aaba-477b-839c-9ea9cfed2e4e" providerId="AD" clId="Web-{5EDB0F15-734F-4BBD-B867-DECA40A1DD53}" dt="2024-01-26T08:29:10.160" v="5"/>
          <ac:spMkLst>
            <pc:docMk/>
            <pc:sldMk cId="0" sldId="257"/>
            <ac:spMk id="4" creationId="{C21AFFB1-B986-6B34-F053-60125CCED119}"/>
          </ac:spMkLst>
        </pc:spChg>
      </pc:sldChg>
      <pc:sldChg chg="modTransition">
        <pc:chgData name="Luka Nestić" userId="S::ln53491@fer.hr::1b5e2fd8-aaba-477b-839c-9ea9cfed2e4e" providerId="AD" clId="Web-{5EDB0F15-734F-4BBD-B867-DECA40A1DD53}" dt="2024-01-26T08:35:21.641" v="18"/>
        <pc:sldMkLst>
          <pc:docMk/>
          <pc:sldMk cId="0" sldId="258"/>
        </pc:sldMkLst>
      </pc:sldChg>
      <pc:sldChg chg="modTransition">
        <pc:chgData name="Luka Nestić" userId="S::ln53491@fer.hr::1b5e2fd8-aaba-477b-839c-9ea9cfed2e4e" providerId="AD" clId="Web-{5EDB0F15-734F-4BBD-B867-DECA40A1DD53}" dt="2024-01-26T08:35:21.641" v="18"/>
        <pc:sldMkLst>
          <pc:docMk/>
          <pc:sldMk cId="0" sldId="259"/>
        </pc:sldMkLst>
      </pc:sldChg>
      <pc:sldChg chg="modTransition">
        <pc:chgData name="Luka Nestić" userId="S::ln53491@fer.hr::1b5e2fd8-aaba-477b-839c-9ea9cfed2e4e" providerId="AD" clId="Web-{5EDB0F15-734F-4BBD-B867-DECA40A1DD53}" dt="2024-01-26T08:35:21.641" v="18"/>
        <pc:sldMkLst>
          <pc:docMk/>
          <pc:sldMk cId="0" sldId="260"/>
        </pc:sldMkLst>
      </pc:sldChg>
      <pc:sldChg chg="modTransition">
        <pc:chgData name="Luka Nestić" userId="S::ln53491@fer.hr::1b5e2fd8-aaba-477b-839c-9ea9cfed2e4e" providerId="AD" clId="Web-{5EDB0F15-734F-4BBD-B867-DECA40A1DD53}" dt="2024-01-26T08:35:21.641" v="18"/>
        <pc:sldMkLst>
          <pc:docMk/>
          <pc:sldMk cId="0" sldId="261"/>
        </pc:sldMkLst>
      </pc:sldChg>
      <pc:sldChg chg="modTransition">
        <pc:chgData name="Luka Nestić" userId="S::ln53491@fer.hr::1b5e2fd8-aaba-477b-839c-9ea9cfed2e4e" providerId="AD" clId="Web-{5EDB0F15-734F-4BBD-B867-DECA40A1DD53}" dt="2024-01-26T08:35:21.641" v="18"/>
        <pc:sldMkLst>
          <pc:docMk/>
          <pc:sldMk cId="0" sldId="262"/>
        </pc:sldMkLst>
      </pc:sldChg>
      <pc:sldChg chg="modTransition">
        <pc:chgData name="Luka Nestić" userId="S::ln53491@fer.hr::1b5e2fd8-aaba-477b-839c-9ea9cfed2e4e" providerId="AD" clId="Web-{5EDB0F15-734F-4BBD-B867-DECA40A1DD53}" dt="2024-01-26T08:35:21.641" v="18"/>
        <pc:sldMkLst>
          <pc:docMk/>
          <pc:sldMk cId="0" sldId="264"/>
        </pc:sldMkLst>
      </pc:sldChg>
      <pc:sldChg chg="modTransition">
        <pc:chgData name="Luka Nestić" userId="S::ln53491@fer.hr::1b5e2fd8-aaba-477b-839c-9ea9cfed2e4e" providerId="AD" clId="Web-{5EDB0F15-734F-4BBD-B867-DECA40A1DD53}" dt="2024-01-26T08:35:21.641" v="18"/>
        <pc:sldMkLst>
          <pc:docMk/>
          <pc:sldMk cId="0" sldId="265"/>
        </pc:sldMkLst>
      </pc:sldChg>
      <pc:sldChg chg="modTransition">
        <pc:chgData name="Luka Nestić" userId="S::ln53491@fer.hr::1b5e2fd8-aaba-477b-839c-9ea9cfed2e4e" providerId="AD" clId="Web-{5EDB0F15-734F-4BBD-B867-DECA40A1DD53}" dt="2024-01-26T08:35:21.641" v="18"/>
        <pc:sldMkLst>
          <pc:docMk/>
          <pc:sldMk cId="3515579831" sldId="284"/>
        </pc:sldMkLst>
      </pc:sldChg>
      <pc:sldMasterChg chg="modTransition modSldLayout">
        <pc:chgData name="Luka Nestić" userId="S::ln53491@fer.hr::1b5e2fd8-aaba-477b-839c-9ea9cfed2e4e" providerId="AD" clId="Web-{5EDB0F15-734F-4BBD-B867-DECA40A1DD53}" dt="2024-01-26T08:35:21.641" v="18"/>
        <pc:sldMasterMkLst>
          <pc:docMk/>
          <pc:sldMasterMk cId="0" sldId="2147483667"/>
        </pc:sldMasterMkLst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48"/>
          </pc:sldLayoutMkLst>
        </pc:sldLayoutChg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49"/>
          </pc:sldLayoutMkLst>
        </pc:sldLayoutChg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50"/>
          </pc:sldLayoutMkLst>
        </pc:sldLayoutChg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51"/>
          </pc:sldLayoutMkLst>
        </pc:sldLayoutChg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52"/>
          </pc:sldLayoutMkLst>
        </pc:sldLayoutChg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53"/>
          </pc:sldLayoutMkLst>
        </pc:sldLayoutChg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54"/>
          </pc:sldLayoutMkLst>
        </pc:sldLayoutChg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55"/>
          </pc:sldLayoutMkLst>
        </pc:sldLayoutChg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56"/>
          </pc:sldLayoutMkLst>
        </pc:sldLayoutChg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57"/>
          </pc:sldLayoutMkLst>
        </pc:sldLayoutChg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58"/>
          </pc:sldLayoutMkLst>
        </pc:sldLayoutChg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59"/>
          </pc:sldLayoutMkLst>
        </pc:sldLayoutChg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60"/>
          </pc:sldLayoutMkLst>
        </pc:sldLayoutChg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61"/>
          </pc:sldLayoutMkLst>
        </pc:sldLayoutChg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62"/>
          </pc:sldLayoutMkLst>
        </pc:sldLayoutChg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63"/>
          </pc:sldLayoutMkLst>
        </pc:sldLayoutChg>
        <pc:sldLayoutChg chg="modTransition">
          <pc:chgData name="Luka Nestić" userId="S::ln53491@fer.hr::1b5e2fd8-aaba-477b-839c-9ea9cfed2e4e" providerId="AD" clId="Web-{5EDB0F15-734F-4BBD-B867-DECA40A1DD53}" dt="2024-01-26T08:35:21.641" v="18"/>
          <pc:sldLayoutMkLst>
            <pc:docMk/>
            <pc:sldMasterMk cId="0" sldId="2147483667"/>
            <pc:sldLayoutMk cId="0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a64f0216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7a64f0216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7b7977654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7b7977654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7b7977654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7b7977654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7b7977654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7b7977654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7a64f02167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7a64f02167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7aa86e3c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7aa86e3c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7aa86e3c49_0_17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7aa86e3c49_0_17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1525" y="1454025"/>
            <a:ext cx="6862500" cy="18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32202" y="-50349"/>
            <a:ext cx="10044040" cy="5244181"/>
            <a:chOff x="-32202" y="-50349"/>
            <a:chExt cx="10044040" cy="5244181"/>
          </a:xfrm>
        </p:grpSpPr>
        <p:sp>
          <p:nvSpPr>
            <p:cNvPr id="11" name="Google Shape;11;p2"/>
            <p:cNvSpPr/>
            <p:nvPr/>
          </p:nvSpPr>
          <p:spPr>
            <a:xfrm>
              <a:off x="-32202" y="4894321"/>
              <a:ext cx="502083" cy="238645"/>
            </a:xfrm>
            <a:custGeom>
              <a:avLst/>
              <a:gdLst/>
              <a:ahLst/>
              <a:cxnLst/>
              <a:rect l="l" t="t" r="r" b="b"/>
              <a:pathLst>
                <a:path w="22693" h="10785" extrusionOk="0">
                  <a:moveTo>
                    <a:pt x="0" y="0"/>
                  </a:moveTo>
                  <a:cubicBezTo>
                    <a:pt x="305" y="5992"/>
                    <a:pt x="5250" y="10785"/>
                    <a:pt x="11337" y="10785"/>
                  </a:cubicBezTo>
                  <a:cubicBezTo>
                    <a:pt x="17423" y="10785"/>
                    <a:pt x="22369" y="5992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2202" y="4662846"/>
              <a:ext cx="502083" cy="238247"/>
            </a:xfrm>
            <a:custGeom>
              <a:avLst/>
              <a:gdLst/>
              <a:ahLst/>
              <a:cxnLst/>
              <a:rect l="l" t="t" r="r" b="b"/>
              <a:pathLst>
                <a:path w="22693" h="10767" extrusionOk="0">
                  <a:moveTo>
                    <a:pt x="11337" y="1"/>
                  </a:moveTo>
                  <a:cubicBezTo>
                    <a:pt x="5250" y="1"/>
                    <a:pt x="305" y="4794"/>
                    <a:pt x="0" y="10766"/>
                  </a:cubicBezTo>
                  <a:lnTo>
                    <a:pt x="22692" y="10766"/>
                  </a:lnTo>
                  <a:cubicBezTo>
                    <a:pt x="22369" y="4794"/>
                    <a:pt x="17423" y="1"/>
                    <a:pt x="11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5808" y="4221802"/>
              <a:ext cx="238220" cy="501719"/>
            </a:xfrm>
            <a:custGeom>
              <a:avLst/>
              <a:gdLst/>
              <a:ahLst/>
              <a:cxnLst/>
              <a:rect l="l" t="t" r="r" b="b"/>
              <a:pathLst>
                <a:path w="10767" h="22674" extrusionOk="0">
                  <a:moveTo>
                    <a:pt x="1" y="1"/>
                  </a:moveTo>
                  <a:lnTo>
                    <a:pt x="1" y="22674"/>
                  </a:lnTo>
                  <a:cubicBezTo>
                    <a:pt x="5993" y="22369"/>
                    <a:pt x="10767" y="17424"/>
                    <a:pt x="10767" y="11337"/>
                  </a:cubicBezTo>
                  <a:cubicBezTo>
                    <a:pt x="10767" y="5251"/>
                    <a:pt x="5993" y="2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65122" y="-45055"/>
              <a:ext cx="789489" cy="374549"/>
            </a:xfrm>
            <a:custGeom>
              <a:avLst/>
              <a:gdLst/>
              <a:ahLst/>
              <a:cxnLst/>
              <a:rect l="l" t="t" r="r" b="b"/>
              <a:pathLst>
                <a:path w="22693" h="10766" extrusionOk="0">
                  <a:moveTo>
                    <a:pt x="1" y="0"/>
                  </a:moveTo>
                  <a:cubicBezTo>
                    <a:pt x="324" y="5992"/>
                    <a:pt x="5269" y="10766"/>
                    <a:pt x="11356" y="10766"/>
                  </a:cubicBezTo>
                  <a:cubicBezTo>
                    <a:pt x="17443" y="10766"/>
                    <a:pt x="22388" y="5973"/>
                    <a:pt x="22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64980" y="4692126"/>
              <a:ext cx="1003515" cy="501702"/>
            </a:xfrm>
            <a:custGeom>
              <a:avLst/>
              <a:gdLst/>
              <a:ahLst/>
              <a:cxnLst/>
              <a:rect l="l" t="t" r="r" b="b"/>
              <a:pathLst>
                <a:path w="44700" h="22350" extrusionOk="0">
                  <a:moveTo>
                    <a:pt x="22350" y="0"/>
                  </a:moveTo>
                  <a:cubicBezTo>
                    <a:pt x="10025" y="0"/>
                    <a:pt x="1" y="10005"/>
                    <a:pt x="1" y="22350"/>
                  </a:cubicBezTo>
                  <a:lnTo>
                    <a:pt x="44700" y="22350"/>
                  </a:lnTo>
                  <a:cubicBezTo>
                    <a:pt x="44700" y="10005"/>
                    <a:pt x="34695" y="0"/>
                    <a:pt x="2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63295" y="4943183"/>
              <a:ext cx="501757" cy="250649"/>
            </a:xfrm>
            <a:custGeom>
              <a:avLst/>
              <a:gdLst/>
              <a:ahLst/>
              <a:cxnLst/>
              <a:rect l="l" t="t" r="r" b="b"/>
              <a:pathLst>
                <a:path w="22350" h="11166" extrusionOk="0">
                  <a:moveTo>
                    <a:pt x="11185" y="1"/>
                  </a:moveTo>
                  <a:cubicBezTo>
                    <a:pt x="5003" y="1"/>
                    <a:pt x="0" y="4984"/>
                    <a:pt x="0" y="11166"/>
                  </a:cubicBezTo>
                  <a:lnTo>
                    <a:pt x="22350" y="11166"/>
                  </a:lnTo>
                  <a:cubicBezTo>
                    <a:pt x="22350" y="4984"/>
                    <a:pt x="17366" y="1"/>
                    <a:pt x="11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63295" y="4692126"/>
              <a:ext cx="501757" cy="251075"/>
            </a:xfrm>
            <a:custGeom>
              <a:avLst/>
              <a:gdLst/>
              <a:ahLst/>
              <a:cxnLst/>
              <a:rect l="l" t="t" r="r" b="b"/>
              <a:pathLst>
                <a:path w="22350" h="11185" extrusionOk="0">
                  <a:moveTo>
                    <a:pt x="0" y="0"/>
                  </a:moveTo>
                  <a:cubicBezTo>
                    <a:pt x="0" y="6182"/>
                    <a:pt x="5003" y="11185"/>
                    <a:pt x="11185" y="11185"/>
                  </a:cubicBezTo>
                  <a:cubicBezTo>
                    <a:pt x="17366" y="11185"/>
                    <a:pt x="22350" y="6182"/>
                    <a:pt x="22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7866" y="-50349"/>
              <a:ext cx="1247465" cy="623733"/>
            </a:xfrm>
            <a:custGeom>
              <a:avLst/>
              <a:gdLst/>
              <a:ahLst/>
              <a:cxnLst/>
              <a:rect l="l" t="t" r="r" b="b"/>
              <a:pathLst>
                <a:path w="44700" h="22350" extrusionOk="0">
                  <a:moveTo>
                    <a:pt x="1" y="0"/>
                  </a:moveTo>
                  <a:cubicBezTo>
                    <a:pt x="1" y="12344"/>
                    <a:pt x="10005" y="22349"/>
                    <a:pt x="22350" y="22349"/>
                  </a:cubicBezTo>
                  <a:cubicBezTo>
                    <a:pt x="34675" y="22349"/>
                    <a:pt x="44699" y="12344"/>
                    <a:pt x="44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36291" y="-50349"/>
              <a:ext cx="311615" cy="623733"/>
            </a:xfrm>
            <a:custGeom>
              <a:avLst/>
              <a:gdLst/>
              <a:ahLst/>
              <a:cxnLst/>
              <a:rect l="l" t="t" r="r" b="b"/>
              <a:pathLst>
                <a:path w="11166" h="22350" extrusionOk="0">
                  <a:moveTo>
                    <a:pt x="11166" y="0"/>
                  </a:moveTo>
                  <a:cubicBezTo>
                    <a:pt x="4984" y="0"/>
                    <a:pt x="1" y="5002"/>
                    <a:pt x="1" y="11184"/>
                  </a:cubicBezTo>
                  <a:cubicBezTo>
                    <a:pt x="1" y="17366"/>
                    <a:pt x="4984" y="22349"/>
                    <a:pt x="11166" y="22349"/>
                  </a:cubicBezTo>
                  <a:lnTo>
                    <a:pt x="11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24188" y="-50349"/>
              <a:ext cx="312145" cy="623733"/>
            </a:xfrm>
            <a:custGeom>
              <a:avLst/>
              <a:gdLst/>
              <a:ahLst/>
              <a:cxnLst/>
              <a:rect l="l" t="t" r="r" b="b"/>
              <a:pathLst>
                <a:path w="11185" h="22350" extrusionOk="0">
                  <a:moveTo>
                    <a:pt x="0" y="0"/>
                  </a:moveTo>
                  <a:lnTo>
                    <a:pt x="0" y="22349"/>
                  </a:lnTo>
                  <a:cubicBezTo>
                    <a:pt x="6182" y="22349"/>
                    <a:pt x="11185" y="17366"/>
                    <a:pt x="11185" y="11184"/>
                  </a:cubicBezTo>
                  <a:cubicBezTo>
                    <a:pt x="11185" y="5002"/>
                    <a:pt x="618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7431818" y="1229669"/>
              <a:ext cx="735875" cy="224360"/>
              <a:chOff x="961850" y="630864"/>
              <a:chExt cx="780025" cy="237821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961850" y="630864"/>
                <a:ext cx="470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6" extrusionOk="0">
                    <a:moveTo>
                      <a:pt x="647" y="1"/>
                    </a:moveTo>
                    <a:cubicBezTo>
                      <a:pt x="286" y="1"/>
                      <a:pt x="1" y="286"/>
                      <a:pt x="1" y="648"/>
                    </a:cubicBezTo>
                    <a:cubicBezTo>
                      <a:pt x="1" y="990"/>
                      <a:pt x="286" y="1275"/>
                      <a:pt x="647" y="1275"/>
                    </a:cubicBezTo>
                    <a:cubicBezTo>
                      <a:pt x="990" y="1275"/>
                      <a:pt x="1275" y="990"/>
                      <a:pt x="1275" y="648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06640" y="630864"/>
                <a:ext cx="47056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628" y="1"/>
                    </a:moveTo>
                    <a:cubicBezTo>
                      <a:pt x="286" y="1"/>
                      <a:pt x="1" y="286"/>
                      <a:pt x="1" y="648"/>
                    </a:cubicBezTo>
                    <a:cubicBezTo>
                      <a:pt x="1" y="990"/>
                      <a:pt x="286" y="1275"/>
                      <a:pt x="628" y="1275"/>
                    </a:cubicBezTo>
                    <a:cubicBezTo>
                      <a:pt x="990" y="1275"/>
                      <a:pt x="1275" y="990"/>
                      <a:pt x="1275" y="648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450767" y="630864"/>
                <a:ext cx="477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76" extrusionOk="0">
                    <a:moveTo>
                      <a:pt x="647" y="1"/>
                    </a:moveTo>
                    <a:cubicBezTo>
                      <a:pt x="285" y="1"/>
                      <a:pt x="0" y="286"/>
                      <a:pt x="0" y="648"/>
                    </a:cubicBezTo>
                    <a:cubicBezTo>
                      <a:pt x="0" y="990"/>
                      <a:pt x="285" y="1275"/>
                      <a:pt x="647" y="1275"/>
                    </a:cubicBezTo>
                    <a:cubicBezTo>
                      <a:pt x="1008" y="1275"/>
                      <a:pt x="1293" y="990"/>
                      <a:pt x="1293" y="648"/>
                    </a:cubicBezTo>
                    <a:cubicBezTo>
                      <a:pt x="1293" y="286"/>
                      <a:pt x="1008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694856" y="630864"/>
                <a:ext cx="470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6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989" y="1275"/>
                      <a:pt x="1275" y="990"/>
                      <a:pt x="1275" y="648"/>
                    </a:cubicBezTo>
                    <a:cubicBezTo>
                      <a:pt x="1275" y="286"/>
                      <a:pt x="989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61850" y="820965"/>
                <a:ext cx="47019" cy="47719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94" extrusionOk="0">
                    <a:moveTo>
                      <a:pt x="647" y="1"/>
                    </a:moveTo>
                    <a:cubicBezTo>
                      <a:pt x="286" y="1"/>
                      <a:pt x="1" y="286"/>
                      <a:pt x="1" y="647"/>
                    </a:cubicBezTo>
                    <a:cubicBezTo>
                      <a:pt x="1" y="1009"/>
                      <a:pt x="286" y="1294"/>
                      <a:pt x="647" y="1294"/>
                    </a:cubicBezTo>
                    <a:cubicBezTo>
                      <a:pt x="990" y="1294"/>
                      <a:pt x="1275" y="1009"/>
                      <a:pt x="1275" y="647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206640" y="820965"/>
                <a:ext cx="47056" cy="47719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94" extrusionOk="0">
                    <a:moveTo>
                      <a:pt x="628" y="1"/>
                    </a:moveTo>
                    <a:cubicBezTo>
                      <a:pt x="286" y="1"/>
                      <a:pt x="1" y="286"/>
                      <a:pt x="1" y="647"/>
                    </a:cubicBezTo>
                    <a:cubicBezTo>
                      <a:pt x="1" y="1009"/>
                      <a:pt x="286" y="1294"/>
                      <a:pt x="628" y="1294"/>
                    </a:cubicBezTo>
                    <a:cubicBezTo>
                      <a:pt x="990" y="1294"/>
                      <a:pt x="1275" y="1009"/>
                      <a:pt x="1275" y="647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450767" y="820965"/>
                <a:ext cx="47719" cy="47719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94" extrusionOk="0">
                    <a:moveTo>
                      <a:pt x="647" y="1"/>
                    </a:moveTo>
                    <a:cubicBezTo>
                      <a:pt x="285" y="1"/>
                      <a:pt x="0" y="286"/>
                      <a:pt x="0" y="647"/>
                    </a:cubicBezTo>
                    <a:cubicBezTo>
                      <a:pt x="0" y="1009"/>
                      <a:pt x="285" y="1294"/>
                      <a:pt x="647" y="1294"/>
                    </a:cubicBezTo>
                    <a:cubicBezTo>
                      <a:pt x="1008" y="1294"/>
                      <a:pt x="1293" y="1009"/>
                      <a:pt x="1293" y="647"/>
                    </a:cubicBezTo>
                    <a:cubicBezTo>
                      <a:pt x="1293" y="286"/>
                      <a:pt x="1008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694856" y="820965"/>
                <a:ext cx="47019" cy="47719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94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7"/>
                    </a:cubicBezTo>
                    <a:cubicBezTo>
                      <a:pt x="0" y="1009"/>
                      <a:pt x="286" y="1294"/>
                      <a:pt x="647" y="1294"/>
                    </a:cubicBezTo>
                    <a:cubicBezTo>
                      <a:pt x="989" y="1294"/>
                      <a:pt x="1275" y="1009"/>
                      <a:pt x="1275" y="647"/>
                    </a:cubicBezTo>
                    <a:cubicBezTo>
                      <a:pt x="1275" y="286"/>
                      <a:pt x="989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881533" y="3998112"/>
              <a:ext cx="737197" cy="223699"/>
              <a:chOff x="1060054" y="3979524"/>
              <a:chExt cx="781426" cy="23712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060054" y="3979524"/>
                <a:ext cx="47019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5" extrusionOk="0">
                    <a:moveTo>
                      <a:pt x="647" y="0"/>
                    </a:moveTo>
                    <a:cubicBezTo>
                      <a:pt x="286" y="0"/>
                      <a:pt x="0" y="286"/>
                      <a:pt x="0" y="628"/>
                    </a:cubicBezTo>
                    <a:cubicBezTo>
                      <a:pt x="0" y="989"/>
                      <a:pt x="286" y="1275"/>
                      <a:pt x="647" y="1275"/>
                    </a:cubicBezTo>
                    <a:cubicBezTo>
                      <a:pt x="990" y="1275"/>
                      <a:pt x="1275" y="989"/>
                      <a:pt x="1275" y="628"/>
                    </a:cubicBezTo>
                    <a:cubicBezTo>
                      <a:pt x="1275" y="286"/>
                      <a:pt x="990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304844" y="3979524"/>
                <a:ext cx="47056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5" extrusionOk="0">
                    <a:moveTo>
                      <a:pt x="628" y="0"/>
                    </a:moveTo>
                    <a:cubicBezTo>
                      <a:pt x="286" y="0"/>
                      <a:pt x="1" y="286"/>
                      <a:pt x="1" y="628"/>
                    </a:cubicBezTo>
                    <a:cubicBezTo>
                      <a:pt x="1" y="989"/>
                      <a:pt x="286" y="1275"/>
                      <a:pt x="628" y="1275"/>
                    </a:cubicBezTo>
                    <a:cubicBezTo>
                      <a:pt x="990" y="1275"/>
                      <a:pt x="1275" y="989"/>
                      <a:pt x="1275" y="628"/>
                    </a:cubicBezTo>
                    <a:cubicBezTo>
                      <a:pt x="1275" y="286"/>
                      <a:pt x="990" y="0"/>
                      <a:pt x="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48933" y="3979524"/>
                <a:ext cx="47756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275" extrusionOk="0">
                    <a:moveTo>
                      <a:pt x="648" y="0"/>
                    </a:moveTo>
                    <a:cubicBezTo>
                      <a:pt x="286" y="0"/>
                      <a:pt x="1" y="286"/>
                      <a:pt x="1" y="628"/>
                    </a:cubicBezTo>
                    <a:cubicBezTo>
                      <a:pt x="1" y="989"/>
                      <a:pt x="286" y="1275"/>
                      <a:pt x="648" y="1275"/>
                    </a:cubicBezTo>
                    <a:cubicBezTo>
                      <a:pt x="1009" y="1275"/>
                      <a:pt x="1294" y="989"/>
                      <a:pt x="1294" y="628"/>
                    </a:cubicBezTo>
                    <a:cubicBezTo>
                      <a:pt x="1294" y="286"/>
                      <a:pt x="1009" y="0"/>
                      <a:pt x="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793760" y="3979524"/>
                <a:ext cx="47719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75" extrusionOk="0">
                    <a:moveTo>
                      <a:pt x="647" y="0"/>
                    </a:moveTo>
                    <a:cubicBezTo>
                      <a:pt x="286" y="0"/>
                      <a:pt x="0" y="286"/>
                      <a:pt x="0" y="628"/>
                    </a:cubicBezTo>
                    <a:cubicBezTo>
                      <a:pt x="0" y="989"/>
                      <a:pt x="286" y="1275"/>
                      <a:pt x="647" y="1275"/>
                    </a:cubicBezTo>
                    <a:cubicBezTo>
                      <a:pt x="1008" y="1275"/>
                      <a:pt x="1294" y="989"/>
                      <a:pt x="1294" y="628"/>
                    </a:cubicBezTo>
                    <a:cubicBezTo>
                      <a:pt x="1294" y="286"/>
                      <a:pt x="970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60054" y="4169588"/>
                <a:ext cx="470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6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29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990" y="1275"/>
                      <a:pt x="1275" y="990"/>
                      <a:pt x="1275" y="629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304844" y="4169588"/>
                <a:ext cx="47056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628" y="1"/>
                    </a:moveTo>
                    <a:cubicBezTo>
                      <a:pt x="286" y="1"/>
                      <a:pt x="1" y="286"/>
                      <a:pt x="1" y="629"/>
                    </a:cubicBezTo>
                    <a:cubicBezTo>
                      <a:pt x="1" y="990"/>
                      <a:pt x="286" y="1275"/>
                      <a:pt x="628" y="1275"/>
                    </a:cubicBezTo>
                    <a:cubicBezTo>
                      <a:pt x="990" y="1275"/>
                      <a:pt x="1275" y="990"/>
                      <a:pt x="1275" y="629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548933" y="4169588"/>
                <a:ext cx="47756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276" extrusionOk="0">
                    <a:moveTo>
                      <a:pt x="648" y="1"/>
                    </a:moveTo>
                    <a:cubicBezTo>
                      <a:pt x="286" y="1"/>
                      <a:pt x="1" y="286"/>
                      <a:pt x="1" y="629"/>
                    </a:cubicBezTo>
                    <a:cubicBezTo>
                      <a:pt x="1" y="990"/>
                      <a:pt x="286" y="1275"/>
                      <a:pt x="648" y="1275"/>
                    </a:cubicBezTo>
                    <a:cubicBezTo>
                      <a:pt x="1009" y="1275"/>
                      <a:pt x="1294" y="990"/>
                      <a:pt x="1294" y="629"/>
                    </a:cubicBezTo>
                    <a:cubicBezTo>
                      <a:pt x="1294" y="286"/>
                      <a:pt x="1009" y="1"/>
                      <a:pt x="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793760" y="4169588"/>
                <a:ext cx="477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76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29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1008" y="1275"/>
                      <a:pt x="1294" y="990"/>
                      <a:pt x="1294" y="629"/>
                    </a:cubicBezTo>
                    <a:cubicBezTo>
                      <a:pt x="1294" y="286"/>
                      <a:pt x="97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39;p2"/>
            <p:cNvSpPr/>
            <p:nvPr/>
          </p:nvSpPr>
          <p:spPr>
            <a:xfrm>
              <a:off x="7431826" y="4565313"/>
              <a:ext cx="1247959" cy="624265"/>
            </a:xfrm>
            <a:custGeom>
              <a:avLst/>
              <a:gdLst/>
              <a:ahLst/>
              <a:cxnLst/>
              <a:rect l="l" t="t" r="r" b="b"/>
              <a:pathLst>
                <a:path w="43654" h="21837" extrusionOk="0">
                  <a:moveTo>
                    <a:pt x="21817" y="1"/>
                  </a:moveTo>
                  <a:cubicBezTo>
                    <a:pt x="9777" y="1"/>
                    <a:pt x="0" y="9777"/>
                    <a:pt x="0" y="21837"/>
                  </a:cubicBezTo>
                  <a:lnTo>
                    <a:pt x="43653" y="21837"/>
                  </a:lnTo>
                  <a:cubicBezTo>
                    <a:pt x="43653" y="9777"/>
                    <a:pt x="33877" y="1"/>
                    <a:pt x="21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056587" y="3942722"/>
              <a:ext cx="311604" cy="623722"/>
            </a:xfrm>
            <a:custGeom>
              <a:avLst/>
              <a:gdLst/>
              <a:ahLst/>
              <a:cxnLst/>
              <a:rect l="l" t="t" r="r" b="b"/>
              <a:pathLst>
                <a:path w="10900" h="21818" extrusionOk="0">
                  <a:moveTo>
                    <a:pt x="0" y="1"/>
                  </a:moveTo>
                  <a:lnTo>
                    <a:pt x="0" y="21818"/>
                  </a:lnTo>
                  <a:cubicBezTo>
                    <a:pt x="6011" y="21818"/>
                    <a:pt x="10899" y="16948"/>
                    <a:pt x="10899" y="10919"/>
                  </a:cubicBezTo>
                  <a:cubicBezTo>
                    <a:pt x="10899" y="4908"/>
                    <a:pt x="603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43935" y="4567486"/>
              <a:ext cx="311604" cy="623722"/>
            </a:xfrm>
            <a:custGeom>
              <a:avLst/>
              <a:gdLst/>
              <a:ahLst/>
              <a:cxnLst/>
              <a:rect l="l" t="t" r="r" b="b"/>
              <a:pathLst>
                <a:path w="10900" h="21818" extrusionOk="0">
                  <a:moveTo>
                    <a:pt x="10899" y="1"/>
                  </a:moveTo>
                  <a:cubicBezTo>
                    <a:pt x="4889" y="1"/>
                    <a:pt x="0" y="4870"/>
                    <a:pt x="0" y="10900"/>
                  </a:cubicBezTo>
                  <a:cubicBezTo>
                    <a:pt x="0" y="16929"/>
                    <a:pt x="4870" y="21818"/>
                    <a:pt x="10899" y="21818"/>
                  </a:cubicBezTo>
                  <a:lnTo>
                    <a:pt x="108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56587" y="3941636"/>
              <a:ext cx="623722" cy="1247959"/>
            </a:xfrm>
            <a:custGeom>
              <a:avLst/>
              <a:gdLst/>
              <a:ahLst/>
              <a:cxnLst/>
              <a:rect l="l" t="t" r="r" b="b"/>
              <a:pathLst>
                <a:path w="21818" h="43654" fill="none" extrusionOk="0">
                  <a:moveTo>
                    <a:pt x="0" y="43654"/>
                  </a:moveTo>
                  <a:cubicBezTo>
                    <a:pt x="12041" y="43654"/>
                    <a:pt x="21817" y="33877"/>
                    <a:pt x="21817" y="21818"/>
                  </a:cubicBezTo>
                  <a:cubicBezTo>
                    <a:pt x="21817" y="9759"/>
                    <a:pt x="12041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609782" y="-50343"/>
              <a:ext cx="1518723" cy="759674"/>
            </a:xfrm>
            <a:custGeom>
              <a:avLst/>
              <a:gdLst/>
              <a:ahLst/>
              <a:cxnLst/>
              <a:rect l="l" t="t" r="r" b="b"/>
              <a:pathLst>
                <a:path w="43654" h="21836" fill="none" extrusionOk="0">
                  <a:moveTo>
                    <a:pt x="0" y="0"/>
                  </a:moveTo>
                  <a:cubicBezTo>
                    <a:pt x="0" y="12059"/>
                    <a:pt x="9777" y="21836"/>
                    <a:pt x="21817" y="21836"/>
                  </a:cubicBezTo>
                  <a:cubicBezTo>
                    <a:pt x="33877" y="21836"/>
                    <a:pt x="43653" y="12059"/>
                    <a:pt x="4365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0354" y="328068"/>
              <a:ext cx="384325" cy="768599"/>
            </a:xfrm>
            <a:custGeom>
              <a:avLst/>
              <a:gdLst/>
              <a:ahLst/>
              <a:cxnLst/>
              <a:rect l="l" t="t" r="r" b="b"/>
              <a:pathLst>
                <a:path w="22351" h="44699" extrusionOk="0">
                  <a:moveTo>
                    <a:pt x="1" y="0"/>
                  </a:moveTo>
                  <a:lnTo>
                    <a:pt x="1" y="44699"/>
                  </a:lnTo>
                  <a:cubicBezTo>
                    <a:pt x="12345" y="44699"/>
                    <a:pt x="22350" y="34675"/>
                    <a:pt x="22350" y="22349"/>
                  </a:cubicBezTo>
                  <a:cubicBezTo>
                    <a:pt x="22350" y="10005"/>
                    <a:pt x="1234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0354" y="1"/>
              <a:ext cx="375161" cy="750287"/>
            </a:xfrm>
            <a:custGeom>
              <a:avLst/>
              <a:gdLst/>
              <a:ahLst/>
              <a:cxnLst/>
              <a:rect l="l" t="t" r="r" b="b"/>
              <a:pathLst>
                <a:path w="21818" h="43634" fill="none" extrusionOk="0">
                  <a:moveTo>
                    <a:pt x="1" y="43634"/>
                  </a:moveTo>
                  <a:cubicBezTo>
                    <a:pt x="12060" y="43634"/>
                    <a:pt x="21818" y="33857"/>
                    <a:pt x="21818" y="21798"/>
                  </a:cubicBezTo>
                  <a:cubicBezTo>
                    <a:pt x="21818" y="9739"/>
                    <a:pt x="12060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266738" y="1699250"/>
              <a:ext cx="1745100" cy="1745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5" name="Google Shape;205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6" name="Google Shape;206;p11"/>
          <p:cNvSpPr/>
          <p:nvPr/>
        </p:nvSpPr>
        <p:spPr>
          <a:xfrm rot="-5400000" flipH="1">
            <a:off x="8773634" y="131711"/>
            <a:ext cx="502083" cy="238645"/>
          </a:xfrm>
          <a:custGeom>
            <a:avLst/>
            <a:gdLst/>
            <a:ahLst/>
            <a:cxnLst/>
            <a:rect l="l" t="t" r="r" b="b"/>
            <a:pathLst>
              <a:path w="22693" h="10785" extrusionOk="0">
                <a:moveTo>
                  <a:pt x="0" y="0"/>
                </a:moveTo>
                <a:cubicBezTo>
                  <a:pt x="305" y="5992"/>
                  <a:pt x="5250" y="10785"/>
                  <a:pt x="11337" y="10785"/>
                </a:cubicBezTo>
                <a:cubicBezTo>
                  <a:pt x="17423" y="10785"/>
                  <a:pt x="22369" y="5992"/>
                  <a:pt x="226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"/>
          <p:cNvSpPr/>
          <p:nvPr/>
        </p:nvSpPr>
        <p:spPr>
          <a:xfrm rot="-5400000" flipH="1">
            <a:off x="8541961" y="131911"/>
            <a:ext cx="502083" cy="238247"/>
          </a:xfrm>
          <a:custGeom>
            <a:avLst/>
            <a:gdLst/>
            <a:ahLst/>
            <a:cxnLst/>
            <a:rect l="l" t="t" r="r" b="b"/>
            <a:pathLst>
              <a:path w="22693" h="10767" extrusionOk="0">
                <a:moveTo>
                  <a:pt x="11337" y="1"/>
                </a:moveTo>
                <a:cubicBezTo>
                  <a:pt x="5250" y="1"/>
                  <a:pt x="305" y="4794"/>
                  <a:pt x="0" y="10766"/>
                </a:cubicBezTo>
                <a:lnTo>
                  <a:pt x="22692" y="10766"/>
                </a:lnTo>
                <a:cubicBezTo>
                  <a:pt x="22369" y="4794"/>
                  <a:pt x="17423" y="1"/>
                  <a:pt x="113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"/>
          <p:cNvSpPr/>
          <p:nvPr/>
        </p:nvSpPr>
        <p:spPr>
          <a:xfrm rot="-5400000" flipH="1">
            <a:off x="8364584" y="-115362"/>
            <a:ext cx="238220" cy="501719"/>
          </a:xfrm>
          <a:custGeom>
            <a:avLst/>
            <a:gdLst/>
            <a:ahLst/>
            <a:cxnLst/>
            <a:rect l="l" t="t" r="r" b="b"/>
            <a:pathLst>
              <a:path w="10767" h="22674" extrusionOk="0">
                <a:moveTo>
                  <a:pt x="1" y="1"/>
                </a:moveTo>
                <a:lnTo>
                  <a:pt x="1" y="22674"/>
                </a:lnTo>
                <a:cubicBezTo>
                  <a:pt x="5993" y="22369"/>
                  <a:pt x="10767" y="17424"/>
                  <a:pt x="10767" y="11337"/>
                </a:cubicBezTo>
                <a:cubicBezTo>
                  <a:pt x="10767" y="5251"/>
                  <a:pt x="5993" y="286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"/>
          <p:cNvSpPr/>
          <p:nvPr/>
        </p:nvSpPr>
        <p:spPr>
          <a:xfrm rot="5400000">
            <a:off x="8298560" y="2980668"/>
            <a:ext cx="1164321" cy="552377"/>
          </a:xfrm>
          <a:custGeom>
            <a:avLst/>
            <a:gdLst/>
            <a:ahLst/>
            <a:cxnLst/>
            <a:rect l="l" t="t" r="r" b="b"/>
            <a:pathLst>
              <a:path w="22693" h="10766" extrusionOk="0">
                <a:moveTo>
                  <a:pt x="1" y="0"/>
                </a:moveTo>
                <a:cubicBezTo>
                  <a:pt x="324" y="5992"/>
                  <a:pt x="5269" y="10766"/>
                  <a:pt x="11356" y="10766"/>
                </a:cubicBezTo>
                <a:cubicBezTo>
                  <a:pt x="17443" y="10766"/>
                  <a:pt x="22388" y="5973"/>
                  <a:pt x="226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"/>
          <p:cNvSpPr/>
          <p:nvPr/>
        </p:nvSpPr>
        <p:spPr>
          <a:xfrm rot="10800000">
            <a:off x="7420623" y="4509233"/>
            <a:ext cx="311615" cy="623733"/>
          </a:xfrm>
          <a:custGeom>
            <a:avLst/>
            <a:gdLst/>
            <a:ahLst/>
            <a:cxnLst/>
            <a:rect l="l" t="t" r="r" b="b"/>
            <a:pathLst>
              <a:path w="11166" h="22350" extrusionOk="0">
                <a:moveTo>
                  <a:pt x="11166" y="0"/>
                </a:moveTo>
                <a:cubicBezTo>
                  <a:pt x="4984" y="0"/>
                  <a:pt x="1" y="5002"/>
                  <a:pt x="1" y="11184"/>
                </a:cubicBezTo>
                <a:cubicBezTo>
                  <a:pt x="1" y="17366"/>
                  <a:pt x="4984" y="22349"/>
                  <a:pt x="11166" y="22349"/>
                </a:cubicBezTo>
                <a:lnTo>
                  <a:pt x="1116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"/>
          <p:cNvSpPr/>
          <p:nvPr/>
        </p:nvSpPr>
        <p:spPr>
          <a:xfrm rot="10800000">
            <a:off x="7732196" y="4509233"/>
            <a:ext cx="312145" cy="623733"/>
          </a:xfrm>
          <a:custGeom>
            <a:avLst/>
            <a:gdLst/>
            <a:ahLst/>
            <a:cxnLst/>
            <a:rect l="l" t="t" r="r" b="b"/>
            <a:pathLst>
              <a:path w="11185" h="22350" extrusionOk="0">
                <a:moveTo>
                  <a:pt x="0" y="0"/>
                </a:moveTo>
                <a:lnTo>
                  <a:pt x="0" y="22349"/>
                </a:lnTo>
                <a:cubicBezTo>
                  <a:pt x="6182" y="22349"/>
                  <a:pt x="11185" y="17366"/>
                  <a:pt x="11185" y="11184"/>
                </a:cubicBezTo>
                <a:cubicBezTo>
                  <a:pt x="11185" y="5002"/>
                  <a:pt x="6182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"/>
          <p:cNvSpPr/>
          <p:nvPr/>
        </p:nvSpPr>
        <p:spPr>
          <a:xfrm rot="5400000">
            <a:off x="7484643" y="2710350"/>
            <a:ext cx="2239778" cy="1120351"/>
          </a:xfrm>
          <a:custGeom>
            <a:avLst/>
            <a:gdLst/>
            <a:ahLst/>
            <a:cxnLst/>
            <a:rect l="l" t="t" r="r" b="b"/>
            <a:pathLst>
              <a:path w="43654" h="21836" fill="none" extrusionOk="0">
                <a:moveTo>
                  <a:pt x="0" y="0"/>
                </a:moveTo>
                <a:cubicBezTo>
                  <a:pt x="0" y="12059"/>
                  <a:pt x="9777" y="21836"/>
                  <a:pt x="21817" y="21836"/>
                </a:cubicBezTo>
                <a:cubicBezTo>
                  <a:pt x="33877" y="21836"/>
                  <a:pt x="43653" y="12059"/>
                  <a:pt x="43653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1"/>
          <p:cNvSpPr/>
          <p:nvPr/>
        </p:nvSpPr>
        <p:spPr>
          <a:xfrm rot="-5400000" flipH="1">
            <a:off x="4531237" y="-159943"/>
            <a:ext cx="384325" cy="768599"/>
          </a:xfrm>
          <a:custGeom>
            <a:avLst/>
            <a:gdLst/>
            <a:ahLst/>
            <a:cxnLst/>
            <a:rect l="l" t="t" r="r" b="b"/>
            <a:pathLst>
              <a:path w="22351" h="44699" extrusionOk="0">
                <a:moveTo>
                  <a:pt x="1" y="0"/>
                </a:moveTo>
                <a:lnTo>
                  <a:pt x="1" y="44699"/>
                </a:lnTo>
                <a:cubicBezTo>
                  <a:pt x="12345" y="44699"/>
                  <a:pt x="22350" y="34675"/>
                  <a:pt x="22350" y="22349"/>
                </a:cubicBezTo>
                <a:cubicBezTo>
                  <a:pt x="22350" y="10005"/>
                  <a:pt x="12345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1"/>
          <p:cNvSpPr/>
          <p:nvPr/>
        </p:nvSpPr>
        <p:spPr>
          <a:xfrm rot="-5400000" flipH="1">
            <a:off x="4198596" y="-155369"/>
            <a:ext cx="375161" cy="750287"/>
          </a:xfrm>
          <a:custGeom>
            <a:avLst/>
            <a:gdLst/>
            <a:ahLst/>
            <a:cxnLst/>
            <a:rect l="l" t="t" r="r" b="b"/>
            <a:pathLst>
              <a:path w="21818" h="43634" fill="none" extrusionOk="0">
                <a:moveTo>
                  <a:pt x="1" y="43634"/>
                </a:moveTo>
                <a:cubicBezTo>
                  <a:pt x="12060" y="43634"/>
                  <a:pt x="21818" y="33857"/>
                  <a:pt x="21818" y="21798"/>
                </a:cubicBezTo>
                <a:cubicBezTo>
                  <a:pt x="21818" y="9739"/>
                  <a:pt x="12060" y="0"/>
                  <a:pt x="1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"/>
          <p:cNvSpPr/>
          <p:nvPr/>
        </p:nvSpPr>
        <p:spPr>
          <a:xfrm rot="5400000">
            <a:off x="-205582" y="2891111"/>
            <a:ext cx="822145" cy="411017"/>
          </a:xfrm>
          <a:custGeom>
            <a:avLst/>
            <a:gdLst/>
            <a:ahLst/>
            <a:cxnLst/>
            <a:rect l="l" t="t" r="r" b="b"/>
            <a:pathLst>
              <a:path w="44700" h="22350" extrusionOk="0">
                <a:moveTo>
                  <a:pt x="22350" y="0"/>
                </a:moveTo>
                <a:cubicBezTo>
                  <a:pt x="10025" y="0"/>
                  <a:pt x="1" y="10005"/>
                  <a:pt x="1" y="22350"/>
                </a:cubicBezTo>
                <a:lnTo>
                  <a:pt x="44700" y="22350"/>
                </a:lnTo>
                <a:cubicBezTo>
                  <a:pt x="44700" y="10005"/>
                  <a:pt x="34695" y="0"/>
                  <a:pt x="223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1"/>
          <p:cNvSpPr/>
          <p:nvPr/>
        </p:nvSpPr>
        <p:spPr>
          <a:xfrm rot="5400000">
            <a:off x="-102872" y="2377415"/>
            <a:ext cx="411072" cy="205343"/>
          </a:xfrm>
          <a:custGeom>
            <a:avLst/>
            <a:gdLst/>
            <a:ahLst/>
            <a:cxnLst/>
            <a:rect l="l" t="t" r="r" b="b"/>
            <a:pathLst>
              <a:path w="22350" h="11166" extrusionOk="0">
                <a:moveTo>
                  <a:pt x="11185" y="1"/>
                </a:moveTo>
                <a:cubicBezTo>
                  <a:pt x="5003" y="1"/>
                  <a:pt x="0" y="4984"/>
                  <a:pt x="0" y="11166"/>
                </a:cubicBezTo>
                <a:lnTo>
                  <a:pt x="22350" y="11166"/>
                </a:lnTo>
                <a:cubicBezTo>
                  <a:pt x="22350" y="4984"/>
                  <a:pt x="17366" y="1"/>
                  <a:pt x="111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"/>
          <p:cNvSpPr/>
          <p:nvPr/>
        </p:nvSpPr>
        <p:spPr>
          <a:xfrm rot="5400000">
            <a:off x="102617" y="2377240"/>
            <a:ext cx="411072" cy="205692"/>
          </a:xfrm>
          <a:custGeom>
            <a:avLst/>
            <a:gdLst/>
            <a:ahLst/>
            <a:cxnLst/>
            <a:rect l="l" t="t" r="r" b="b"/>
            <a:pathLst>
              <a:path w="22350" h="11185" extrusionOk="0">
                <a:moveTo>
                  <a:pt x="0" y="0"/>
                </a:moveTo>
                <a:cubicBezTo>
                  <a:pt x="0" y="6182"/>
                  <a:pt x="5003" y="11185"/>
                  <a:pt x="11185" y="11185"/>
                </a:cubicBezTo>
                <a:cubicBezTo>
                  <a:pt x="17366" y="11185"/>
                  <a:pt x="22350" y="6182"/>
                  <a:pt x="22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11"/>
          <p:cNvGrpSpPr/>
          <p:nvPr/>
        </p:nvGrpSpPr>
        <p:grpSpPr>
          <a:xfrm>
            <a:off x="7420633" y="954262"/>
            <a:ext cx="737197" cy="223699"/>
            <a:chOff x="1060054" y="3979524"/>
            <a:chExt cx="781426" cy="237120"/>
          </a:xfrm>
        </p:grpSpPr>
        <p:sp>
          <p:nvSpPr>
            <p:cNvPr id="219" name="Google Shape;219;p11"/>
            <p:cNvSpPr/>
            <p:nvPr/>
          </p:nvSpPr>
          <p:spPr>
            <a:xfrm>
              <a:off x="1060054" y="3979524"/>
              <a:ext cx="47019" cy="47019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1304844" y="3979524"/>
              <a:ext cx="47056" cy="47019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28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1548933" y="3979524"/>
              <a:ext cx="47756" cy="47019"/>
            </a:xfrm>
            <a:custGeom>
              <a:avLst/>
              <a:gdLst/>
              <a:ahLst/>
              <a:cxnLst/>
              <a:rect l="l" t="t" r="r" b="b"/>
              <a:pathLst>
                <a:path w="1295" h="1275" extrusionOk="0">
                  <a:moveTo>
                    <a:pt x="64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48" y="1275"/>
                  </a:cubicBezTo>
                  <a:cubicBezTo>
                    <a:pt x="1009" y="1275"/>
                    <a:pt x="1294" y="989"/>
                    <a:pt x="1294" y="628"/>
                  </a:cubicBezTo>
                  <a:cubicBezTo>
                    <a:pt x="1294" y="286"/>
                    <a:pt x="1009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1793760" y="3979524"/>
              <a:ext cx="47719" cy="47019"/>
            </a:xfrm>
            <a:custGeom>
              <a:avLst/>
              <a:gdLst/>
              <a:ahLst/>
              <a:cxnLst/>
              <a:rect l="l" t="t" r="r" b="b"/>
              <a:pathLst>
                <a:path w="1294" h="1275" extrusionOk="0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1008" y="1275"/>
                    <a:pt x="1294" y="989"/>
                    <a:pt x="1294" y="628"/>
                  </a:cubicBezTo>
                  <a:cubicBezTo>
                    <a:pt x="1294" y="286"/>
                    <a:pt x="97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1060054" y="4169588"/>
              <a:ext cx="47019" cy="47056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1304844" y="4169588"/>
              <a:ext cx="47056" cy="47056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62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28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548933" y="4169588"/>
              <a:ext cx="47756" cy="47056"/>
            </a:xfrm>
            <a:custGeom>
              <a:avLst/>
              <a:gdLst/>
              <a:ahLst/>
              <a:cxnLst/>
              <a:rect l="l" t="t" r="r" b="b"/>
              <a:pathLst>
                <a:path w="1295" h="1276" extrusionOk="0">
                  <a:moveTo>
                    <a:pt x="64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48" y="1275"/>
                  </a:cubicBezTo>
                  <a:cubicBezTo>
                    <a:pt x="1009" y="1275"/>
                    <a:pt x="1294" y="990"/>
                    <a:pt x="1294" y="629"/>
                  </a:cubicBezTo>
                  <a:cubicBezTo>
                    <a:pt x="1294" y="286"/>
                    <a:pt x="1009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793760" y="4169588"/>
              <a:ext cx="47719" cy="47056"/>
            </a:xfrm>
            <a:custGeom>
              <a:avLst/>
              <a:gdLst/>
              <a:ahLst/>
              <a:cxnLst/>
              <a:rect l="l" t="t" r="r" b="b"/>
              <a:pathLst>
                <a:path w="1294" h="1276" extrusionOk="0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1008" y="1275"/>
                    <a:pt x="1294" y="990"/>
                    <a:pt x="1294" y="629"/>
                  </a:cubicBezTo>
                  <a:cubicBezTo>
                    <a:pt x="1294" y="286"/>
                    <a:pt x="97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704000" cy="15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grpSp>
        <p:nvGrpSpPr>
          <p:cNvPr id="231" name="Google Shape;231;p13"/>
          <p:cNvGrpSpPr/>
          <p:nvPr/>
        </p:nvGrpSpPr>
        <p:grpSpPr>
          <a:xfrm>
            <a:off x="-14664" y="-42800"/>
            <a:ext cx="9195780" cy="5169956"/>
            <a:chOff x="-14664" y="-42800"/>
            <a:chExt cx="9195780" cy="5169956"/>
          </a:xfrm>
        </p:grpSpPr>
        <p:sp>
          <p:nvSpPr>
            <p:cNvPr id="232" name="Google Shape;232;p13"/>
            <p:cNvSpPr/>
            <p:nvPr/>
          </p:nvSpPr>
          <p:spPr>
            <a:xfrm rot="10800000" flipH="1">
              <a:off x="8832391" y="1857010"/>
              <a:ext cx="311615" cy="623733"/>
            </a:xfrm>
            <a:custGeom>
              <a:avLst/>
              <a:gdLst/>
              <a:ahLst/>
              <a:cxnLst/>
              <a:rect l="l" t="t" r="r" b="b"/>
              <a:pathLst>
                <a:path w="11166" h="22350" extrusionOk="0">
                  <a:moveTo>
                    <a:pt x="11166" y="0"/>
                  </a:moveTo>
                  <a:cubicBezTo>
                    <a:pt x="4984" y="0"/>
                    <a:pt x="1" y="5002"/>
                    <a:pt x="1" y="11184"/>
                  </a:cubicBezTo>
                  <a:cubicBezTo>
                    <a:pt x="1" y="17366"/>
                    <a:pt x="4984" y="22349"/>
                    <a:pt x="11166" y="22349"/>
                  </a:cubicBezTo>
                  <a:lnTo>
                    <a:pt x="11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rot="10800000" flipH="1">
              <a:off x="8520288" y="1857010"/>
              <a:ext cx="312145" cy="623733"/>
            </a:xfrm>
            <a:custGeom>
              <a:avLst/>
              <a:gdLst/>
              <a:ahLst/>
              <a:cxnLst/>
              <a:rect l="l" t="t" r="r" b="b"/>
              <a:pathLst>
                <a:path w="11185" h="22350" extrusionOk="0">
                  <a:moveTo>
                    <a:pt x="0" y="0"/>
                  </a:moveTo>
                  <a:lnTo>
                    <a:pt x="0" y="22349"/>
                  </a:lnTo>
                  <a:cubicBezTo>
                    <a:pt x="6182" y="22349"/>
                    <a:pt x="11185" y="17366"/>
                    <a:pt x="11185" y="11184"/>
                  </a:cubicBezTo>
                  <a:cubicBezTo>
                    <a:pt x="11185" y="5002"/>
                    <a:pt x="6182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-10354" y="4030489"/>
              <a:ext cx="384325" cy="768599"/>
            </a:xfrm>
            <a:custGeom>
              <a:avLst/>
              <a:gdLst/>
              <a:ahLst/>
              <a:cxnLst/>
              <a:rect l="l" t="t" r="r" b="b"/>
              <a:pathLst>
                <a:path w="22351" h="44699" extrusionOk="0">
                  <a:moveTo>
                    <a:pt x="1" y="0"/>
                  </a:moveTo>
                  <a:lnTo>
                    <a:pt x="1" y="44699"/>
                  </a:lnTo>
                  <a:cubicBezTo>
                    <a:pt x="12345" y="44699"/>
                    <a:pt x="22350" y="34675"/>
                    <a:pt x="22350" y="22349"/>
                  </a:cubicBezTo>
                  <a:cubicBezTo>
                    <a:pt x="22350" y="10005"/>
                    <a:pt x="12345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-10354" y="4376869"/>
              <a:ext cx="375161" cy="750287"/>
            </a:xfrm>
            <a:custGeom>
              <a:avLst/>
              <a:gdLst/>
              <a:ahLst/>
              <a:cxnLst/>
              <a:rect l="l" t="t" r="r" b="b"/>
              <a:pathLst>
                <a:path w="21818" h="43634" fill="none" extrusionOk="0">
                  <a:moveTo>
                    <a:pt x="1" y="43634"/>
                  </a:moveTo>
                  <a:cubicBezTo>
                    <a:pt x="12060" y="43634"/>
                    <a:pt x="21818" y="33857"/>
                    <a:pt x="21818" y="21798"/>
                  </a:cubicBezTo>
                  <a:cubicBezTo>
                    <a:pt x="21818" y="9739"/>
                    <a:pt x="12060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rot="10800000" flipH="1">
              <a:off x="-10352" y="2"/>
              <a:ext cx="502083" cy="238645"/>
            </a:xfrm>
            <a:custGeom>
              <a:avLst/>
              <a:gdLst/>
              <a:ahLst/>
              <a:cxnLst/>
              <a:rect l="l" t="t" r="r" b="b"/>
              <a:pathLst>
                <a:path w="22693" h="10785" extrusionOk="0">
                  <a:moveTo>
                    <a:pt x="0" y="0"/>
                  </a:moveTo>
                  <a:cubicBezTo>
                    <a:pt x="305" y="5992"/>
                    <a:pt x="5250" y="10785"/>
                    <a:pt x="11337" y="10785"/>
                  </a:cubicBezTo>
                  <a:cubicBezTo>
                    <a:pt x="17423" y="10785"/>
                    <a:pt x="22369" y="5992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rot="10800000" flipH="1">
              <a:off x="-10352" y="231875"/>
              <a:ext cx="502083" cy="238247"/>
            </a:xfrm>
            <a:custGeom>
              <a:avLst/>
              <a:gdLst/>
              <a:ahLst/>
              <a:cxnLst/>
              <a:rect l="l" t="t" r="r" b="b"/>
              <a:pathLst>
                <a:path w="22693" h="10767" extrusionOk="0">
                  <a:moveTo>
                    <a:pt x="11337" y="1"/>
                  </a:moveTo>
                  <a:cubicBezTo>
                    <a:pt x="5250" y="1"/>
                    <a:pt x="305" y="4794"/>
                    <a:pt x="0" y="10766"/>
                  </a:cubicBezTo>
                  <a:lnTo>
                    <a:pt x="22692" y="10766"/>
                  </a:lnTo>
                  <a:cubicBezTo>
                    <a:pt x="22369" y="4794"/>
                    <a:pt x="17423" y="1"/>
                    <a:pt x="11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 rot="10800000" flipH="1">
              <a:off x="-14664" y="388740"/>
              <a:ext cx="238220" cy="501719"/>
            </a:xfrm>
            <a:custGeom>
              <a:avLst/>
              <a:gdLst/>
              <a:ahLst/>
              <a:cxnLst/>
              <a:rect l="l" t="t" r="r" b="b"/>
              <a:pathLst>
                <a:path w="10767" h="22674" extrusionOk="0">
                  <a:moveTo>
                    <a:pt x="1" y="1"/>
                  </a:moveTo>
                  <a:lnTo>
                    <a:pt x="1" y="22674"/>
                  </a:lnTo>
                  <a:cubicBezTo>
                    <a:pt x="5993" y="22369"/>
                    <a:pt x="10767" y="17424"/>
                    <a:pt x="10767" y="11337"/>
                  </a:cubicBezTo>
                  <a:cubicBezTo>
                    <a:pt x="10767" y="5251"/>
                    <a:pt x="5993" y="2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7954771" y="-32236"/>
              <a:ext cx="1226344" cy="613172"/>
            </a:xfrm>
            <a:custGeom>
              <a:avLst/>
              <a:gdLst/>
              <a:ahLst/>
              <a:cxnLst/>
              <a:rect l="l" t="t" r="r" b="b"/>
              <a:pathLst>
                <a:path w="44700" h="22350" extrusionOk="0">
                  <a:moveTo>
                    <a:pt x="1" y="0"/>
                  </a:moveTo>
                  <a:cubicBezTo>
                    <a:pt x="1" y="12344"/>
                    <a:pt x="10005" y="22349"/>
                    <a:pt x="22350" y="22349"/>
                  </a:cubicBezTo>
                  <a:cubicBezTo>
                    <a:pt x="34675" y="22349"/>
                    <a:pt x="44699" y="12344"/>
                    <a:pt x="446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8058183" y="-42800"/>
              <a:ext cx="1019495" cy="509748"/>
            </a:xfrm>
            <a:custGeom>
              <a:avLst/>
              <a:gdLst/>
              <a:ahLst/>
              <a:cxnLst/>
              <a:rect l="l" t="t" r="r" b="b"/>
              <a:pathLst>
                <a:path w="44700" h="22350" extrusionOk="0">
                  <a:moveTo>
                    <a:pt x="1" y="0"/>
                  </a:moveTo>
                  <a:cubicBezTo>
                    <a:pt x="1" y="12344"/>
                    <a:pt x="10005" y="22349"/>
                    <a:pt x="22350" y="22349"/>
                  </a:cubicBezTo>
                  <a:cubicBezTo>
                    <a:pt x="34675" y="22349"/>
                    <a:pt x="44699" y="12344"/>
                    <a:pt x="44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3" name="Google Shape;243;p14"/>
          <p:cNvSpPr/>
          <p:nvPr/>
        </p:nvSpPr>
        <p:spPr>
          <a:xfrm rot="10800000" flipH="1">
            <a:off x="7984276" y="11"/>
            <a:ext cx="1247959" cy="624265"/>
          </a:xfrm>
          <a:custGeom>
            <a:avLst/>
            <a:gdLst/>
            <a:ahLst/>
            <a:cxnLst/>
            <a:rect l="l" t="t" r="r" b="b"/>
            <a:pathLst>
              <a:path w="43654" h="21837" extrusionOk="0">
                <a:moveTo>
                  <a:pt x="21817" y="1"/>
                </a:moveTo>
                <a:cubicBezTo>
                  <a:pt x="9777" y="1"/>
                  <a:pt x="0" y="9777"/>
                  <a:pt x="0" y="21837"/>
                </a:cubicBezTo>
                <a:lnTo>
                  <a:pt x="43653" y="21837"/>
                </a:lnTo>
                <a:cubicBezTo>
                  <a:pt x="43653" y="9777"/>
                  <a:pt x="33877" y="1"/>
                  <a:pt x="218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"/>
          <p:cNvSpPr/>
          <p:nvPr/>
        </p:nvSpPr>
        <p:spPr>
          <a:xfrm rot="-5400000" flipH="1">
            <a:off x="134482" y="4717646"/>
            <a:ext cx="275968" cy="552380"/>
          </a:xfrm>
          <a:custGeom>
            <a:avLst/>
            <a:gdLst/>
            <a:ahLst/>
            <a:cxnLst/>
            <a:rect l="l" t="t" r="r" b="b"/>
            <a:pathLst>
              <a:path w="11166" h="22350" extrusionOk="0">
                <a:moveTo>
                  <a:pt x="11166" y="0"/>
                </a:moveTo>
                <a:cubicBezTo>
                  <a:pt x="4984" y="0"/>
                  <a:pt x="1" y="5002"/>
                  <a:pt x="1" y="11184"/>
                </a:cubicBezTo>
                <a:cubicBezTo>
                  <a:pt x="1" y="17366"/>
                  <a:pt x="4984" y="22349"/>
                  <a:pt x="11166" y="22349"/>
                </a:cubicBezTo>
                <a:lnTo>
                  <a:pt x="1116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"/>
          <p:cNvSpPr/>
          <p:nvPr/>
        </p:nvSpPr>
        <p:spPr>
          <a:xfrm rot="-5400000" flipH="1">
            <a:off x="134247" y="4441477"/>
            <a:ext cx="276437" cy="552380"/>
          </a:xfrm>
          <a:custGeom>
            <a:avLst/>
            <a:gdLst/>
            <a:ahLst/>
            <a:cxnLst/>
            <a:rect l="l" t="t" r="r" b="b"/>
            <a:pathLst>
              <a:path w="11185" h="22350" extrusionOk="0">
                <a:moveTo>
                  <a:pt x="0" y="0"/>
                </a:moveTo>
                <a:lnTo>
                  <a:pt x="0" y="22349"/>
                </a:lnTo>
                <a:cubicBezTo>
                  <a:pt x="6182" y="22349"/>
                  <a:pt x="11185" y="17366"/>
                  <a:pt x="11185" y="11184"/>
                </a:cubicBezTo>
                <a:cubicBezTo>
                  <a:pt x="11185" y="5002"/>
                  <a:pt x="6182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"/>
          <p:cNvSpPr/>
          <p:nvPr/>
        </p:nvSpPr>
        <p:spPr>
          <a:xfrm rot="5400000">
            <a:off x="4249127" y="-192144"/>
            <a:ext cx="384325" cy="768599"/>
          </a:xfrm>
          <a:custGeom>
            <a:avLst/>
            <a:gdLst/>
            <a:ahLst/>
            <a:cxnLst/>
            <a:rect l="l" t="t" r="r" b="b"/>
            <a:pathLst>
              <a:path w="22351" h="44699" extrusionOk="0">
                <a:moveTo>
                  <a:pt x="1" y="0"/>
                </a:moveTo>
                <a:lnTo>
                  <a:pt x="1" y="44699"/>
                </a:lnTo>
                <a:cubicBezTo>
                  <a:pt x="12345" y="44699"/>
                  <a:pt x="22350" y="34675"/>
                  <a:pt x="22350" y="22349"/>
                </a:cubicBezTo>
                <a:cubicBezTo>
                  <a:pt x="22350" y="10005"/>
                  <a:pt x="12345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"/>
          <p:cNvSpPr/>
          <p:nvPr/>
        </p:nvSpPr>
        <p:spPr>
          <a:xfrm rot="5400000">
            <a:off x="4590933" y="-187570"/>
            <a:ext cx="375161" cy="750287"/>
          </a:xfrm>
          <a:custGeom>
            <a:avLst/>
            <a:gdLst/>
            <a:ahLst/>
            <a:cxnLst/>
            <a:rect l="l" t="t" r="r" b="b"/>
            <a:pathLst>
              <a:path w="21818" h="43634" fill="none" extrusionOk="0">
                <a:moveTo>
                  <a:pt x="1" y="43634"/>
                </a:moveTo>
                <a:cubicBezTo>
                  <a:pt x="12060" y="43634"/>
                  <a:pt x="21818" y="33857"/>
                  <a:pt x="21818" y="21798"/>
                </a:cubicBezTo>
                <a:cubicBezTo>
                  <a:pt x="21818" y="9739"/>
                  <a:pt x="12060" y="0"/>
                  <a:pt x="1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"/>
          <p:cNvSpPr/>
          <p:nvPr/>
        </p:nvSpPr>
        <p:spPr>
          <a:xfrm rot="5400000" flipH="1">
            <a:off x="-215935" y="1685881"/>
            <a:ext cx="822145" cy="411017"/>
          </a:xfrm>
          <a:custGeom>
            <a:avLst/>
            <a:gdLst/>
            <a:ahLst/>
            <a:cxnLst/>
            <a:rect l="l" t="t" r="r" b="b"/>
            <a:pathLst>
              <a:path w="44700" h="22350" extrusionOk="0">
                <a:moveTo>
                  <a:pt x="22350" y="0"/>
                </a:moveTo>
                <a:cubicBezTo>
                  <a:pt x="10025" y="0"/>
                  <a:pt x="1" y="10005"/>
                  <a:pt x="1" y="22350"/>
                </a:cubicBezTo>
                <a:lnTo>
                  <a:pt x="44700" y="22350"/>
                </a:lnTo>
                <a:cubicBezTo>
                  <a:pt x="44700" y="10005"/>
                  <a:pt x="34695" y="0"/>
                  <a:pt x="223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4"/>
          <p:cNvSpPr/>
          <p:nvPr/>
        </p:nvSpPr>
        <p:spPr>
          <a:xfrm rot="5400000" flipH="1">
            <a:off x="-113225" y="2405251"/>
            <a:ext cx="411072" cy="205343"/>
          </a:xfrm>
          <a:custGeom>
            <a:avLst/>
            <a:gdLst/>
            <a:ahLst/>
            <a:cxnLst/>
            <a:rect l="l" t="t" r="r" b="b"/>
            <a:pathLst>
              <a:path w="22350" h="11166" extrusionOk="0">
                <a:moveTo>
                  <a:pt x="11185" y="1"/>
                </a:moveTo>
                <a:cubicBezTo>
                  <a:pt x="5003" y="1"/>
                  <a:pt x="0" y="4984"/>
                  <a:pt x="0" y="11166"/>
                </a:cubicBezTo>
                <a:lnTo>
                  <a:pt x="22350" y="11166"/>
                </a:lnTo>
                <a:cubicBezTo>
                  <a:pt x="22350" y="4984"/>
                  <a:pt x="17366" y="1"/>
                  <a:pt x="111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4"/>
          <p:cNvSpPr/>
          <p:nvPr/>
        </p:nvSpPr>
        <p:spPr>
          <a:xfrm rot="5400000" flipH="1">
            <a:off x="92263" y="2405076"/>
            <a:ext cx="411072" cy="205692"/>
          </a:xfrm>
          <a:custGeom>
            <a:avLst/>
            <a:gdLst/>
            <a:ahLst/>
            <a:cxnLst/>
            <a:rect l="l" t="t" r="r" b="b"/>
            <a:pathLst>
              <a:path w="22350" h="11185" extrusionOk="0">
                <a:moveTo>
                  <a:pt x="0" y="0"/>
                </a:moveTo>
                <a:cubicBezTo>
                  <a:pt x="0" y="6182"/>
                  <a:pt x="5003" y="11185"/>
                  <a:pt x="11185" y="11185"/>
                </a:cubicBezTo>
                <a:cubicBezTo>
                  <a:pt x="17366" y="11185"/>
                  <a:pt x="22350" y="6182"/>
                  <a:pt x="22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"/>
          <p:cNvSpPr/>
          <p:nvPr/>
        </p:nvSpPr>
        <p:spPr>
          <a:xfrm flipH="1">
            <a:off x="8827156" y="47168"/>
            <a:ext cx="311604" cy="623722"/>
          </a:xfrm>
          <a:custGeom>
            <a:avLst/>
            <a:gdLst/>
            <a:ahLst/>
            <a:cxnLst/>
            <a:rect l="l" t="t" r="r" b="b"/>
            <a:pathLst>
              <a:path w="10900" h="21818" extrusionOk="0">
                <a:moveTo>
                  <a:pt x="0" y="1"/>
                </a:moveTo>
                <a:lnTo>
                  <a:pt x="0" y="21818"/>
                </a:lnTo>
                <a:cubicBezTo>
                  <a:pt x="6011" y="21818"/>
                  <a:pt x="10899" y="16948"/>
                  <a:pt x="10899" y="10919"/>
                </a:cubicBezTo>
                <a:cubicBezTo>
                  <a:pt x="10899" y="4908"/>
                  <a:pt x="6030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4"/>
          <p:cNvSpPr/>
          <p:nvPr/>
        </p:nvSpPr>
        <p:spPr>
          <a:xfrm flipH="1">
            <a:off x="8515038" y="46082"/>
            <a:ext cx="623722" cy="1247959"/>
          </a:xfrm>
          <a:custGeom>
            <a:avLst/>
            <a:gdLst/>
            <a:ahLst/>
            <a:cxnLst/>
            <a:rect l="l" t="t" r="r" b="b"/>
            <a:pathLst>
              <a:path w="21818" h="43654" fill="none" extrusionOk="0">
                <a:moveTo>
                  <a:pt x="0" y="43654"/>
                </a:moveTo>
                <a:cubicBezTo>
                  <a:pt x="12041" y="43654"/>
                  <a:pt x="21817" y="33877"/>
                  <a:pt x="21817" y="21818"/>
                </a:cubicBezTo>
                <a:cubicBezTo>
                  <a:pt x="21817" y="9759"/>
                  <a:pt x="12041" y="1"/>
                  <a:pt x="0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"/>
          <p:cNvSpPr/>
          <p:nvPr/>
        </p:nvSpPr>
        <p:spPr>
          <a:xfrm rot="10800000">
            <a:off x="7138766" y="4604008"/>
            <a:ext cx="1164321" cy="552377"/>
          </a:xfrm>
          <a:custGeom>
            <a:avLst/>
            <a:gdLst/>
            <a:ahLst/>
            <a:cxnLst/>
            <a:rect l="l" t="t" r="r" b="b"/>
            <a:pathLst>
              <a:path w="22693" h="10766" extrusionOk="0">
                <a:moveTo>
                  <a:pt x="1" y="0"/>
                </a:moveTo>
                <a:cubicBezTo>
                  <a:pt x="324" y="5992"/>
                  <a:pt x="5269" y="10766"/>
                  <a:pt x="11356" y="10766"/>
                </a:cubicBezTo>
                <a:cubicBezTo>
                  <a:pt x="17443" y="10766"/>
                  <a:pt x="22388" y="5973"/>
                  <a:pt x="226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ONE_COLUMN_TEXT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>
            <a:spLocks noGrp="1"/>
          </p:cNvSpPr>
          <p:nvPr>
            <p:ph type="title"/>
          </p:nvPr>
        </p:nvSpPr>
        <p:spPr>
          <a:xfrm>
            <a:off x="720000" y="954525"/>
            <a:ext cx="5425500" cy="115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body" idx="1"/>
          </p:nvPr>
        </p:nvSpPr>
        <p:spPr>
          <a:xfrm>
            <a:off x="726450" y="2264475"/>
            <a:ext cx="5425500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7" name="Google Shape;257;p15"/>
          <p:cNvSpPr/>
          <p:nvPr/>
        </p:nvSpPr>
        <p:spPr>
          <a:xfrm rot="10800000">
            <a:off x="7896051" y="1641"/>
            <a:ext cx="1247959" cy="624265"/>
          </a:xfrm>
          <a:custGeom>
            <a:avLst/>
            <a:gdLst/>
            <a:ahLst/>
            <a:cxnLst/>
            <a:rect l="l" t="t" r="r" b="b"/>
            <a:pathLst>
              <a:path w="43654" h="21837" extrusionOk="0">
                <a:moveTo>
                  <a:pt x="21817" y="1"/>
                </a:moveTo>
                <a:cubicBezTo>
                  <a:pt x="9777" y="1"/>
                  <a:pt x="0" y="9777"/>
                  <a:pt x="0" y="21837"/>
                </a:cubicBezTo>
                <a:lnTo>
                  <a:pt x="43653" y="21837"/>
                </a:lnTo>
                <a:cubicBezTo>
                  <a:pt x="43653" y="9777"/>
                  <a:pt x="33877" y="1"/>
                  <a:pt x="218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 rot="10800000">
            <a:off x="8207644" y="624775"/>
            <a:ext cx="311604" cy="623722"/>
          </a:xfrm>
          <a:custGeom>
            <a:avLst/>
            <a:gdLst/>
            <a:ahLst/>
            <a:cxnLst/>
            <a:rect l="l" t="t" r="r" b="b"/>
            <a:pathLst>
              <a:path w="10900" h="21818" extrusionOk="0">
                <a:moveTo>
                  <a:pt x="0" y="1"/>
                </a:moveTo>
                <a:lnTo>
                  <a:pt x="0" y="21818"/>
                </a:lnTo>
                <a:cubicBezTo>
                  <a:pt x="6011" y="21818"/>
                  <a:pt x="10899" y="16948"/>
                  <a:pt x="10899" y="10919"/>
                </a:cubicBezTo>
                <a:cubicBezTo>
                  <a:pt x="10899" y="4908"/>
                  <a:pt x="6030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8520296" y="11"/>
            <a:ext cx="311604" cy="623722"/>
          </a:xfrm>
          <a:custGeom>
            <a:avLst/>
            <a:gdLst/>
            <a:ahLst/>
            <a:cxnLst/>
            <a:rect l="l" t="t" r="r" b="b"/>
            <a:pathLst>
              <a:path w="10900" h="21818" extrusionOk="0">
                <a:moveTo>
                  <a:pt x="10899" y="1"/>
                </a:moveTo>
                <a:cubicBezTo>
                  <a:pt x="4889" y="1"/>
                  <a:pt x="0" y="4870"/>
                  <a:pt x="0" y="10900"/>
                </a:cubicBezTo>
                <a:cubicBezTo>
                  <a:pt x="0" y="16929"/>
                  <a:pt x="4870" y="21818"/>
                  <a:pt x="10899" y="21818"/>
                </a:cubicBezTo>
                <a:lnTo>
                  <a:pt x="108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"/>
          <p:cNvSpPr/>
          <p:nvPr/>
        </p:nvSpPr>
        <p:spPr>
          <a:xfrm rot="10800000">
            <a:off x="7895526" y="1624"/>
            <a:ext cx="623722" cy="1247959"/>
          </a:xfrm>
          <a:custGeom>
            <a:avLst/>
            <a:gdLst/>
            <a:ahLst/>
            <a:cxnLst/>
            <a:rect l="l" t="t" r="r" b="b"/>
            <a:pathLst>
              <a:path w="21818" h="43654" fill="none" extrusionOk="0">
                <a:moveTo>
                  <a:pt x="0" y="43654"/>
                </a:moveTo>
                <a:cubicBezTo>
                  <a:pt x="12041" y="43654"/>
                  <a:pt x="21817" y="33877"/>
                  <a:pt x="21817" y="21818"/>
                </a:cubicBezTo>
                <a:cubicBezTo>
                  <a:pt x="21817" y="9759"/>
                  <a:pt x="12041" y="1"/>
                  <a:pt x="0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5"/>
          <p:cNvSpPr/>
          <p:nvPr/>
        </p:nvSpPr>
        <p:spPr>
          <a:xfrm>
            <a:off x="322925" y="-30061"/>
            <a:ext cx="762712" cy="361845"/>
          </a:xfrm>
          <a:custGeom>
            <a:avLst/>
            <a:gdLst/>
            <a:ahLst/>
            <a:cxnLst/>
            <a:rect l="l" t="t" r="r" b="b"/>
            <a:pathLst>
              <a:path w="22693" h="10766" extrusionOk="0">
                <a:moveTo>
                  <a:pt x="1" y="0"/>
                </a:moveTo>
                <a:cubicBezTo>
                  <a:pt x="324" y="5992"/>
                  <a:pt x="5269" y="10766"/>
                  <a:pt x="11356" y="10766"/>
                </a:cubicBezTo>
                <a:cubicBezTo>
                  <a:pt x="17443" y="10766"/>
                  <a:pt x="22388" y="5973"/>
                  <a:pt x="226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5"/>
          <p:cNvSpPr/>
          <p:nvPr/>
        </p:nvSpPr>
        <p:spPr>
          <a:xfrm>
            <a:off x="-20382" y="-35170"/>
            <a:ext cx="1467211" cy="733908"/>
          </a:xfrm>
          <a:custGeom>
            <a:avLst/>
            <a:gdLst/>
            <a:ahLst/>
            <a:cxnLst/>
            <a:rect l="l" t="t" r="r" b="b"/>
            <a:pathLst>
              <a:path w="43654" h="21836" fill="none" extrusionOk="0">
                <a:moveTo>
                  <a:pt x="0" y="0"/>
                </a:moveTo>
                <a:cubicBezTo>
                  <a:pt x="0" y="12059"/>
                  <a:pt x="9777" y="21836"/>
                  <a:pt x="21817" y="21836"/>
                </a:cubicBezTo>
                <a:cubicBezTo>
                  <a:pt x="33877" y="21836"/>
                  <a:pt x="43653" y="12059"/>
                  <a:pt x="43653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5"/>
          <p:cNvSpPr/>
          <p:nvPr/>
        </p:nvSpPr>
        <p:spPr>
          <a:xfrm flipH="1">
            <a:off x="6925570" y="4692126"/>
            <a:ext cx="1003515" cy="501702"/>
          </a:xfrm>
          <a:custGeom>
            <a:avLst/>
            <a:gdLst/>
            <a:ahLst/>
            <a:cxnLst/>
            <a:rect l="l" t="t" r="r" b="b"/>
            <a:pathLst>
              <a:path w="44700" h="22350" extrusionOk="0">
                <a:moveTo>
                  <a:pt x="22350" y="0"/>
                </a:moveTo>
                <a:cubicBezTo>
                  <a:pt x="10025" y="0"/>
                  <a:pt x="1" y="10005"/>
                  <a:pt x="1" y="22350"/>
                </a:cubicBezTo>
                <a:lnTo>
                  <a:pt x="44700" y="22350"/>
                </a:lnTo>
                <a:cubicBezTo>
                  <a:pt x="44700" y="10005"/>
                  <a:pt x="34695" y="0"/>
                  <a:pt x="223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"/>
          <p:cNvSpPr/>
          <p:nvPr/>
        </p:nvSpPr>
        <p:spPr>
          <a:xfrm flipH="1">
            <a:off x="7929012" y="4943183"/>
            <a:ext cx="501757" cy="250649"/>
          </a:xfrm>
          <a:custGeom>
            <a:avLst/>
            <a:gdLst/>
            <a:ahLst/>
            <a:cxnLst/>
            <a:rect l="l" t="t" r="r" b="b"/>
            <a:pathLst>
              <a:path w="22350" h="11166" extrusionOk="0">
                <a:moveTo>
                  <a:pt x="11185" y="1"/>
                </a:moveTo>
                <a:cubicBezTo>
                  <a:pt x="5003" y="1"/>
                  <a:pt x="0" y="4984"/>
                  <a:pt x="0" y="11166"/>
                </a:cubicBezTo>
                <a:lnTo>
                  <a:pt x="22350" y="11166"/>
                </a:lnTo>
                <a:cubicBezTo>
                  <a:pt x="22350" y="4984"/>
                  <a:pt x="17366" y="1"/>
                  <a:pt x="11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"/>
          <p:cNvSpPr/>
          <p:nvPr/>
        </p:nvSpPr>
        <p:spPr>
          <a:xfrm flipH="1">
            <a:off x="7929012" y="4692126"/>
            <a:ext cx="501757" cy="251075"/>
          </a:xfrm>
          <a:custGeom>
            <a:avLst/>
            <a:gdLst/>
            <a:ahLst/>
            <a:cxnLst/>
            <a:rect l="l" t="t" r="r" b="b"/>
            <a:pathLst>
              <a:path w="22350" h="11185" extrusionOk="0">
                <a:moveTo>
                  <a:pt x="0" y="0"/>
                </a:moveTo>
                <a:cubicBezTo>
                  <a:pt x="0" y="6182"/>
                  <a:pt x="5003" y="11185"/>
                  <a:pt x="11185" y="11185"/>
                </a:cubicBezTo>
                <a:cubicBezTo>
                  <a:pt x="17366" y="11185"/>
                  <a:pt x="22350" y="6182"/>
                  <a:pt x="223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"/>
          <p:cNvSpPr/>
          <p:nvPr/>
        </p:nvSpPr>
        <p:spPr>
          <a:xfrm rot="-5400000">
            <a:off x="530454" y="4792589"/>
            <a:ext cx="502083" cy="238645"/>
          </a:xfrm>
          <a:custGeom>
            <a:avLst/>
            <a:gdLst/>
            <a:ahLst/>
            <a:cxnLst/>
            <a:rect l="l" t="t" r="r" b="b"/>
            <a:pathLst>
              <a:path w="22693" h="10785" extrusionOk="0">
                <a:moveTo>
                  <a:pt x="0" y="0"/>
                </a:moveTo>
                <a:cubicBezTo>
                  <a:pt x="305" y="5992"/>
                  <a:pt x="5250" y="10785"/>
                  <a:pt x="11337" y="10785"/>
                </a:cubicBezTo>
                <a:cubicBezTo>
                  <a:pt x="17423" y="10785"/>
                  <a:pt x="22369" y="5992"/>
                  <a:pt x="226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"/>
          <p:cNvSpPr/>
          <p:nvPr/>
        </p:nvSpPr>
        <p:spPr>
          <a:xfrm rot="-5400000">
            <a:off x="298780" y="4792788"/>
            <a:ext cx="502083" cy="238247"/>
          </a:xfrm>
          <a:custGeom>
            <a:avLst/>
            <a:gdLst/>
            <a:ahLst/>
            <a:cxnLst/>
            <a:rect l="l" t="t" r="r" b="b"/>
            <a:pathLst>
              <a:path w="22693" h="10767" extrusionOk="0">
                <a:moveTo>
                  <a:pt x="11337" y="1"/>
                </a:moveTo>
                <a:cubicBezTo>
                  <a:pt x="5250" y="1"/>
                  <a:pt x="305" y="4794"/>
                  <a:pt x="0" y="10766"/>
                </a:cubicBezTo>
                <a:lnTo>
                  <a:pt x="22692" y="10766"/>
                </a:lnTo>
                <a:cubicBezTo>
                  <a:pt x="22369" y="4794"/>
                  <a:pt x="17423" y="1"/>
                  <a:pt x="113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5"/>
          <p:cNvSpPr/>
          <p:nvPr/>
        </p:nvSpPr>
        <p:spPr>
          <a:xfrm rot="-5400000">
            <a:off x="121404" y="4776589"/>
            <a:ext cx="238220" cy="501719"/>
          </a:xfrm>
          <a:custGeom>
            <a:avLst/>
            <a:gdLst/>
            <a:ahLst/>
            <a:cxnLst/>
            <a:rect l="l" t="t" r="r" b="b"/>
            <a:pathLst>
              <a:path w="10767" h="22674" extrusionOk="0">
                <a:moveTo>
                  <a:pt x="1" y="1"/>
                </a:moveTo>
                <a:lnTo>
                  <a:pt x="1" y="22674"/>
                </a:lnTo>
                <a:cubicBezTo>
                  <a:pt x="5993" y="22369"/>
                  <a:pt x="10767" y="17424"/>
                  <a:pt x="10767" y="11337"/>
                </a:cubicBezTo>
                <a:cubicBezTo>
                  <a:pt x="10767" y="5251"/>
                  <a:pt x="5993" y="286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15"/>
          <p:cNvGrpSpPr/>
          <p:nvPr/>
        </p:nvGrpSpPr>
        <p:grpSpPr>
          <a:xfrm rot="10800000">
            <a:off x="8151435" y="1532322"/>
            <a:ext cx="737197" cy="223699"/>
            <a:chOff x="1060054" y="3979524"/>
            <a:chExt cx="781426" cy="237120"/>
          </a:xfrm>
        </p:grpSpPr>
        <p:sp>
          <p:nvSpPr>
            <p:cNvPr id="270" name="Google Shape;270;p15"/>
            <p:cNvSpPr/>
            <p:nvPr/>
          </p:nvSpPr>
          <p:spPr>
            <a:xfrm>
              <a:off x="1060054" y="3979524"/>
              <a:ext cx="47019" cy="47019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304844" y="3979524"/>
              <a:ext cx="47056" cy="47019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28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548933" y="3979524"/>
              <a:ext cx="47756" cy="47019"/>
            </a:xfrm>
            <a:custGeom>
              <a:avLst/>
              <a:gdLst/>
              <a:ahLst/>
              <a:cxnLst/>
              <a:rect l="l" t="t" r="r" b="b"/>
              <a:pathLst>
                <a:path w="1295" h="1275" extrusionOk="0">
                  <a:moveTo>
                    <a:pt x="64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48" y="1275"/>
                  </a:cubicBezTo>
                  <a:cubicBezTo>
                    <a:pt x="1009" y="1275"/>
                    <a:pt x="1294" y="989"/>
                    <a:pt x="1294" y="628"/>
                  </a:cubicBezTo>
                  <a:cubicBezTo>
                    <a:pt x="1294" y="286"/>
                    <a:pt x="1009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793760" y="3979524"/>
              <a:ext cx="47719" cy="47019"/>
            </a:xfrm>
            <a:custGeom>
              <a:avLst/>
              <a:gdLst/>
              <a:ahLst/>
              <a:cxnLst/>
              <a:rect l="l" t="t" r="r" b="b"/>
              <a:pathLst>
                <a:path w="1294" h="1275" extrusionOk="0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1008" y="1275"/>
                    <a:pt x="1294" y="989"/>
                    <a:pt x="1294" y="628"/>
                  </a:cubicBezTo>
                  <a:cubicBezTo>
                    <a:pt x="1294" y="286"/>
                    <a:pt x="97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060054" y="4169588"/>
              <a:ext cx="47019" cy="47056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304844" y="4169588"/>
              <a:ext cx="47056" cy="47056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62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28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548933" y="4169588"/>
              <a:ext cx="47756" cy="47056"/>
            </a:xfrm>
            <a:custGeom>
              <a:avLst/>
              <a:gdLst/>
              <a:ahLst/>
              <a:cxnLst/>
              <a:rect l="l" t="t" r="r" b="b"/>
              <a:pathLst>
                <a:path w="1295" h="1276" extrusionOk="0">
                  <a:moveTo>
                    <a:pt x="64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48" y="1275"/>
                  </a:cubicBezTo>
                  <a:cubicBezTo>
                    <a:pt x="1009" y="1275"/>
                    <a:pt x="1294" y="990"/>
                    <a:pt x="1294" y="629"/>
                  </a:cubicBezTo>
                  <a:cubicBezTo>
                    <a:pt x="1294" y="286"/>
                    <a:pt x="1009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793760" y="4169588"/>
              <a:ext cx="47719" cy="47056"/>
            </a:xfrm>
            <a:custGeom>
              <a:avLst/>
              <a:gdLst/>
              <a:ahLst/>
              <a:cxnLst/>
              <a:rect l="l" t="t" r="r" b="b"/>
              <a:pathLst>
                <a:path w="1294" h="1276" extrusionOk="0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1008" y="1275"/>
                    <a:pt x="1294" y="990"/>
                    <a:pt x="1294" y="629"/>
                  </a:cubicBezTo>
                  <a:cubicBezTo>
                    <a:pt x="1294" y="286"/>
                    <a:pt x="97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>
            <a:spLocks noGrp="1"/>
          </p:cNvSpPr>
          <p:nvPr>
            <p:ph type="subTitle" idx="1"/>
          </p:nvPr>
        </p:nvSpPr>
        <p:spPr>
          <a:xfrm>
            <a:off x="2347900" y="168905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6"/>
          <p:cNvSpPr txBox="1"/>
          <p:nvPr/>
        </p:nvSpPr>
        <p:spPr>
          <a:xfrm>
            <a:off x="1836675" y="3611950"/>
            <a:ext cx="54708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" sz="1200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/>
              </a:rPr>
              <a:t>Flaticon</a:t>
            </a:r>
            <a:r>
              <a:rPr lang="en" sz="1200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</a:rPr>
              <a:t>, infographics &amp; images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/>
              </a:rPr>
              <a:t>Freepik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content by </a:t>
            </a: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Swetha Tandri</a:t>
            </a:r>
            <a:endParaRPr sz="12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1597425" y="768600"/>
            <a:ext cx="59490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2" name="Google Shape;282;p16"/>
          <p:cNvGrpSpPr/>
          <p:nvPr/>
        </p:nvGrpSpPr>
        <p:grpSpPr>
          <a:xfrm>
            <a:off x="-870402" y="-50349"/>
            <a:ext cx="10044607" cy="5185495"/>
            <a:chOff x="-870402" y="-50349"/>
            <a:chExt cx="10044607" cy="5185495"/>
          </a:xfrm>
        </p:grpSpPr>
        <p:sp>
          <p:nvSpPr>
            <p:cNvPr id="283" name="Google Shape;283;p16"/>
            <p:cNvSpPr/>
            <p:nvPr/>
          </p:nvSpPr>
          <p:spPr>
            <a:xfrm flipH="1">
              <a:off x="8671555" y="4894321"/>
              <a:ext cx="502083" cy="238645"/>
            </a:xfrm>
            <a:custGeom>
              <a:avLst/>
              <a:gdLst/>
              <a:ahLst/>
              <a:cxnLst/>
              <a:rect l="l" t="t" r="r" b="b"/>
              <a:pathLst>
                <a:path w="22693" h="10785" extrusionOk="0">
                  <a:moveTo>
                    <a:pt x="0" y="0"/>
                  </a:moveTo>
                  <a:cubicBezTo>
                    <a:pt x="305" y="5992"/>
                    <a:pt x="5250" y="10785"/>
                    <a:pt x="11337" y="10785"/>
                  </a:cubicBezTo>
                  <a:cubicBezTo>
                    <a:pt x="17423" y="10785"/>
                    <a:pt x="22369" y="5992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 flipH="1">
              <a:off x="8671555" y="4662846"/>
              <a:ext cx="502083" cy="238247"/>
            </a:xfrm>
            <a:custGeom>
              <a:avLst/>
              <a:gdLst/>
              <a:ahLst/>
              <a:cxnLst/>
              <a:rect l="l" t="t" r="r" b="b"/>
              <a:pathLst>
                <a:path w="22693" h="10767" extrusionOk="0">
                  <a:moveTo>
                    <a:pt x="11337" y="1"/>
                  </a:moveTo>
                  <a:cubicBezTo>
                    <a:pt x="5250" y="1"/>
                    <a:pt x="305" y="4794"/>
                    <a:pt x="0" y="10766"/>
                  </a:cubicBezTo>
                  <a:lnTo>
                    <a:pt x="22692" y="10766"/>
                  </a:lnTo>
                  <a:cubicBezTo>
                    <a:pt x="22369" y="4794"/>
                    <a:pt x="17423" y="1"/>
                    <a:pt x="11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 flipH="1">
              <a:off x="8919024" y="4221802"/>
              <a:ext cx="238220" cy="501719"/>
            </a:xfrm>
            <a:custGeom>
              <a:avLst/>
              <a:gdLst/>
              <a:ahLst/>
              <a:cxnLst/>
              <a:rect l="l" t="t" r="r" b="b"/>
              <a:pathLst>
                <a:path w="10767" h="22674" extrusionOk="0">
                  <a:moveTo>
                    <a:pt x="1" y="1"/>
                  </a:moveTo>
                  <a:lnTo>
                    <a:pt x="1" y="22674"/>
                  </a:lnTo>
                  <a:cubicBezTo>
                    <a:pt x="5993" y="22369"/>
                    <a:pt x="10767" y="17424"/>
                    <a:pt x="10767" y="11337"/>
                  </a:cubicBezTo>
                  <a:cubicBezTo>
                    <a:pt x="10767" y="5251"/>
                    <a:pt x="5993" y="2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 flipH="1">
              <a:off x="916105" y="-50349"/>
              <a:ext cx="1247465" cy="623733"/>
            </a:xfrm>
            <a:custGeom>
              <a:avLst/>
              <a:gdLst/>
              <a:ahLst/>
              <a:cxnLst/>
              <a:rect l="l" t="t" r="r" b="b"/>
              <a:pathLst>
                <a:path w="44700" h="22350" extrusionOk="0">
                  <a:moveTo>
                    <a:pt x="1" y="0"/>
                  </a:moveTo>
                  <a:cubicBezTo>
                    <a:pt x="1" y="12344"/>
                    <a:pt x="10005" y="22349"/>
                    <a:pt x="22350" y="22349"/>
                  </a:cubicBezTo>
                  <a:cubicBezTo>
                    <a:pt x="34675" y="22349"/>
                    <a:pt x="44699" y="12344"/>
                    <a:pt x="44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 flipH="1">
              <a:off x="293529" y="-50349"/>
              <a:ext cx="311615" cy="623733"/>
            </a:xfrm>
            <a:custGeom>
              <a:avLst/>
              <a:gdLst/>
              <a:ahLst/>
              <a:cxnLst/>
              <a:rect l="l" t="t" r="r" b="b"/>
              <a:pathLst>
                <a:path w="11166" h="22350" extrusionOk="0">
                  <a:moveTo>
                    <a:pt x="11166" y="0"/>
                  </a:moveTo>
                  <a:cubicBezTo>
                    <a:pt x="4984" y="0"/>
                    <a:pt x="1" y="5002"/>
                    <a:pt x="1" y="11184"/>
                  </a:cubicBezTo>
                  <a:cubicBezTo>
                    <a:pt x="1" y="17366"/>
                    <a:pt x="4984" y="22349"/>
                    <a:pt x="11166" y="22349"/>
                  </a:cubicBezTo>
                  <a:lnTo>
                    <a:pt x="11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 flipH="1">
              <a:off x="605103" y="-50349"/>
              <a:ext cx="312145" cy="623733"/>
            </a:xfrm>
            <a:custGeom>
              <a:avLst/>
              <a:gdLst/>
              <a:ahLst/>
              <a:cxnLst/>
              <a:rect l="l" t="t" r="r" b="b"/>
              <a:pathLst>
                <a:path w="11185" h="22350" extrusionOk="0">
                  <a:moveTo>
                    <a:pt x="0" y="0"/>
                  </a:moveTo>
                  <a:lnTo>
                    <a:pt x="0" y="22349"/>
                  </a:lnTo>
                  <a:cubicBezTo>
                    <a:pt x="6182" y="22349"/>
                    <a:pt x="11185" y="17366"/>
                    <a:pt x="11185" y="11184"/>
                  </a:cubicBezTo>
                  <a:cubicBezTo>
                    <a:pt x="11185" y="5002"/>
                    <a:pt x="618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" name="Google Shape;289;p16"/>
            <p:cNvGrpSpPr/>
            <p:nvPr/>
          </p:nvGrpSpPr>
          <p:grpSpPr>
            <a:xfrm flipH="1">
              <a:off x="973743" y="1229669"/>
              <a:ext cx="735875" cy="224360"/>
              <a:chOff x="961850" y="630864"/>
              <a:chExt cx="780025" cy="237821"/>
            </a:xfrm>
          </p:grpSpPr>
          <p:sp>
            <p:nvSpPr>
              <p:cNvPr id="290" name="Google Shape;290;p16"/>
              <p:cNvSpPr/>
              <p:nvPr/>
            </p:nvSpPr>
            <p:spPr>
              <a:xfrm>
                <a:off x="961850" y="630864"/>
                <a:ext cx="470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6" extrusionOk="0">
                    <a:moveTo>
                      <a:pt x="647" y="1"/>
                    </a:moveTo>
                    <a:cubicBezTo>
                      <a:pt x="286" y="1"/>
                      <a:pt x="1" y="286"/>
                      <a:pt x="1" y="648"/>
                    </a:cubicBezTo>
                    <a:cubicBezTo>
                      <a:pt x="1" y="990"/>
                      <a:pt x="286" y="1275"/>
                      <a:pt x="647" y="1275"/>
                    </a:cubicBezTo>
                    <a:cubicBezTo>
                      <a:pt x="990" y="1275"/>
                      <a:pt x="1275" y="990"/>
                      <a:pt x="1275" y="648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1206640" y="630864"/>
                <a:ext cx="47056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628" y="1"/>
                    </a:moveTo>
                    <a:cubicBezTo>
                      <a:pt x="286" y="1"/>
                      <a:pt x="1" y="286"/>
                      <a:pt x="1" y="648"/>
                    </a:cubicBezTo>
                    <a:cubicBezTo>
                      <a:pt x="1" y="990"/>
                      <a:pt x="286" y="1275"/>
                      <a:pt x="628" y="1275"/>
                    </a:cubicBezTo>
                    <a:cubicBezTo>
                      <a:pt x="990" y="1275"/>
                      <a:pt x="1275" y="990"/>
                      <a:pt x="1275" y="648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1450767" y="630864"/>
                <a:ext cx="477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76" extrusionOk="0">
                    <a:moveTo>
                      <a:pt x="647" y="1"/>
                    </a:moveTo>
                    <a:cubicBezTo>
                      <a:pt x="285" y="1"/>
                      <a:pt x="0" y="286"/>
                      <a:pt x="0" y="648"/>
                    </a:cubicBezTo>
                    <a:cubicBezTo>
                      <a:pt x="0" y="990"/>
                      <a:pt x="285" y="1275"/>
                      <a:pt x="647" y="1275"/>
                    </a:cubicBezTo>
                    <a:cubicBezTo>
                      <a:pt x="1008" y="1275"/>
                      <a:pt x="1293" y="990"/>
                      <a:pt x="1293" y="648"/>
                    </a:cubicBezTo>
                    <a:cubicBezTo>
                      <a:pt x="1293" y="286"/>
                      <a:pt x="1008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1694856" y="630864"/>
                <a:ext cx="470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6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989" y="1275"/>
                      <a:pt x="1275" y="990"/>
                      <a:pt x="1275" y="648"/>
                    </a:cubicBezTo>
                    <a:cubicBezTo>
                      <a:pt x="1275" y="286"/>
                      <a:pt x="989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961850" y="820965"/>
                <a:ext cx="47019" cy="47719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94" extrusionOk="0">
                    <a:moveTo>
                      <a:pt x="647" y="1"/>
                    </a:moveTo>
                    <a:cubicBezTo>
                      <a:pt x="286" y="1"/>
                      <a:pt x="1" y="286"/>
                      <a:pt x="1" y="647"/>
                    </a:cubicBezTo>
                    <a:cubicBezTo>
                      <a:pt x="1" y="1009"/>
                      <a:pt x="286" y="1294"/>
                      <a:pt x="647" y="1294"/>
                    </a:cubicBezTo>
                    <a:cubicBezTo>
                      <a:pt x="990" y="1294"/>
                      <a:pt x="1275" y="1009"/>
                      <a:pt x="1275" y="647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1206640" y="820965"/>
                <a:ext cx="47056" cy="47719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94" extrusionOk="0">
                    <a:moveTo>
                      <a:pt x="628" y="1"/>
                    </a:moveTo>
                    <a:cubicBezTo>
                      <a:pt x="286" y="1"/>
                      <a:pt x="1" y="286"/>
                      <a:pt x="1" y="647"/>
                    </a:cubicBezTo>
                    <a:cubicBezTo>
                      <a:pt x="1" y="1009"/>
                      <a:pt x="286" y="1294"/>
                      <a:pt x="628" y="1294"/>
                    </a:cubicBezTo>
                    <a:cubicBezTo>
                      <a:pt x="990" y="1294"/>
                      <a:pt x="1275" y="1009"/>
                      <a:pt x="1275" y="647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1450767" y="820965"/>
                <a:ext cx="47719" cy="47719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94" extrusionOk="0">
                    <a:moveTo>
                      <a:pt x="647" y="1"/>
                    </a:moveTo>
                    <a:cubicBezTo>
                      <a:pt x="285" y="1"/>
                      <a:pt x="0" y="286"/>
                      <a:pt x="0" y="647"/>
                    </a:cubicBezTo>
                    <a:cubicBezTo>
                      <a:pt x="0" y="1009"/>
                      <a:pt x="285" y="1294"/>
                      <a:pt x="647" y="1294"/>
                    </a:cubicBezTo>
                    <a:cubicBezTo>
                      <a:pt x="1008" y="1294"/>
                      <a:pt x="1293" y="1009"/>
                      <a:pt x="1293" y="647"/>
                    </a:cubicBezTo>
                    <a:cubicBezTo>
                      <a:pt x="1293" y="286"/>
                      <a:pt x="1008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1694856" y="820965"/>
                <a:ext cx="47019" cy="47719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94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7"/>
                    </a:cubicBezTo>
                    <a:cubicBezTo>
                      <a:pt x="0" y="1009"/>
                      <a:pt x="286" y="1294"/>
                      <a:pt x="647" y="1294"/>
                    </a:cubicBezTo>
                    <a:cubicBezTo>
                      <a:pt x="989" y="1294"/>
                      <a:pt x="1275" y="1009"/>
                      <a:pt x="1275" y="647"/>
                    </a:cubicBezTo>
                    <a:cubicBezTo>
                      <a:pt x="1275" y="286"/>
                      <a:pt x="989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16"/>
            <p:cNvGrpSpPr/>
            <p:nvPr/>
          </p:nvGrpSpPr>
          <p:grpSpPr>
            <a:xfrm flipH="1">
              <a:off x="8062181" y="3130262"/>
              <a:ext cx="737197" cy="223699"/>
              <a:chOff x="1060054" y="3979524"/>
              <a:chExt cx="781426" cy="237120"/>
            </a:xfrm>
          </p:grpSpPr>
          <p:sp>
            <p:nvSpPr>
              <p:cNvPr id="299" name="Google Shape;299;p16"/>
              <p:cNvSpPr/>
              <p:nvPr/>
            </p:nvSpPr>
            <p:spPr>
              <a:xfrm>
                <a:off x="1060054" y="3979524"/>
                <a:ext cx="47019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5" extrusionOk="0">
                    <a:moveTo>
                      <a:pt x="647" y="0"/>
                    </a:moveTo>
                    <a:cubicBezTo>
                      <a:pt x="286" y="0"/>
                      <a:pt x="0" y="286"/>
                      <a:pt x="0" y="628"/>
                    </a:cubicBezTo>
                    <a:cubicBezTo>
                      <a:pt x="0" y="989"/>
                      <a:pt x="286" y="1275"/>
                      <a:pt x="647" y="1275"/>
                    </a:cubicBezTo>
                    <a:cubicBezTo>
                      <a:pt x="990" y="1275"/>
                      <a:pt x="1275" y="989"/>
                      <a:pt x="1275" y="628"/>
                    </a:cubicBezTo>
                    <a:cubicBezTo>
                      <a:pt x="1275" y="286"/>
                      <a:pt x="990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1304844" y="3979524"/>
                <a:ext cx="47056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5" extrusionOk="0">
                    <a:moveTo>
                      <a:pt x="628" y="0"/>
                    </a:moveTo>
                    <a:cubicBezTo>
                      <a:pt x="286" y="0"/>
                      <a:pt x="1" y="286"/>
                      <a:pt x="1" y="628"/>
                    </a:cubicBezTo>
                    <a:cubicBezTo>
                      <a:pt x="1" y="989"/>
                      <a:pt x="286" y="1275"/>
                      <a:pt x="628" y="1275"/>
                    </a:cubicBezTo>
                    <a:cubicBezTo>
                      <a:pt x="990" y="1275"/>
                      <a:pt x="1275" y="989"/>
                      <a:pt x="1275" y="628"/>
                    </a:cubicBezTo>
                    <a:cubicBezTo>
                      <a:pt x="1275" y="286"/>
                      <a:pt x="990" y="0"/>
                      <a:pt x="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1548933" y="3979524"/>
                <a:ext cx="47756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275" extrusionOk="0">
                    <a:moveTo>
                      <a:pt x="648" y="0"/>
                    </a:moveTo>
                    <a:cubicBezTo>
                      <a:pt x="286" y="0"/>
                      <a:pt x="1" y="286"/>
                      <a:pt x="1" y="628"/>
                    </a:cubicBezTo>
                    <a:cubicBezTo>
                      <a:pt x="1" y="989"/>
                      <a:pt x="286" y="1275"/>
                      <a:pt x="648" y="1275"/>
                    </a:cubicBezTo>
                    <a:cubicBezTo>
                      <a:pt x="1009" y="1275"/>
                      <a:pt x="1294" y="989"/>
                      <a:pt x="1294" y="628"/>
                    </a:cubicBezTo>
                    <a:cubicBezTo>
                      <a:pt x="1294" y="286"/>
                      <a:pt x="1009" y="0"/>
                      <a:pt x="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1793760" y="3979524"/>
                <a:ext cx="47719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75" extrusionOk="0">
                    <a:moveTo>
                      <a:pt x="647" y="0"/>
                    </a:moveTo>
                    <a:cubicBezTo>
                      <a:pt x="286" y="0"/>
                      <a:pt x="0" y="286"/>
                      <a:pt x="0" y="628"/>
                    </a:cubicBezTo>
                    <a:cubicBezTo>
                      <a:pt x="0" y="989"/>
                      <a:pt x="286" y="1275"/>
                      <a:pt x="647" y="1275"/>
                    </a:cubicBezTo>
                    <a:cubicBezTo>
                      <a:pt x="1008" y="1275"/>
                      <a:pt x="1294" y="989"/>
                      <a:pt x="1294" y="628"/>
                    </a:cubicBezTo>
                    <a:cubicBezTo>
                      <a:pt x="1294" y="286"/>
                      <a:pt x="970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1060054" y="4169588"/>
                <a:ext cx="470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6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29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990" y="1275"/>
                      <a:pt x="1275" y="990"/>
                      <a:pt x="1275" y="629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1304844" y="4169588"/>
                <a:ext cx="47056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628" y="1"/>
                    </a:moveTo>
                    <a:cubicBezTo>
                      <a:pt x="286" y="1"/>
                      <a:pt x="1" y="286"/>
                      <a:pt x="1" y="629"/>
                    </a:cubicBezTo>
                    <a:cubicBezTo>
                      <a:pt x="1" y="990"/>
                      <a:pt x="286" y="1275"/>
                      <a:pt x="628" y="1275"/>
                    </a:cubicBezTo>
                    <a:cubicBezTo>
                      <a:pt x="990" y="1275"/>
                      <a:pt x="1275" y="990"/>
                      <a:pt x="1275" y="629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1548933" y="4169588"/>
                <a:ext cx="47756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276" extrusionOk="0">
                    <a:moveTo>
                      <a:pt x="648" y="1"/>
                    </a:moveTo>
                    <a:cubicBezTo>
                      <a:pt x="286" y="1"/>
                      <a:pt x="1" y="286"/>
                      <a:pt x="1" y="629"/>
                    </a:cubicBezTo>
                    <a:cubicBezTo>
                      <a:pt x="1" y="990"/>
                      <a:pt x="286" y="1275"/>
                      <a:pt x="648" y="1275"/>
                    </a:cubicBezTo>
                    <a:cubicBezTo>
                      <a:pt x="1009" y="1275"/>
                      <a:pt x="1294" y="990"/>
                      <a:pt x="1294" y="629"/>
                    </a:cubicBezTo>
                    <a:cubicBezTo>
                      <a:pt x="1294" y="286"/>
                      <a:pt x="1009" y="1"/>
                      <a:pt x="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1793760" y="4169588"/>
                <a:ext cx="477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76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29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1008" y="1275"/>
                      <a:pt x="1294" y="990"/>
                      <a:pt x="1294" y="629"/>
                    </a:cubicBezTo>
                    <a:cubicBezTo>
                      <a:pt x="1294" y="286"/>
                      <a:pt x="97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" name="Google Shape;307;p16"/>
            <p:cNvSpPr/>
            <p:nvPr/>
          </p:nvSpPr>
          <p:spPr>
            <a:xfrm rot="-5400000" flipH="1">
              <a:off x="8236463" y="517377"/>
              <a:ext cx="1247959" cy="624265"/>
            </a:xfrm>
            <a:custGeom>
              <a:avLst/>
              <a:gdLst/>
              <a:ahLst/>
              <a:cxnLst/>
              <a:rect l="l" t="t" r="r" b="b"/>
              <a:pathLst>
                <a:path w="43654" h="21837" extrusionOk="0">
                  <a:moveTo>
                    <a:pt x="21817" y="1"/>
                  </a:moveTo>
                  <a:cubicBezTo>
                    <a:pt x="9777" y="1"/>
                    <a:pt x="0" y="9777"/>
                    <a:pt x="0" y="21837"/>
                  </a:cubicBezTo>
                  <a:lnTo>
                    <a:pt x="43653" y="21837"/>
                  </a:lnTo>
                  <a:cubicBezTo>
                    <a:pt x="43653" y="9777"/>
                    <a:pt x="33877" y="1"/>
                    <a:pt x="21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rot="-5400000">
              <a:off x="8081778" y="361589"/>
              <a:ext cx="311604" cy="623722"/>
            </a:xfrm>
            <a:custGeom>
              <a:avLst/>
              <a:gdLst/>
              <a:ahLst/>
              <a:cxnLst/>
              <a:rect l="l" t="t" r="r" b="b"/>
              <a:pathLst>
                <a:path w="10900" h="21818" extrusionOk="0">
                  <a:moveTo>
                    <a:pt x="0" y="1"/>
                  </a:moveTo>
                  <a:lnTo>
                    <a:pt x="0" y="21818"/>
                  </a:lnTo>
                  <a:cubicBezTo>
                    <a:pt x="6011" y="21818"/>
                    <a:pt x="10899" y="16948"/>
                    <a:pt x="10899" y="10919"/>
                  </a:cubicBezTo>
                  <a:cubicBezTo>
                    <a:pt x="10899" y="4908"/>
                    <a:pt x="603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 rot="-5400000" flipH="1">
              <a:off x="8706541" y="361580"/>
              <a:ext cx="311604" cy="623722"/>
            </a:xfrm>
            <a:custGeom>
              <a:avLst/>
              <a:gdLst/>
              <a:ahLst/>
              <a:cxnLst/>
              <a:rect l="l" t="t" r="r" b="b"/>
              <a:pathLst>
                <a:path w="10900" h="21818" extrusionOk="0">
                  <a:moveTo>
                    <a:pt x="10899" y="1"/>
                  </a:moveTo>
                  <a:cubicBezTo>
                    <a:pt x="4889" y="1"/>
                    <a:pt x="0" y="4870"/>
                    <a:pt x="0" y="10900"/>
                  </a:cubicBezTo>
                  <a:cubicBezTo>
                    <a:pt x="0" y="16929"/>
                    <a:pt x="4870" y="21818"/>
                    <a:pt x="10899" y="21818"/>
                  </a:cubicBezTo>
                  <a:lnTo>
                    <a:pt x="108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 rot="-5400000" flipH="1">
              <a:off x="8236751" y="518173"/>
              <a:ext cx="623722" cy="1247959"/>
            </a:xfrm>
            <a:custGeom>
              <a:avLst/>
              <a:gdLst/>
              <a:ahLst/>
              <a:cxnLst/>
              <a:rect l="l" t="t" r="r" b="b"/>
              <a:pathLst>
                <a:path w="21818" h="43654" fill="none" extrusionOk="0">
                  <a:moveTo>
                    <a:pt x="0" y="43654"/>
                  </a:moveTo>
                  <a:cubicBezTo>
                    <a:pt x="12041" y="43654"/>
                    <a:pt x="21817" y="33877"/>
                    <a:pt x="21817" y="21818"/>
                  </a:cubicBezTo>
                  <a:cubicBezTo>
                    <a:pt x="21817" y="9759"/>
                    <a:pt x="12041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 rot="5400000" flipH="1">
              <a:off x="357030" y="4558684"/>
              <a:ext cx="384325" cy="768599"/>
            </a:xfrm>
            <a:custGeom>
              <a:avLst/>
              <a:gdLst/>
              <a:ahLst/>
              <a:cxnLst/>
              <a:rect l="l" t="t" r="r" b="b"/>
              <a:pathLst>
                <a:path w="22351" h="44699" extrusionOk="0">
                  <a:moveTo>
                    <a:pt x="1" y="0"/>
                  </a:moveTo>
                  <a:lnTo>
                    <a:pt x="1" y="44699"/>
                  </a:lnTo>
                  <a:cubicBezTo>
                    <a:pt x="12345" y="44699"/>
                    <a:pt x="22350" y="34675"/>
                    <a:pt x="22350" y="22349"/>
                  </a:cubicBezTo>
                  <a:cubicBezTo>
                    <a:pt x="22350" y="10005"/>
                    <a:pt x="1234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 rot="5400000" flipH="1">
              <a:off x="698837" y="4572423"/>
              <a:ext cx="375161" cy="750287"/>
            </a:xfrm>
            <a:custGeom>
              <a:avLst/>
              <a:gdLst/>
              <a:ahLst/>
              <a:cxnLst/>
              <a:rect l="l" t="t" r="r" b="b"/>
              <a:pathLst>
                <a:path w="21818" h="43634" fill="none" extrusionOk="0">
                  <a:moveTo>
                    <a:pt x="1" y="43634"/>
                  </a:moveTo>
                  <a:cubicBezTo>
                    <a:pt x="12060" y="43634"/>
                    <a:pt x="21818" y="33857"/>
                    <a:pt x="21818" y="21798"/>
                  </a:cubicBezTo>
                  <a:cubicBezTo>
                    <a:pt x="21818" y="9739"/>
                    <a:pt x="12060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 flipH="1">
              <a:off x="-870402" y="2154775"/>
              <a:ext cx="1745100" cy="1745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7"/>
          <p:cNvGrpSpPr/>
          <p:nvPr/>
        </p:nvGrpSpPr>
        <p:grpSpPr>
          <a:xfrm>
            <a:off x="-32202" y="-50349"/>
            <a:ext cx="10044040" cy="5244181"/>
            <a:chOff x="-32202" y="-50349"/>
            <a:chExt cx="10044040" cy="5244181"/>
          </a:xfrm>
        </p:grpSpPr>
        <p:sp>
          <p:nvSpPr>
            <p:cNvPr id="316" name="Google Shape;316;p17"/>
            <p:cNvSpPr/>
            <p:nvPr/>
          </p:nvSpPr>
          <p:spPr>
            <a:xfrm>
              <a:off x="-32202" y="4894321"/>
              <a:ext cx="502083" cy="238645"/>
            </a:xfrm>
            <a:custGeom>
              <a:avLst/>
              <a:gdLst/>
              <a:ahLst/>
              <a:cxnLst/>
              <a:rect l="l" t="t" r="r" b="b"/>
              <a:pathLst>
                <a:path w="22693" h="10785" extrusionOk="0">
                  <a:moveTo>
                    <a:pt x="0" y="0"/>
                  </a:moveTo>
                  <a:cubicBezTo>
                    <a:pt x="305" y="5992"/>
                    <a:pt x="5250" y="10785"/>
                    <a:pt x="11337" y="10785"/>
                  </a:cubicBezTo>
                  <a:cubicBezTo>
                    <a:pt x="17423" y="10785"/>
                    <a:pt x="22369" y="5992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-32202" y="4662846"/>
              <a:ext cx="502083" cy="238247"/>
            </a:xfrm>
            <a:custGeom>
              <a:avLst/>
              <a:gdLst/>
              <a:ahLst/>
              <a:cxnLst/>
              <a:rect l="l" t="t" r="r" b="b"/>
              <a:pathLst>
                <a:path w="22693" h="10767" extrusionOk="0">
                  <a:moveTo>
                    <a:pt x="11337" y="1"/>
                  </a:moveTo>
                  <a:cubicBezTo>
                    <a:pt x="5250" y="1"/>
                    <a:pt x="305" y="4794"/>
                    <a:pt x="0" y="10766"/>
                  </a:cubicBezTo>
                  <a:lnTo>
                    <a:pt x="22692" y="10766"/>
                  </a:lnTo>
                  <a:cubicBezTo>
                    <a:pt x="22369" y="4794"/>
                    <a:pt x="17423" y="1"/>
                    <a:pt x="11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-15808" y="4221802"/>
              <a:ext cx="238220" cy="501719"/>
            </a:xfrm>
            <a:custGeom>
              <a:avLst/>
              <a:gdLst/>
              <a:ahLst/>
              <a:cxnLst/>
              <a:rect l="l" t="t" r="r" b="b"/>
              <a:pathLst>
                <a:path w="10767" h="22674" extrusionOk="0">
                  <a:moveTo>
                    <a:pt x="1" y="1"/>
                  </a:moveTo>
                  <a:lnTo>
                    <a:pt x="1" y="22674"/>
                  </a:lnTo>
                  <a:cubicBezTo>
                    <a:pt x="5993" y="22369"/>
                    <a:pt x="10767" y="17424"/>
                    <a:pt x="10767" y="11337"/>
                  </a:cubicBezTo>
                  <a:cubicBezTo>
                    <a:pt x="10767" y="5251"/>
                    <a:pt x="5993" y="2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2965122" y="-45055"/>
              <a:ext cx="789489" cy="374549"/>
            </a:xfrm>
            <a:custGeom>
              <a:avLst/>
              <a:gdLst/>
              <a:ahLst/>
              <a:cxnLst/>
              <a:rect l="l" t="t" r="r" b="b"/>
              <a:pathLst>
                <a:path w="22693" h="10766" extrusionOk="0">
                  <a:moveTo>
                    <a:pt x="1" y="0"/>
                  </a:moveTo>
                  <a:cubicBezTo>
                    <a:pt x="324" y="5992"/>
                    <a:pt x="5269" y="10766"/>
                    <a:pt x="11356" y="10766"/>
                  </a:cubicBezTo>
                  <a:cubicBezTo>
                    <a:pt x="17443" y="10766"/>
                    <a:pt x="22388" y="5973"/>
                    <a:pt x="22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064980" y="4692126"/>
              <a:ext cx="1003515" cy="501702"/>
            </a:xfrm>
            <a:custGeom>
              <a:avLst/>
              <a:gdLst/>
              <a:ahLst/>
              <a:cxnLst/>
              <a:rect l="l" t="t" r="r" b="b"/>
              <a:pathLst>
                <a:path w="44700" h="22350" extrusionOk="0">
                  <a:moveTo>
                    <a:pt x="22350" y="0"/>
                  </a:moveTo>
                  <a:cubicBezTo>
                    <a:pt x="10025" y="0"/>
                    <a:pt x="1" y="10005"/>
                    <a:pt x="1" y="22350"/>
                  </a:cubicBezTo>
                  <a:lnTo>
                    <a:pt x="44700" y="22350"/>
                  </a:lnTo>
                  <a:cubicBezTo>
                    <a:pt x="44700" y="10005"/>
                    <a:pt x="34695" y="0"/>
                    <a:pt x="2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3563295" y="4943183"/>
              <a:ext cx="501757" cy="250649"/>
            </a:xfrm>
            <a:custGeom>
              <a:avLst/>
              <a:gdLst/>
              <a:ahLst/>
              <a:cxnLst/>
              <a:rect l="l" t="t" r="r" b="b"/>
              <a:pathLst>
                <a:path w="22350" h="11166" extrusionOk="0">
                  <a:moveTo>
                    <a:pt x="11185" y="1"/>
                  </a:moveTo>
                  <a:cubicBezTo>
                    <a:pt x="5003" y="1"/>
                    <a:pt x="0" y="4984"/>
                    <a:pt x="0" y="11166"/>
                  </a:cubicBezTo>
                  <a:lnTo>
                    <a:pt x="22350" y="11166"/>
                  </a:lnTo>
                  <a:cubicBezTo>
                    <a:pt x="22350" y="4984"/>
                    <a:pt x="17366" y="1"/>
                    <a:pt x="11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3563295" y="4692126"/>
              <a:ext cx="501757" cy="251075"/>
            </a:xfrm>
            <a:custGeom>
              <a:avLst/>
              <a:gdLst/>
              <a:ahLst/>
              <a:cxnLst/>
              <a:rect l="l" t="t" r="r" b="b"/>
              <a:pathLst>
                <a:path w="22350" h="11185" extrusionOk="0">
                  <a:moveTo>
                    <a:pt x="0" y="0"/>
                  </a:moveTo>
                  <a:cubicBezTo>
                    <a:pt x="0" y="6182"/>
                    <a:pt x="5003" y="11185"/>
                    <a:pt x="11185" y="11185"/>
                  </a:cubicBezTo>
                  <a:cubicBezTo>
                    <a:pt x="17366" y="11185"/>
                    <a:pt x="22350" y="6182"/>
                    <a:pt x="22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6977866" y="-50349"/>
              <a:ext cx="1247465" cy="623733"/>
            </a:xfrm>
            <a:custGeom>
              <a:avLst/>
              <a:gdLst/>
              <a:ahLst/>
              <a:cxnLst/>
              <a:rect l="l" t="t" r="r" b="b"/>
              <a:pathLst>
                <a:path w="44700" h="22350" extrusionOk="0">
                  <a:moveTo>
                    <a:pt x="1" y="0"/>
                  </a:moveTo>
                  <a:cubicBezTo>
                    <a:pt x="1" y="12344"/>
                    <a:pt x="10005" y="22349"/>
                    <a:pt x="22350" y="22349"/>
                  </a:cubicBezTo>
                  <a:cubicBezTo>
                    <a:pt x="34675" y="22349"/>
                    <a:pt x="44699" y="12344"/>
                    <a:pt x="44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8536291" y="-50349"/>
              <a:ext cx="311615" cy="623733"/>
            </a:xfrm>
            <a:custGeom>
              <a:avLst/>
              <a:gdLst/>
              <a:ahLst/>
              <a:cxnLst/>
              <a:rect l="l" t="t" r="r" b="b"/>
              <a:pathLst>
                <a:path w="11166" h="22350" extrusionOk="0">
                  <a:moveTo>
                    <a:pt x="11166" y="0"/>
                  </a:moveTo>
                  <a:cubicBezTo>
                    <a:pt x="4984" y="0"/>
                    <a:pt x="1" y="5002"/>
                    <a:pt x="1" y="11184"/>
                  </a:cubicBezTo>
                  <a:cubicBezTo>
                    <a:pt x="1" y="17366"/>
                    <a:pt x="4984" y="22349"/>
                    <a:pt x="11166" y="22349"/>
                  </a:cubicBezTo>
                  <a:lnTo>
                    <a:pt x="11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8224188" y="-50349"/>
              <a:ext cx="312145" cy="623733"/>
            </a:xfrm>
            <a:custGeom>
              <a:avLst/>
              <a:gdLst/>
              <a:ahLst/>
              <a:cxnLst/>
              <a:rect l="l" t="t" r="r" b="b"/>
              <a:pathLst>
                <a:path w="11185" h="22350" extrusionOk="0">
                  <a:moveTo>
                    <a:pt x="0" y="0"/>
                  </a:moveTo>
                  <a:lnTo>
                    <a:pt x="0" y="22349"/>
                  </a:lnTo>
                  <a:cubicBezTo>
                    <a:pt x="6182" y="22349"/>
                    <a:pt x="11185" y="17366"/>
                    <a:pt x="11185" y="11184"/>
                  </a:cubicBezTo>
                  <a:cubicBezTo>
                    <a:pt x="11185" y="5002"/>
                    <a:pt x="618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17"/>
            <p:cNvGrpSpPr/>
            <p:nvPr/>
          </p:nvGrpSpPr>
          <p:grpSpPr>
            <a:xfrm>
              <a:off x="7431818" y="1229669"/>
              <a:ext cx="735875" cy="224360"/>
              <a:chOff x="961850" y="630864"/>
              <a:chExt cx="780025" cy="237821"/>
            </a:xfrm>
          </p:grpSpPr>
          <p:sp>
            <p:nvSpPr>
              <p:cNvPr id="327" name="Google Shape;327;p17"/>
              <p:cNvSpPr/>
              <p:nvPr/>
            </p:nvSpPr>
            <p:spPr>
              <a:xfrm>
                <a:off x="961850" y="630864"/>
                <a:ext cx="470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6" extrusionOk="0">
                    <a:moveTo>
                      <a:pt x="647" y="1"/>
                    </a:moveTo>
                    <a:cubicBezTo>
                      <a:pt x="286" y="1"/>
                      <a:pt x="1" y="286"/>
                      <a:pt x="1" y="648"/>
                    </a:cubicBezTo>
                    <a:cubicBezTo>
                      <a:pt x="1" y="990"/>
                      <a:pt x="286" y="1275"/>
                      <a:pt x="647" y="1275"/>
                    </a:cubicBezTo>
                    <a:cubicBezTo>
                      <a:pt x="990" y="1275"/>
                      <a:pt x="1275" y="990"/>
                      <a:pt x="1275" y="648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1206640" y="630864"/>
                <a:ext cx="47056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628" y="1"/>
                    </a:moveTo>
                    <a:cubicBezTo>
                      <a:pt x="286" y="1"/>
                      <a:pt x="1" y="286"/>
                      <a:pt x="1" y="648"/>
                    </a:cubicBezTo>
                    <a:cubicBezTo>
                      <a:pt x="1" y="990"/>
                      <a:pt x="286" y="1275"/>
                      <a:pt x="628" y="1275"/>
                    </a:cubicBezTo>
                    <a:cubicBezTo>
                      <a:pt x="990" y="1275"/>
                      <a:pt x="1275" y="990"/>
                      <a:pt x="1275" y="648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>
                <a:off x="1450767" y="630864"/>
                <a:ext cx="477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76" extrusionOk="0">
                    <a:moveTo>
                      <a:pt x="647" y="1"/>
                    </a:moveTo>
                    <a:cubicBezTo>
                      <a:pt x="285" y="1"/>
                      <a:pt x="0" y="286"/>
                      <a:pt x="0" y="648"/>
                    </a:cubicBezTo>
                    <a:cubicBezTo>
                      <a:pt x="0" y="990"/>
                      <a:pt x="285" y="1275"/>
                      <a:pt x="647" y="1275"/>
                    </a:cubicBezTo>
                    <a:cubicBezTo>
                      <a:pt x="1008" y="1275"/>
                      <a:pt x="1293" y="990"/>
                      <a:pt x="1293" y="648"/>
                    </a:cubicBezTo>
                    <a:cubicBezTo>
                      <a:pt x="1293" y="286"/>
                      <a:pt x="1008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7"/>
              <p:cNvSpPr/>
              <p:nvPr/>
            </p:nvSpPr>
            <p:spPr>
              <a:xfrm>
                <a:off x="1694856" y="630864"/>
                <a:ext cx="470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6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989" y="1275"/>
                      <a:pt x="1275" y="990"/>
                      <a:pt x="1275" y="648"/>
                    </a:cubicBezTo>
                    <a:cubicBezTo>
                      <a:pt x="1275" y="286"/>
                      <a:pt x="989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961850" y="820965"/>
                <a:ext cx="47019" cy="47719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94" extrusionOk="0">
                    <a:moveTo>
                      <a:pt x="647" y="1"/>
                    </a:moveTo>
                    <a:cubicBezTo>
                      <a:pt x="286" y="1"/>
                      <a:pt x="1" y="286"/>
                      <a:pt x="1" y="647"/>
                    </a:cubicBezTo>
                    <a:cubicBezTo>
                      <a:pt x="1" y="1009"/>
                      <a:pt x="286" y="1294"/>
                      <a:pt x="647" y="1294"/>
                    </a:cubicBezTo>
                    <a:cubicBezTo>
                      <a:pt x="990" y="1294"/>
                      <a:pt x="1275" y="1009"/>
                      <a:pt x="1275" y="647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1206640" y="820965"/>
                <a:ext cx="47056" cy="47719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94" extrusionOk="0">
                    <a:moveTo>
                      <a:pt x="628" y="1"/>
                    </a:moveTo>
                    <a:cubicBezTo>
                      <a:pt x="286" y="1"/>
                      <a:pt x="1" y="286"/>
                      <a:pt x="1" y="647"/>
                    </a:cubicBezTo>
                    <a:cubicBezTo>
                      <a:pt x="1" y="1009"/>
                      <a:pt x="286" y="1294"/>
                      <a:pt x="628" y="1294"/>
                    </a:cubicBezTo>
                    <a:cubicBezTo>
                      <a:pt x="990" y="1294"/>
                      <a:pt x="1275" y="1009"/>
                      <a:pt x="1275" y="647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7"/>
              <p:cNvSpPr/>
              <p:nvPr/>
            </p:nvSpPr>
            <p:spPr>
              <a:xfrm>
                <a:off x="1450767" y="820965"/>
                <a:ext cx="47719" cy="47719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94" extrusionOk="0">
                    <a:moveTo>
                      <a:pt x="647" y="1"/>
                    </a:moveTo>
                    <a:cubicBezTo>
                      <a:pt x="285" y="1"/>
                      <a:pt x="0" y="286"/>
                      <a:pt x="0" y="647"/>
                    </a:cubicBezTo>
                    <a:cubicBezTo>
                      <a:pt x="0" y="1009"/>
                      <a:pt x="285" y="1294"/>
                      <a:pt x="647" y="1294"/>
                    </a:cubicBezTo>
                    <a:cubicBezTo>
                      <a:pt x="1008" y="1294"/>
                      <a:pt x="1293" y="1009"/>
                      <a:pt x="1293" y="647"/>
                    </a:cubicBezTo>
                    <a:cubicBezTo>
                      <a:pt x="1293" y="286"/>
                      <a:pt x="1008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7"/>
              <p:cNvSpPr/>
              <p:nvPr/>
            </p:nvSpPr>
            <p:spPr>
              <a:xfrm>
                <a:off x="1694856" y="820965"/>
                <a:ext cx="47019" cy="47719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94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7"/>
                    </a:cubicBezTo>
                    <a:cubicBezTo>
                      <a:pt x="0" y="1009"/>
                      <a:pt x="286" y="1294"/>
                      <a:pt x="647" y="1294"/>
                    </a:cubicBezTo>
                    <a:cubicBezTo>
                      <a:pt x="989" y="1294"/>
                      <a:pt x="1275" y="1009"/>
                      <a:pt x="1275" y="647"/>
                    </a:cubicBezTo>
                    <a:cubicBezTo>
                      <a:pt x="1275" y="286"/>
                      <a:pt x="989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" name="Google Shape;335;p17"/>
            <p:cNvGrpSpPr/>
            <p:nvPr/>
          </p:nvGrpSpPr>
          <p:grpSpPr>
            <a:xfrm>
              <a:off x="881533" y="3998112"/>
              <a:ext cx="737197" cy="223699"/>
              <a:chOff x="1060054" y="3979524"/>
              <a:chExt cx="781426" cy="237120"/>
            </a:xfrm>
          </p:grpSpPr>
          <p:sp>
            <p:nvSpPr>
              <p:cNvPr id="336" name="Google Shape;336;p17"/>
              <p:cNvSpPr/>
              <p:nvPr/>
            </p:nvSpPr>
            <p:spPr>
              <a:xfrm>
                <a:off x="1060054" y="3979524"/>
                <a:ext cx="47019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5" extrusionOk="0">
                    <a:moveTo>
                      <a:pt x="647" y="0"/>
                    </a:moveTo>
                    <a:cubicBezTo>
                      <a:pt x="286" y="0"/>
                      <a:pt x="0" y="286"/>
                      <a:pt x="0" y="628"/>
                    </a:cubicBezTo>
                    <a:cubicBezTo>
                      <a:pt x="0" y="989"/>
                      <a:pt x="286" y="1275"/>
                      <a:pt x="647" y="1275"/>
                    </a:cubicBezTo>
                    <a:cubicBezTo>
                      <a:pt x="990" y="1275"/>
                      <a:pt x="1275" y="989"/>
                      <a:pt x="1275" y="628"/>
                    </a:cubicBezTo>
                    <a:cubicBezTo>
                      <a:pt x="1275" y="286"/>
                      <a:pt x="990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1304844" y="3979524"/>
                <a:ext cx="47056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5" extrusionOk="0">
                    <a:moveTo>
                      <a:pt x="628" y="0"/>
                    </a:moveTo>
                    <a:cubicBezTo>
                      <a:pt x="286" y="0"/>
                      <a:pt x="1" y="286"/>
                      <a:pt x="1" y="628"/>
                    </a:cubicBezTo>
                    <a:cubicBezTo>
                      <a:pt x="1" y="989"/>
                      <a:pt x="286" y="1275"/>
                      <a:pt x="628" y="1275"/>
                    </a:cubicBezTo>
                    <a:cubicBezTo>
                      <a:pt x="990" y="1275"/>
                      <a:pt x="1275" y="989"/>
                      <a:pt x="1275" y="628"/>
                    </a:cubicBezTo>
                    <a:cubicBezTo>
                      <a:pt x="1275" y="286"/>
                      <a:pt x="990" y="0"/>
                      <a:pt x="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1548933" y="3979524"/>
                <a:ext cx="47756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275" extrusionOk="0">
                    <a:moveTo>
                      <a:pt x="648" y="0"/>
                    </a:moveTo>
                    <a:cubicBezTo>
                      <a:pt x="286" y="0"/>
                      <a:pt x="1" y="286"/>
                      <a:pt x="1" y="628"/>
                    </a:cubicBezTo>
                    <a:cubicBezTo>
                      <a:pt x="1" y="989"/>
                      <a:pt x="286" y="1275"/>
                      <a:pt x="648" y="1275"/>
                    </a:cubicBezTo>
                    <a:cubicBezTo>
                      <a:pt x="1009" y="1275"/>
                      <a:pt x="1294" y="989"/>
                      <a:pt x="1294" y="628"/>
                    </a:cubicBezTo>
                    <a:cubicBezTo>
                      <a:pt x="1294" y="286"/>
                      <a:pt x="1009" y="0"/>
                      <a:pt x="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1793760" y="3979524"/>
                <a:ext cx="47719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75" extrusionOk="0">
                    <a:moveTo>
                      <a:pt x="647" y="0"/>
                    </a:moveTo>
                    <a:cubicBezTo>
                      <a:pt x="286" y="0"/>
                      <a:pt x="0" y="286"/>
                      <a:pt x="0" y="628"/>
                    </a:cubicBezTo>
                    <a:cubicBezTo>
                      <a:pt x="0" y="989"/>
                      <a:pt x="286" y="1275"/>
                      <a:pt x="647" y="1275"/>
                    </a:cubicBezTo>
                    <a:cubicBezTo>
                      <a:pt x="1008" y="1275"/>
                      <a:pt x="1294" y="989"/>
                      <a:pt x="1294" y="628"/>
                    </a:cubicBezTo>
                    <a:cubicBezTo>
                      <a:pt x="1294" y="286"/>
                      <a:pt x="970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1060054" y="4169588"/>
                <a:ext cx="470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6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29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990" y="1275"/>
                      <a:pt x="1275" y="990"/>
                      <a:pt x="1275" y="629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1304844" y="4169588"/>
                <a:ext cx="47056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628" y="1"/>
                    </a:moveTo>
                    <a:cubicBezTo>
                      <a:pt x="286" y="1"/>
                      <a:pt x="1" y="286"/>
                      <a:pt x="1" y="629"/>
                    </a:cubicBezTo>
                    <a:cubicBezTo>
                      <a:pt x="1" y="990"/>
                      <a:pt x="286" y="1275"/>
                      <a:pt x="628" y="1275"/>
                    </a:cubicBezTo>
                    <a:cubicBezTo>
                      <a:pt x="990" y="1275"/>
                      <a:pt x="1275" y="990"/>
                      <a:pt x="1275" y="629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1548933" y="4169588"/>
                <a:ext cx="47756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276" extrusionOk="0">
                    <a:moveTo>
                      <a:pt x="648" y="1"/>
                    </a:moveTo>
                    <a:cubicBezTo>
                      <a:pt x="286" y="1"/>
                      <a:pt x="1" y="286"/>
                      <a:pt x="1" y="629"/>
                    </a:cubicBezTo>
                    <a:cubicBezTo>
                      <a:pt x="1" y="990"/>
                      <a:pt x="286" y="1275"/>
                      <a:pt x="648" y="1275"/>
                    </a:cubicBezTo>
                    <a:cubicBezTo>
                      <a:pt x="1009" y="1275"/>
                      <a:pt x="1294" y="990"/>
                      <a:pt x="1294" y="629"/>
                    </a:cubicBezTo>
                    <a:cubicBezTo>
                      <a:pt x="1294" y="286"/>
                      <a:pt x="1009" y="1"/>
                      <a:pt x="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1793760" y="4169588"/>
                <a:ext cx="477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76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29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1008" y="1275"/>
                      <a:pt x="1294" y="990"/>
                      <a:pt x="1294" y="629"/>
                    </a:cubicBezTo>
                    <a:cubicBezTo>
                      <a:pt x="1294" y="286"/>
                      <a:pt x="97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" name="Google Shape;344;p17"/>
            <p:cNvSpPr/>
            <p:nvPr/>
          </p:nvSpPr>
          <p:spPr>
            <a:xfrm>
              <a:off x="7431826" y="4565313"/>
              <a:ext cx="1247959" cy="624265"/>
            </a:xfrm>
            <a:custGeom>
              <a:avLst/>
              <a:gdLst/>
              <a:ahLst/>
              <a:cxnLst/>
              <a:rect l="l" t="t" r="r" b="b"/>
              <a:pathLst>
                <a:path w="43654" h="21837" extrusionOk="0">
                  <a:moveTo>
                    <a:pt x="21817" y="1"/>
                  </a:moveTo>
                  <a:cubicBezTo>
                    <a:pt x="9777" y="1"/>
                    <a:pt x="0" y="9777"/>
                    <a:pt x="0" y="21837"/>
                  </a:cubicBezTo>
                  <a:lnTo>
                    <a:pt x="43653" y="21837"/>
                  </a:lnTo>
                  <a:cubicBezTo>
                    <a:pt x="43653" y="9777"/>
                    <a:pt x="33877" y="1"/>
                    <a:pt x="21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8056587" y="3942722"/>
              <a:ext cx="311604" cy="623722"/>
            </a:xfrm>
            <a:custGeom>
              <a:avLst/>
              <a:gdLst/>
              <a:ahLst/>
              <a:cxnLst/>
              <a:rect l="l" t="t" r="r" b="b"/>
              <a:pathLst>
                <a:path w="10900" h="21818" extrusionOk="0">
                  <a:moveTo>
                    <a:pt x="0" y="1"/>
                  </a:moveTo>
                  <a:lnTo>
                    <a:pt x="0" y="21818"/>
                  </a:lnTo>
                  <a:cubicBezTo>
                    <a:pt x="6011" y="21818"/>
                    <a:pt x="10899" y="16948"/>
                    <a:pt x="10899" y="10919"/>
                  </a:cubicBezTo>
                  <a:cubicBezTo>
                    <a:pt x="10899" y="4908"/>
                    <a:pt x="603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7743935" y="4567486"/>
              <a:ext cx="311604" cy="623722"/>
            </a:xfrm>
            <a:custGeom>
              <a:avLst/>
              <a:gdLst/>
              <a:ahLst/>
              <a:cxnLst/>
              <a:rect l="l" t="t" r="r" b="b"/>
              <a:pathLst>
                <a:path w="10900" h="21818" extrusionOk="0">
                  <a:moveTo>
                    <a:pt x="10899" y="1"/>
                  </a:moveTo>
                  <a:cubicBezTo>
                    <a:pt x="4889" y="1"/>
                    <a:pt x="0" y="4870"/>
                    <a:pt x="0" y="10900"/>
                  </a:cubicBezTo>
                  <a:cubicBezTo>
                    <a:pt x="0" y="16929"/>
                    <a:pt x="4870" y="21818"/>
                    <a:pt x="10899" y="21818"/>
                  </a:cubicBezTo>
                  <a:lnTo>
                    <a:pt x="108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8056587" y="3941636"/>
              <a:ext cx="623722" cy="1247959"/>
            </a:xfrm>
            <a:custGeom>
              <a:avLst/>
              <a:gdLst/>
              <a:ahLst/>
              <a:cxnLst/>
              <a:rect l="l" t="t" r="r" b="b"/>
              <a:pathLst>
                <a:path w="21818" h="43654" fill="none" extrusionOk="0">
                  <a:moveTo>
                    <a:pt x="0" y="43654"/>
                  </a:moveTo>
                  <a:cubicBezTo>
                    <a:pt x="12041" y="43654"/>
                    <a:pt x="21817" y="33877"/>
                    <a:pt x="21817" y="21818"/>
                  </a:cubicBezTo>
                  <a:cubicBezTo>
                    <a:pt x="21817" y="9759"/>
                    <a:pt x="12041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609782" y="-50343"/>
              <a:ext cx="1518723" cy="759674"/>
            </a:xfrm>
            <a:custGeom>
              <a:avLst/>
              <a:gdLst/>
              <a:ahLst/>
              <a:cxnLst/>
              <a:rect l="l" t="t" r="r" b="b"/>
              <a:pathLst>
                <a:path w="43654" h="21836" fill="none" extrusionOk="0">
                  <a:moveTo>
                    <a:pt x="0" y="0"/>
                  </a:moveTo>
                  <a:cubicBezTo>
                    <a:pt x="0" y="12059"/>
                    <a:pt x="9777" y="21836"/>
                    <a:pt x="21817" y="21836"/>
                  </a:cubicBezTo>
                  <a:cubicBezTo>
                    <a:pt x="33877" y="21836"/>
                    <a:pt x="43653" y="12059"/>
                    <a:pt x="4365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-10354" y="328068"/>
              <a:ext cx="384325" cy="768599"/>
            </a:xfrm>
            <a:custGeom>
              <a:avLst/>
              <a:gdLst/>
              <a:ahLst/>
              <a:cxnLst/>
              <a:rect l="l" t="t" r="r" b="b"/>
              <a:pathLst>
                <a:path w="22351" h="44699" extrusionOk="0">
                  <a:moveTo>
                    <a:pt x="1" y="0"/>
                  </a:moveTo>
                  <a:lnTo>
                    <a:pt x="1" y="44699"/>
                  </a:lnTo>
                  <a:cubicBezTo>
                    <a:pt x="12345" y="44699"/>
                    <a:pt x="22350" y="34675"/>
                    <a:pt x="22350" y="22349"/>
                  </a:cubicBezTo>
                  <a:cubicBezTo>
                    <a:pt x="22350" y="10005"/>
                    <a:pt x="1234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-10354" y="1"/>
              <a:ext cx="375161" cy="750287"/>
            </a:xfrm>
            <a:custGeom>
              <a:avLst/>
              <a:gdLst/>
              <a:ahLst/>
              <a:cxnLst/>
              <a:rect l="l" t="t" r="r" b="b"/>
              <a:pathLst>
                <a:path w="21818" h="43634" fill="none" extrusionOk="0">
                  <a:moveTo>
                    <a:pt x="1" y="43634"/>
                  </a:moveTo>
                  <a:cubicBezTo>
                    <a:pt x="12060" y="43634"/>
                    <a:pt x="21818" y="33857"/>
                    <a:pt x="21818" y="21798"/>
                  </a:cubicBezTo>
                  <a:cubicBezTo>
                    <a:pt x="21818" y="9739"/>
                    <a:pt x="12060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8266738" y="1699250"/>
              <a:ext cx="1745100" cy="1745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8"/>
          <p:cNvGrpSpPr/>
          <p:nvPr/>
        </p:nvGrpSpPr>
        <p:grpSpPr>
          <a:xfrm>
            <a:off x="-14664" y="-42800"/>
            <a:ext cx="9195780" cy="5169956"/>
            <a:chOff x="-14664" y="-42800"/>
            <a:chExt cx="9195780" cy="5169956"/>
          </a:xfrm>
        </p:grpSpPr>
        <p:sp>
          <p:nvSpPr>
            <p:cNvPr id="354" name="Google Shape;354;p18"/>
            <p:cNvSpPr/>
            <p:nvPr/>
          </p:nvSpPr>
          <p:spPr>
            <a:xfrm rot="10800000" flipH="1">
              <a:off x="8832391" y="1857010"/>
              <a:ext cx="311615" cy="623733"/>
            </a:xfrm>
            <a:custGeom>
              <a:avLst/>
              <a:gdLst/>
              <a:ahLst/>
              <a:cxnLst/>
              <a:rect l="l" t="t" r="r" b="b"/>
              <a:pathLst>
                <a:path w="11166" h="22350" extrusionOk="0">
                  <a:moveTo>
                    <a:pt x="11166" y="0"/>
                  </a:moveTo>
                  <a:cubicBezTo>
                    <a:pt x="4984" y="0"/>
                    <a:pt x="1" y="5002"/>
                    <a:pt x="1" y="11184"/>
                  </a:cubicBezTo>
                  <a:cubicBezTo>
                    <a:pt x="1" y="17366"/>
                    <a:pt x="4984" y="22349"/>
                    <a:pt x="11166" y="22349"/>
                  </a:cubicBezTo>
                  <a:lnTo>
                    <a:pt x="11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 rot="10800000" flipH="1">
              <a:off x="8520288" y="1857010"/>
              <a:ext cx="312145" cy="623733"/>
            </a:xfrm>
            <a:custGeom>
              <a:avLst/>
              <a:gdLst/>
              <a:ahLst/>
              <a:cxnLst/>
              <a:rect l="l" t="t" r="r" b="b"/>
              <a:pathLst>
                <a:path w="11185" h="22350" extrusionOk="0">
                  <a:moveTo>
                    <a:pt x="0" y="0"/>
                  </a:moveTo>
                  <a:lnTo>
                    <a:pt x="0" y="22349"/>
                  </a:lnTo>
                  <a:cubicBezTo>
                    <a:pt x="6182" y="22349"/>
                    <a:pt x="11185" y="17366"/>
                    <a:pt x="11185" y="11184"/>
                  </a:cubicBezTo>
                  <a:cubicBezTo>
                    <a:pt x="11185" y="5002"/>
                    <a:pt x="6182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 rot="10800000" flipH="1">
              <a:off x="-10354" y="4030489"/>
              <a:ext cx="384325" cy="768599"/>
            </a:xfrm>
            <a:custGeom>
              <a:avLst/>
              <a:gdLst/>
              <a:ahLst/>
              <a:cxnLst/>
              <a:rect l="l" t="t" r="r" b="b"/>
              <a:pathLst>
                <a:path w="22351" h="44699" extrusionOk="0">
                  <a:moveTo>
                    <a:pt x="1" y="0"/>
                  </a:moveTo>
                  <a:lnTo>
                    <a:pt x="1" y="44699"/>
                  </a:lnTo>
                  <a:cubicBezTo>
                    <a:pt x="12345" y="44699"/>
                    <a:pt x="22350" y="34675"/>
                    <a:pt x="22350" y="22349"/>
                  </a:cubicBezTo>
                  <a:cubicBezTo>
                    <a:pt x="22350" y="10005"/>
                    <a:pt x="12345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 rot="10800000" flipH="1">
              <a:off x="-10354" y="4376869"/>
              <a:ext cx="375161" cy="750287"/>
            </a:xfrm>
            <a:custGeom>
              <a:avLst/>
              <a:gdLst/>
              <a:ahLst/>
              <a:cxnLst/>
              <a:rect l="l" t="t" r="r" b="b"/>
              <a:pathLst>
                <a:path w="21818" h="43634" fill="none" extrusionOk="0">
                  <a:moveTo>
                    <a:pt x="1" y="43634"/>
                  </a:moveTo>
                  <a:cubicBezTo>
                    <a:pt x="12060" y="43634"/>
                    <a:pt x="21818" y="33857"/>
                    <a:pt x="21818" y="21798"/>
                  </a:cubicBezTo>
                  <a:cubicBezTo>
                    <a:pt x="21818" y="9739"/>
                    <a:pt x="12060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rot="10800000" flipH="1">
              <a:off x="-10352" y="2"/>
              <a:ext cx="502083" cy="238645"/>
            </a:xfrm>
            <a:custGeom>
              <a:avLst/>
              <a:gdLst/>
              <a:ahLst/>
              <a:cxnLst/>
              <a:rect l="l" t="t" r="r" b="b"/>
              <a:pathLst>
                <a:path w="22693" h="10785" extrusionOk="0">
                  <a:moveTo>
                    <a:pt x="0" y="0"/>
                  </a:moveTo>
                  <a:cubicBezTo>
                    <a:pt x="305" y="5992"/>
                    <a:pt x="5250" y="10785"/>
                    <a:pt x="11337" y="10785"/>
                  </a:cubicBezTo>
                  <a:cubicBezTo>
                    <a:pt x="17423" y="10785"/>
                    <a:pt x="22369" y="5992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 rot="10800000" flipH="1">
              <a:off x="-10352" y="231875"/>
              <a:ext cx="502083" cy="238247"/>
            </a:xfrm>
            <a:custGeom>
              <a:avLst/>
              <a:gdLst/>
              <a:ahLst/>
              <a:cxnLst/>
              <a:rect l="l" t="t" r="r" b="b"/>
              <a:pathLst>
                <a:path w="22693" h="10767" extrusionOk="0">
                  <a:moveTo>
                    <a:pt x="11337" y="1"/>
                  </a:moveTo>
                  <a:cubicBezTo>
                    <a:pt x="5250" y="1"/>
                    <a:pt x="305" y="4794"/>
                    <a:pt x="0" y="10766"/>
                  </a:cubicBezTo>
                  <a:lnTo>
                    <a:pt x="22692" y="10766"/>
                  </a:lnTo>
                  <a:cubicBezTo>
                    <a:pt x="22369" y="4794"/>
                    <a:pt x="17423" y="1"/>
                    <a:pt x="11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 rot="10800000" flipH="1">
              <a:off x="-14664" y="388740"/>
              <a:ext cx="238220" cy="501719"/>
            </a:xfrm>
            <a:custGeom>
              <a:avLst/>
              <a:gdLst/>
              <a:ahLst/>
              <a:cxnLst/>
              <a:rect l="l" t="t" r="r" b="b"/>
              <a:pathLst>
                <a:path w="10767" h="22674" extrusionOk="0">
                  <a:moveTo>
                    <a:pt x="1" y="1"/>
                  </a:moveTo>
                  <a:lnTo>
                    <a:pt x="1" y="22674"/>
                  </a:lnTo>
                  <a:cubicBezTo>
                    <a:pt x="5993" y="22369"/>
                    <a:pt x="10767" y="17424"/>
                    <a:pt x="10767" y="11337"/>
                  </a:cubicBezTo>
                  <a:cubicBezTo>
                    <a:pt x="10767" y="5251"/>
                    <a:pt x="5993" y="2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7954771" y="-32236"/>
              <a:ext cx="1226344" cy="613172"/>
            </a:xfrm>
            <a:custGeom>
              <a:avLst/>
              <a:gdLst/>
              <a:ahLst/>
              <a:cxnLst/>
              <a:rect l="l" t="t" r="r" b="b"/>
              <a:pathLst>
                <a:path w="44700" h="22350" extrusionOk="0">
                  <a:moveTo>
                    <a:pt x="1" y="0"/>
                  </a:moveTo>
                  <a:cubicBezTo>
                    <a:pt x="1" y="12344"/>
                    <a:pt x="10005" y="22349"/>
                    <a:pt x="22350" y="22349"/>
                  </a:cubicBezTo>
                  <a:cubicBezTo>
                    <a:pt x="34675" y="22349"/>
                    <a:pt x="44699" y="12344"/>
                    <a:pt x="446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8058183" y="-42800"/>
              <a:ext cx="1019495" cy="509748"/>
            </a:xfrm>
            <a:custGeom>
              <a:avLst/>
              <a:gdLst/>
              <a:ahLst/>
              <a:cxnLst/>
              <a:rect l="l" t="t" r="r" b="b"/>
              <a:pathLst>
                <a:path w="44700" h="22350" extrusionOk="0">
                  <a:moveTo>
                    <a:pt x="1" y="0"/>
                  </a:moveTo>
                  <a:cubicBezTo>
                    <a:pt x="1" y="12344"/>
                    <a:pt x="10005" y="22349"/>
                    <a:pt x="22350" y="22349"/>
                  </a:cubicBezTo>
                  <a:cubicBezTo>
                    <a:pt x="34675" y="22349"/>
                    <a:pt x="44699" y="12344"/>
                    <a:pt x="44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271038"/>
            <a:ext cx="1268400" cy="1269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/>
          <p:nvPr/>
        </p:nvSpPr>
        <p:spPr>
          <a:xfrm rot="10800000" flipH="1">
            <a:off x="7984276" y="11"/>
            <a:ext cx="1247959" cy="624265"/>
          </a:xfrm>
          <a:custGeom>
            <a:avLst/>
            <a:gdLst/>
            <a:ahLst/>
            <a:cxnLst/>
            <a:rect l="l" t="t" r="r" b="b"/>
            <a:pathLst>
              <a:path w="43654" h="21837" extrusionOk="0">
                <a:moveTo>
                  <a:pt x="21817" y="1"/>
                </a:moveTo>
                <a:cubicBezTo>
                  <a:pt x="9777" y="1"/>
                  <a:pt x="0" y="9777"/>
                  <a:pt x="0" y="21837"/>
                </a:cubicBezTo>
                <a:lnTo>
                  <a:pt x="43653" y="21837"/>
                </a:lnTo>
                <a:cubicBezTo>
                  <a:pt x="43653" y="9777"/>
                  <a:pt x="33877" y="1"/>
                  <a:pt x="218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-5400000" flipH="1">
            <a:off x="134482" y="4717646"/>
            <a:ext cx="275968" cy="552380"/>
          </a:xfrm>
          <a:custGeom>
            <a:avLst/>
            <a:gdLst/>
            <a:ahLst/>
            <a:cxnLst/>
            <a:rect l="l" t="t" r="r" b="b"/>
            <a:pathLst>
              <a:path w="11166" h="22350" extrusionOk="0">
                <a:moveTo>
                  <a:pt x="11166" y="0"/>
                </a:moveTo>
                <a:cubicBezTo>
                  <a:pt x="4984" y="0"/>
                  <a:pt x="1" y="5002"/>
                  <a:pt x="1" y="11184"/>
                </a:cubicBezTo>
                <a:cubicBezTo>
                  <a:pt x="1" y="17366"/>
                  <a:pt x="4984" y="22349"/>
                  <a:pt x="11166" y="22349"/>
                </a:cubicBezTo>
                <a:lnTo>
                  <a:pt x="1116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-5400000" flipH="1">
            <a:off x="134247" y="4441477"/>
            <a:ext cx="276437" cy="552380"/>
          </a:xfrm>
          <a:custGeom>
            <a:avLst/>
            <a:gdLst/>
            <a:ahLst/>
            <a:cxnLst/>
            <a:rect l="l" t="t" r="r" b="b"/>
            <a:pathLst>
              <a:path w="11185" h="22350" extrusionOk="0">
                <a:moveTo>
                  <a:pt x="0" y="0"/>
                </a:moveTo>
                <a:lnTo>
                  <a:pt x="0" y="22349"/>
                </a:lnTo>
                <a:cubicBezTo>
                  <a:pt x="6182" y="22349"/>
                  <a:pt x="11185" y="17366"/>
                  <a:pt x="11185" y="11184"/>
                </a:cubicBezTo>
                <a:cubicBezTo>
                  <a:pt x="11185" y="5002"/>
                  <a:pt x="6182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5400000">
            <a:off x="4249127" y="-192144"/>
            <a:ext cx="384325" cy="768599"/>
          </a:xfrm>
          <a:custGeom>
            <a:avLst/>
            <a:gdLst/>
            <a:ahLst/>
            <a:cxnLst/>
            <a:rect l="l" t="t" r="r" b="b"/>
            <a:pathLst>
              <a:path w="22351" h="44699" extrusionOk="0">
                <a:moveTo>
                  <a:pt x="1" y="0"/>
                </a:moveTo>
                <a:lnTo>
                  <a:pt x="1" y="44699"/>
                </a:lnTo>
                <a:cubicBezTo>
                  <a:pt x="12345" y="44699"/>
                  <a:pt x="22350" y="34675"/>
                  <a:pt x="22350" y="22349"/>
                </a:cubicBezTo>
                <a:cubicBezTo>
                  <a:pt x="22350" y="10005"/>
                  <a:pt x="12345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5400000">
            <a:off x="4590933" y="-187570"/>
            <a:ext cx="375161" cy="750287"/>
          </a:xfrm>
          <a:custGeom>
            <a:avLst/>
            <a:gdLst/>
            <a:ahLst/>
            <a:cxnLst/>
            <a:rect l="l" t="t" r="r" b="b"/>
            <a:pathLst>
              <a:path w="21818" h="43634" fill="none" extrusionOk="0">
                <a:moveTo>
                  <a:pt x="1" y="43634"/>
                </a:moveTo>
                <a:cubicBezTo>
                  <a:pt x="12060" y="43634"/>
                  <a:pt x="21818" y="33857"/>
                  <a:pt x="21818" y="21798"/>
                </a:cubicBezTo>
                <a:cubicBezTo>
                  <a:pt x="21818" y="9739"/>
                  <a:pt x="12060" y="0"/>
                  <a:pt x="1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5400000" flipH="1">
            <a:off x="-215935" y="1685881"/>
            <a:ext cx="822145" cy="411017"/>
          </a:xfrm>
          <a:custGeom>
            <a:avLst/>
            <a:gdLst/>
            <a:ahLst/>
            <a:cxnLst/>
            <a:rect l="l" t="t" r="r" b="b"/>
            <a:pathLst>
              <a:path w="44700" h="22350" extrusionOk="0">
                <a:moveTo>
                  <a:pt x="22350" y="0"/>
                </a:moveTo>
                <a:cubicBezTo>
                  <a:pt x="10025" y="0"/>
                  <a:pt x="1" y="10005"/>
                  <a:pt x="1" y="22350"/>
                </a:cubicBezTo>
                <a:lnTo>
                  <a:pt x="44700" y="22350"/>
                </a:lnTo>
                <a:cubicBezTo>
                  <a:pt x="44700" y="10005"/>
                  <a:pt x="34695" y="0"/>
                  <a:pt x="223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5400000" flipH="1">
            <a:off x="-113225" y="2405251"/>
            <a:ext cx="411072" cy="205343"/>
          </a:xfrm>
          <a:custGeom>
            <a:avLst/>
            <a:gdLst/>
            <a:ahLst/>
            <a:cxnLst/>
            <a:rect l="l" t="t" r="r" b="b"/>
            <a:pathLst>
              <a:path w="22350" h="11166" extrusionOk="0">
                <a:moveTo>
                  <a:pt x="11185" y="1"/>
                </a:moveTo>
                <a:cubicBezTo>
                  <a:pt x="5003" y="1"/>
                  <a:pt x="0" y="4984"/>
                  <a:pt x="0" y="11166"/>
                </a:cubicBezTo>
                <a:lnTo>
                  <a:pt x="22350" y="11166"/>
                </a:lnTo>
                <a:cubicBezTo>
                  <a:pt x="22350" y="4984"/>
                  <a:pt x="17366" y="1"/>
                  <a:pt x="111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5400000" flipH="1">
            <a:off x="92263" y="2405076"/>
            <a:ext cx="411072" cy="205692"/>
          </a:xfrm>
          <a:custGeom>
            <a:avLst/>
            <a:gdLst/>
            <a:ahLst/>
            <a:cxnLst/>
            <a:rect l="l" t="t" r="r" b="b"/>
            <a:pathLst>
              <a:path w="22350" h="11185" extrusionOk="0">
                <a:moveTo>
                  <a:pt x="0" y="0"/>
                </a:moveTo>
                <a:cubicBezTo>
                  <a:pt x="0" y="6182"/>
                  <a:pt x="5003" y="11185"/>
                  <a:pt x="11185" y="11185"/>
                </a:cubicBezTo>
                <a:cubicBezTo>
                  <a:pt x="17366" y="11185"/>
                  <a:pt x="22350" y="6182"/>
                  <a:pt x="22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8827156" y="47168"/>
            <a:ext cx="311604" cy="623722"/>
          </a:xfrm>
          <a:custGeom>
            <a:avLst/>
            <a:gdLst/>
            <a:ahLst/>
            <a:cxnLst/>
            <a:rect l="l" t="t" r="r" b="b"/>
            <a:pathLst>
              <a:path w="10900" h="21818" extrusionOk="0">
                <a:moveTo>
                  <a:pt x="0" y="1"/>
                </a:moveTo>
                <a:lnTo>
                  <a:pt x="0" y="21818"/>
                </a:lnTo>
                <a:cubicBezTo>
                  <a:pt x="6011" y="21818"/>
                  <a:pt x="10899" y="16948"/>
                  <a:pt x="10899" y="10919"/>
                </a:cubicBezTo>
                <a:cubicBezTo>
                  <a:pt x="10899" y="4908"/>
                  <a:pt x="6030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8515038" y="46082"/>
            <a:ext cx="623722" cy="1247959"/>
          </a:xfrm>
          <a:custGeom>
            <a:avLst/>
            <a:gdLst/>
            <a:ahLst/>
            <a:cxnLst/>
            <a:rect l="l" t="t" r="r" b="b"/>
            <a:pathLst>
              <a:path w="21818" h="43654" fill="none" extrusionOk="0">
                <a:moveTo>
                  <a:pt x="0" y="43654"/>
                </a:moveTo>
                <a:cubicBezTo>
                  <a:pt x="12041" y="43654"/>
                  <a:pt x="21817" y="33877"/>
                  <a:pt x="21817" y="21818"/>
                </a:cubicBezTo>
                <a:cubicBezTo>
                  <a:pt x="21817" y="9759"/>
                  <a:pt x="12041" y="1"/>
                  <a:pt x="0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0800000">
            <a:off x="7138766" y="4604008"/>
            <a:ext cx="1164321" cy="552377"/>
          </a:xfrm>
          <a:custGeom>
            <a:avLst/>
            <a:gdLst/>
            <a:ahLst/>
            <a:cxnLst/>
            <a:rect l="l" t="t" r="r" b="b"/>
            <a:pathLst>
              <a:path w="22693" h="10766" extrusionOk="0">
                <a:moveTo>
                  <a:pt x="1" y="0"/>
                </a:moveTo>
                <a:cubicBezTo>
                  <a:pt x="324" y="5992"/>
                  <a:pt x="5269" y="10766"/>
                  <a:pt x="11356" y="10766"/>
                </a:cubicBezTo>
                <a:cubicBezTo>
                  <a:pt x="17443" y="10766"/>
                  <a:pt x="22388" y="5973"/>
                  <a:pt x="226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5566500" cy="123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720000" y="1790100"/>
            <a:ext cx="4836900" cy="23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/>
          <p:nvPr/>
        </p:nvSpPr>
        <p:spPr>
          <a:xfrm rot="-5400000" flipH="1">
            <a:off x="8773634" y="131711"/>
            <a:ext cx="502083" cy="238645"/>
          </a:xfrm>
          <a:custGeom>
            <a:avLst/>
            <a:gdLst/>
            <a:ahLst/>
            <a:cxnLst/>
            <a:rect l="l" t="t" r="r" b="b"/>
            <a:pathLst>
              <a:path w="22693" h="10785" extrusionOk="0">
                <a:moveTo>
                  <a:pt x="0" y="0"/>
                </a:moveTo>
                <a:cubicBezTo>
                  <a:pt x="305" y="5992"/>
                  <a:pt x="5250" y="10785"/>
                  <a:pt x="11337" y="10785"/>
                </a:cubicBezTo>
                <a:cubicBezTo>
                  <a:pt x="17423" y="10785"/>
                  <a:pt x="22369" y="5992"/>
                  <a:pt x="226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 rot="-5400000" flipH="1">
            <a:off x="8541961" y="131911"/>
            <a:ext cx="502083" cy="238247"/>
          </a:xfrm>
          <a:custGeom>
            <a:avLst/>
            <a:gdLst/>
            <a:ahLst/>
            <a:cxnLst/>
            <a:rect l="l" t="t" r="r" b="b"/>
            <a:pathLst>
              <a:path w="22693" h="10767" extrusionOk="0">
                <a:moveTo>
                  <a:pt x="11337" y="1"/>
                </a:moveTo>
                <a:cubicBezTo>
                  <a:pt x="5250" y="1"/>
                  <a:pt x="305" y="4794"/>
                  <a:pt x="0" y="10766"/>
                </a:cubicBezTo>
                <a:lnTo>
                  <a:pt x="22692" y="10766"/>
                </a:lnTo>
                <a:cubicBezTo>
                  <a:pt x="22369" y="4794"/>
                  <a:pt x="17423" y="1"/>
                  <a:pt x="113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 rot="-5400000" flipH="1">
            <a:off x="8364584" y="-115362"/>
            <a:ext cx="238220" cy="501719"/>
          </a:xfrm>
          <a:custGeom>
            <a:avLst/>
            <a:gdLst/>
            <a:ahLst/>
            <a:cxnLst/>
            <a:rect l="l" t="t" r="r" b="b"/>
            <a:pathLst>
              <a:path w="10767" h="22674" extrusionOk="0">
                <a:moveTo>
                  <a:pt x="1" y="1"/>
                </a:moveTo>
                <a:lnTo>
                  <a:pt x="1" y="22674"/>
                </a:lnTo>
                <a:cubicBezTo>
                  <a:pt x="5993" y="22369"/>
                  <a:pt x="10767" y="17424"/>
                  <a:pt x="10767" y="11337"/>
                </a:cubicBezTo>
                <a:cubicBezTo>
                  <a:pt x="10767" y="5251"/>
                  <a:pt x="5993" y="286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 rot="5400000">
            <a:off x="8298560" y="2980668"/>
            <a:ext cx="1164321" cy="552377"/>
          </a:xfrm>
          <a:custGeom>
            <a:avLst/>
            <a:gdLst/>
            <a:ahLst/>
            <a:cxnLst/>
            <a:rect l="l" t="t" r="r" b="b"/>
            <a:pathLst>
              <a:path w="22693" h="10766" extrusionOk="0">
                <a:moveTo>
                  <a:pt x="1" y="0"/>
                </a:moveTo>
                <a:cubicBezTo>
                  <a:pt x="324" y="5992"/>
                  <a:pt x="5269" y="10766"/>
                  <a:pt x="11356" y="10766"/>
                </a:cubicBezTo>
                <a:cubicBezTo>
                  <a:pt x="17443" y="10766"/>
                  <a:pt x="22388" y="5973"/>
                  <a:pt x="226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rot="10800000">
            <a:off x="7420623" y="4509233"/>
            <a:ext cx="311615" cy="623733"/>
          </a:xfrm>
          <a:custGeom>
            <a:avLst/>
            <a:gdLst/>
            <a:ahLst/>
            <a:cxnLst/>
            <a:rect l="l" t="t" r="r" b="b"/>
            <a:pathLst>
              <a:path w="11166" h="22350" extrusionOk="0">
                <a:moveTo>
                  <a:pt x="11166" y="0"/>
                </a:moveTo>
                <a:cubicBezTo>
                  <a:pt x="4984" y="0"/>
                  <a:pt x="1" y="5002"/>
                  <a:pt x="1" y="11184"/>
                </a:cubicBezTo>
                <a:cubicBezTo>
                  <a:pt x="1" y="17366"/>
                  <a:pt x="4984" y="22349"/>
                  <a:pt x="11166" y="22349"/>
                </a:cubicBezTo>
                <a:lnTo>
                  <a:pt x="1116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800000">
            <a:off x="7732196" y="4509233"/>
            <a:ext cx="312145" cy="623733"/>
          </a:xfrm>
          <a:custGeom>
            <a:avLst/>
            <a:gdLst/>
            <a:ahLst/>
            <a:cxnLst/>
            <a:rect l="l" t="t" r="r" b="b"/>
            <a:pathLst>
              <a:path w="11185" h="22350" extrusionOk="0">
                <a:moveTo>
                  <a:pt x="0" y="0"/>
                </a:moveTo>
                <a:lnTo>
                  <a:pt x="0" y="22349"/>
                </a:lnTo>
                <a:cubicBezTo>
                  <a:pt x="6182" y="22349"/>
                  <a:pt x="11185" y="17366"/>
                  <a:pt x="11185" y="11184"/>
                </a:cubicBezTo>
                <a:cubicBezTo>
                  <a:pt x="11185" y="5002"/>
                  <a:pt x="6182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 rot="5400000">
            <a:off x="7484643" y="2710350"/>
            <a:ext cx="2239778" cy="1120351"/>
          </a:xfrm>
          <a:custGeom>
            <a:avLst/>
            <a:gdLst/>
            <a:ahLst/>
            <a:cxnLst/>
            <a:rect l="l" t="t" r="r" b="b"/>
            <a:pathLst>
              <a:path w="43654" h="21836" fill="none" extrusionOk="0">
                <a:moveTo>
                  <a:pt x="0" y="0"/>
                </a:moveTo>
                <a:cubicBezTo>
                  <a:pt x="0" y="12059"/>
                  <a:pt x="9777" y="21836"/>
                  <a:pt x="21817" y="21836"/>
                </a:cubicBezTo>
                <a:cubicBezTo>
                  <a:pt x="33877" y="21836"/>
                  <a:pt x="43653" y="12059"/>
                  <a:pt x="43653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 rot="-5400000" flipH="1">
            <a:off x="4531237" y="-159943"/>
            <a:ext cx="384325" cy="768599"/>
          </a:xfrm>
          <a:custGeom>
            <a:avLst/>
            <a:gdLst/>
            <a:ahLst/>
            <a:cxnLst/>
            <a:rect l="l" t="t" r="r" b="b"/>
            <a:pathLst>
              <a:path w="22351" h="44699" extrusionOk="0">
                <a:moveTo>
                  <a:pt x="1" y="0"/>
                </a:moveTo>
                <a:lnTo>
                  <a:pt x="1" y="44699"/>
                </a:lnTo>
                <a:cubicBezTo>
                  <a:pt x="12345" y="44699"/>
                  <a:pt x="22350" y="34675"/>
                  <a:pt x="22350" y="22349"/>
                </a:cubicBezTo>
                <a:cubicBezTo>
                  <a:pt x="22350" y="10005"/>
                  <a:pt x="12345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 rot="-5400000" flipH="1">
            <a:off x="4198596" y="-155369"/>
            <a:ext cx="375161" cy="750287"/>
          </a:xfrm>
          <a:custGeom>
            <a:avLst/>
            <a:gdLst/>
            <a:ahLst/>
            <a:cxnLst/>
            <a:rect l="l" t="t" r="r" b="b"/>
            <a:pathLst>
              <a:path w="21818" h="43634" fill="none" extrusionOk="0">
                <a:moveTo>
                  <a:pt x="1" y="43634"/>
                </a:moveTo>
                <a:cubicBezTo>
                  <a:pt x="12060" y="43634"/>
                  <a:pt x="21818" y="33857"/>
                  <a:pt x="21818" y="21798"/>
                </a:cubicBezTo>
                <a:cubicBezTo>
                  <a:pt x="21818" y="9739"/>
                  <a:pt x="12060" y="0"/>
                  <a:pt x="1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 rot="5400000">
            <a:off x="-205582" y="2891111"/>
            <a:ext cx="822145" cy="411017"/>
          </a:xfrm>
          <a:custGeom>
            <a:avLst/>
            <a:gdLst/>
            <a:ahLst/>
            <a:cxnLst/>
            <a:rect l="l" t="t" r="r" b="b"/>
            <a:pathLst>
              <a:path w="44700" h="22350" extrusionOk="0">
                <a:moveTo>
                  <a:pt x="22350" y="0"/>
                </a:moveTo>
                <a:cubicBezTo>
                  <a:pt x="10025" y="0"/>
                  <a:pt x="1" y="10005"/>
                  <a:pt x="1" y="22350"/>
                </a:cubicBezTo>
                <a:lnTo>
                  <a:pt x="44700" y="22350"/>
                </a:lnTo>
                <a:cubicBezTo>
                  <a:pt x="44700" y="10005"/>
                  <a:pt x="34695" y="0"/>
                  <a:pt x="223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rot="5400000">
            <a:off x="-102872" y="2377415"/>
            <a:ext cx="411072" cy="205343"/>
          </a:xfrm>
          <a:custGeom>
            <a:avLst/>
            <a:gdLst/>
            <a:ahLst/>
            <a:cxnLst/>
            <a:rect l="l" t="t" r="r" b="b"/>
            <a:pathLst>
              <a:path w="22350" h="11166" extrusionOk="0">
                <a:moveTo>
                  <a:pt x="11185" y="1"/>
                </a:moveTo>
                <a:cubicBezTo>
                  <a:pt x="5003" y="1"/>
                  <a:pt x="0" y="4984"/>
                  <a:pt x="0" y="11166"/>
                </a:cubicBezTo>
                <a:lnTo>
                  <a:pt x="22350" y="11166"/>
                </a:lnTo>
                <a:cubicBezTo>
                  <a:pt x="22350" y="4984"/>
                  <a:pt x="17366" y="1"/>
                  <a:pt x="111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 rot="5400000">
            <a:off x="102617" y="2377240"/>
            <a:ext cx="411072" cy="205692"/>
          </a:xfrm>
          <a:custGeom>
            <a:avLst/>
            <a:gdLst/>
            <a:ahLst/>
            <a:cxnLst/>
            <a:rect l="l" t="t" r="r" b="b"/>
            <a:pathLst>
              <a:path w="22350" h="11185" extrusionOk="0">
                <a:moveTo>
                  <a:pt x="0" y="0"/>
                </a:moveTo>
                <a:cubicBezTo>
                  <a:pt x="0" y="6182"/>
                  <a:pt x="5003" y="11185"/>
                  <a:pt x="11185" y="11185"/>
                </a:cubicBezTo>
                <a:cubicBezTo>
                  <a:pt x="17366" y="11185"/>
                  <a:pt x="22350" y="6182"/>
                  <a:pt x="22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4"/>
          <p:cNvGrpSpPr/>
          <p:nvPr/>
        </p:nvGrpSpPr>
        <p:grpSpPr>
          <a:xfrm>
            <a:off x="7420633" y="954262"/>
            <a:ext cx="737197" cy="223699"/>
            <a:chOff x="1060054" y="3979524"/>
            <a:chExt cx="781426" cy="237120"/>
          </a:xfrm>
        </p:grpSpPr>
        <p:sp>
          <p:nvSpPr>
            <p:cNvPr id="77" name="Google Shape;77;p4"/>
            <p:cNvSpPr/>
            <p:nvPr/>
          </p:nvSpPr>
          <p:spPr>
            <a:xfrm>
              <a:off x="1060054" y="3979524"/>
              <a:ext cx="47019" cy="47019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304844" y="3979524"/>
              <a:ext cx="47056" cy="47019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28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548933" y="3979524"/>
              <a:ext cx="47756" cy="47019"/>
            </a:xfrm>
            <a:custGeom>
              <a:avLst/>
              <a:gdLst/>
              <a:ahLst/>
              <a:cxnLst/>
              <a:rect l="l" t="t" r="r" b="b"/>
              <a:pathLst>
                <a:path w="1295" h="1275" extrusionOk="0">
                  <a:moveTo>
                    <a:pt x="64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48" y="1275"/>
                  </a:cubicBezTo>
                  <a:cubicBezTo>
                    <a:pt x="1009" y="1275"/>
                    <a:pt x="1294" y="989"/>
                    <a:pt x="1294" y="628"/>
                  </a:cubicBezTo>
                  <a:cubicBezTo>
                    <a:pt x="1294" y="286"/>
                    <a:pt x="1009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793760" y="3979524"/>
              <a:ext cx="47719" cy="47019"/>
            </a:xfrm>
            <a:custGeom>
              <a:avLst/>
              <a:gdLst/>
              <a:ahLst/>
              <a:cxnLst/>
              <a:rect l="l" t="t" r="r" b="b"/>
              <a:pathLst>
                <a:path w="1294" h="1275" extrusionOk="0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1008" y="1275"/>
                    <a:pt x="1294" y="989"/>
                    <a:pt x="1294" y="628"/>
                  </a:cubicBezTo>
                  <a:cubicBezTo>
                    <a:pt x="1294" y="286"/>
                    <a:pt x="97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0054" y="4169588"/>
              <a:ext cx="47019" cy="47056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304844" y="4169588"/>
              <a:ext cx="47056" cy="47056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62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28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1548933" y="4169588"/>
              <a:ext cx="47756" cy="47056"/>
            </a:xfrm>
            <a:custGeom>
              <a:avLst/>
              <a:gdLst/>
              <a:ahLst/>
              <a:cxnLst/>
              <a:rect l="l" t="t" r="r" b="b"/>
              <a:pathLst>
                <a:path w="1295" h="1276" extrusionOk="0">
                  <a:moveTo>
                    <a:pt x="64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48" y="1275"/>
                  </a:cubicBezTo>
                  <a:cubicBezTo>
                    <a:pt x="1009" y="1275"/>
                    <a:pt x="1294" y="990"/>
                    <a:pt x="1294" y="629"/>
                  </a:cubicBezTo>
                  <a:cubicBezTo>
                    <a:pt x="1294" y="286"/>
                    <a:pt x="1009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793760" y="4169588"/>
              <a:ext cx="47719" cy="47056"/>
            </a:xfrm>
            <a:custGeom>
              <a:avLst/>
              <a:gdLst/>
              <a:ahLst/>
              <a:cxnLst/>
              <a:rect l="l" t="t" r="r" b="b"/>
              <a:pathLst>
                <a:path w="1294" h="1276" extrusionOk="0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1008" y="1275"/>
                    <a:pt x="1294" y="990"/>
                    <a:pt x="1294" y="629"/>
                  </a:cubicBezTo>
                  <a:cubicBezTo>
                    <a:pt x="1294" y="286"/>
                    <a:pt x="97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3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4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/>
          <p:nvPr/>
        </p:nvSpPr>
        <p:spPr>
          <a:xfrm rot="10800000" flipH="1">
            <a:off x="7984276" y="11"/>
            <a:ext cx="1247959" cy="624265"/>
          </a:xfrm>
          <a:custGeom>
            <a:avLst/>
            <a:gdLst/>
            <a:ahLst/>
            <a:cxnLst/>
            <a:rect l="l" t="t" r="r" b="b"/>
            <a:pathLst>
              <a:path w="43654" h="21837" extrusionOk="0">
                <a:moveTo>
                  <a:pt x="21817" y="1"/>
                </a:moveTo>
                <a:cubicBezTo>
                  <a:pt x="9777" y="1"/>
                  <a:pt x="0" y="9777"/>
                  <a:pt x="0" y="21837"/>
                </a:cubicBezTo>
                <a:lnTo>
                  <a:pt x="43653" y="21837"/>
                </a:lnTo>
                <a:cubicBezTo>
                  <a:pt x="43653" y="9777"/>
                  <a:pt x="33877" y="1"/>
                  <a:pt x="218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 rot="-5400000" flipH="1">
            <a:off x="134482" y="4717646"/>
            <a:ext cx="275968" cy="552380"/>
          </a:xfrm>
          <a:custGeom>
            <a:avLst/>
            <a:gdLst/>
            <a:ahLst/>
            <a:cxnLst/>
            <a:rect l="l" t="t" r="r" b="b"/>
            <a:pathLst>
              <a:path w="11166" h="22350" extrusionOk="0">
                <a:moveTo>
                  <a:pt x="11166" y="0"/>
                </a:moveTo>
                <a:cubicBezTo>
                  <a:pt x="4984" y="0"/>
                  <a:pt x="1" y="5002"/>
                  <a:pt x="1" y="11184"/>
                </a:cubicBezTo>
                <a:cubicBezTo>
                  <a:pt x="1" y="17366"/>
                  <a:pt x="4984" y="22349"/>
                  <a:pt x="11166" y="22349"/>
                </a:cubicBezTo>
                <a:lnTo>
                  <a:pt x="1116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 rot="-5400000" flipH="1">
            <a:off x="134247" y="4441477"/>
            <a:ext cx="276437" cy="552380"/>
          </a:xfrm>
          <a:custGeom>
            <a:avLst/>
            <a:gdLst/>
            <a:ahLst/>
            <a:cxnLst/>
            <a:rect l="l" t="t" r="r" b="b"/>
            <a:pathLst>
              <a:path w="11185" h="22350" extrusionOk="0">
                <a:moveTo>
                  <a:pt x="0" y="0"/>
                </a:moveTo>
                <a:lnTo>
                  <a:pt x="0" y="22349"/>
                </a:lnTo>
                <a:cubicBezTo>
                  <a:pt x="6182" y="22349"/>
                  <a:pt x="11185" y="17366"/>
                  <a:pt x="11185" y="11184"/>
                </a:cubicBezTo>
                <a:cubicBezTo>
                  <a:pt x="11185" y="5002"/>
                  <a:pt x="6182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 rot="5400000">
            <a:off x="4249127" y="-192144"/>
            <a:ext cx="384325" cy="768599"/>
          </a:xfrm>
          <a:custGeom>
            <a:avLst/>
            <a:gdLst/>
            <a:ahLst/>
            <a:cxnLst/>
            <a:rect l="l" t="t" r="r" b="b"/>
            <a:pathLst>
              <a:path w="22351" h="44699" extrusionOk="0">
                <a:moveTo>
                  <a:pt x="1" y="0"/>
                </a:moveTo>
                <a:lnTo>
                  <a:pt x="1" y="44699"/>
                </a:lnTo>
                <a:cubicBezTo>
                  <a:pt x="12345" y="44699"/>
                  <a:pt x="22350" y="34675"/>
                  <a:pt x="22350" y="22349"/>
                </a:cubicBezTo>
                <a:cubicBezTo>
                  <a:pt x="22350" y="10005"/>
                  <a:pt x="12345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 rot="5400000">
            <a:off x="4590933" y="-187570"/>
            <a:ext cx="375161" cy="750287"/>
          </a:xfrm>
          <a:custGeom>
            <a:avLst/>
            <a:gdLst/>
            <a:ahLst/>
            <a:cxnLst/>
            <a:rect l="l" t="t" r="r" b="b"/>
            <a:pathLst>
              <a:path w="21818" h="43634" fill="none" extrusionOk="0">
                <a:moveTo>
                  <a:pt x="1" y="43634"/>
                </a:moveTo>
                <a:cubicBezTo>
                  <a:pt x="12060" y="43634"/>
                  <a:pt x="21818" y="33857"/>
                  <a:pt x="21818" y="21798"/>
                </a:cubicBezTo>
                <a:cubicBezTo>
                  <a:pt x="21818" y="9739"/>
                  <a:pt x="12060" y="0"/>
                  <a:pt x="1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 rot="5400000" flipH="1">
            <a:off x="-215935" y="1685881"/>
            <a:ext cx="822145" cy="411017"/>
          </a:xfrm>
          <a:custGeom>
            <a:avLst/>
            <a:gdLst/>
            <a:ahLst/>
            <a:cxnLst/>
            <a:rect l="l" t="t" r="r" b="b"/>
            <a:pathLst>
              <a:path w="44700" h="22350" extrusionOk="0">
                <a:moveTo>
                  <a:pt x="22350" y="0"/>
                </a:moveTo>
                <a:cubicBezTo>
                  <a:pt x="10025" y="0"/>
                  <a:pt x="1" y="10005"/>
                  <a:pt x="1" y="22350"/>
                </a:cubicBezTo>
                <a:lnTo>
                  <a:pt x="44700" y="22350"/>
                </a:lnTo>
                <a:cubicBezTo>
                  <a:pt x="44700" y="10005"/>
                  <a:pt x="34695" y="0"/>
                  <a:pt x="223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 rot="5400000" flipH="1">
            <a:off x="-113225" y="2405251"/>
            <a:ext cx="411072" cy="205343"/>
          </a:xfrm>
          <a:custGeom>
            <a:avLst/>
            <a:gdLst/>
            <a:ahLst/>
            <a:cxnLst/>
            <a:rect l="l" t="t" r="r" b="b"/>
            <a:pathLst>
              <a:path w="22350" h="11166" extrusionOk="0">
                <a:moveTo>
                  <a:pt x="11185" y="1"/>
                </a:moveTo>
                <a:cubicBezTo>
                  <a:pt x="5003" y="1"/>
                  <a:pt x="0" y="4984"/>
                  <a:pt x="0" y="11166"/>
                </a:cubicBezTo>
                <a:lnTo>
                  <a:pt x="22350" y="11166"/>
                </a:lnTo>
                <a:cubicBezTo>
                  <a:pt x="22350" y="4984"/>
                  <a:pt x="17366" y="1"/>
                  <a:pt x="111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 flipH="1">
            <a:off x="92263" y="2405076"/>
            <a:ext cx="411072" cy="205692"/>
          </a:xfrm>
          <a:custGeom>
            <a:avLst/>
            <a:gdLst/>
            <a:ahLst/>
            <a:cxnLst/>
            <a:rect l="l" t="t" r="r" b="b"/>
            <a:pathLst>
              <a:path w="22350" h="11185" extrusionOk="0">
                <a:moveTo>
                  <a:pt x="0" y="0"/>
                </a:moveTo>
                <a:cubicBezTo>
                  <a:pt x="0" y="6182"/>
                  <a:pt x="5003" y="11185"/>
                  <a:pt x="11185" y="11185"/>
                </a:cubicBezTo>
                <a:cubicBezTo>
                  <a:pt x="17366" y="11185"/>
                  <a:pt x="22350" y="6182"/>
                  <a:pt x="22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 flipH="1">
            <a:off x="8827156" y="47168"/>
            <a:ext cx="311604" cy="623722"/>
          </a:xfrm>
          <a:custGeom>
            <a:avLst/>
            <a:gdLst/>
            <a:ahLst/>
            <a:cxnLst/>
            <a:rect l="l" t="t" r="r" b="b"/>
            <a:pathLst>
              <a:path w="10900" h="21818" extrusionOk="0">
                <a:moveTo>
                  <a:pt x="0" y="1"/>
                </a:moveTo>
                <a:lnTo>
                  <a:pt x="0" y="21818"/>
                </a:lnTo>
                <a:cubicBezTo>
                  <a:pt x="6011" y="21818"/>
                  <a:pt x="10899" y="16948"/>
                  <a:pt x="10899" y="10919"/>
                </a:cubicBezTo>
                <a:cubicBezTo>
                  <a:pt x="10899" y="4908"/>
                  <a:pt x="6030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 flipH="1">
            <a:off x="8515038" y="46082"/>
            <a:ext cx="623722" cy="1247959"/>
          </a:xfrm>
          <a:custGeom>
            <a:avLst/>
            <a:gdLst/>
            <a:ahLst/>
            <a:cxnLst/>
            <a:rect l="l" t="t" r="r" b="b"/>
            <a:pathLst>
              <a:path w="21818" h="43654" fill="none" extrusionOk="0">
                <a:moveTo>
                  <a:pt x="0" y="43654"/>
                </a:moveTo>
                <a:cubicBezTo>
                  <a:pt x="12041" y="43654"/>
                  <a:pt x="21817" y="33877"/>
                  <a:pt x="21817" y="21818"/>
                </a:cubicBezTo>
                <a:cubicBezTo>
                  <a:pt x="21817" y="9759"/>
                  <a:pt x="12041" y="1"/>
                  <a:pt x="0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 rot="10800000">
            <a:off x="7138766" y="4604008"/>
            <a:ext cx="1164321" cy="552377"/>
          </a:xfrm>
          <a:custGeom>
            <a:avLst/>
            <a:gdLst/>
            <a:ahLst/>
            <a:cxnLst/>
            <a:rect l="l" t="t" r="r" b="b"/>
            <a:pathLst>
              <a:path w="22693" h="10766" extrusionOk="0">
                <a:moveTo>
                  <a:pt x="1" y="0"/>
                </a:moveTo>
                <a:cubicBezTo>
                  <a:pt x="324" y="5992"/>
                  <a:pt x="5269" y="10766"/>
                  <a:pt x="11356" y="10766"/>
                </a:cubicBezTo>
                <a:cubicBezTo>
                  <a:pt x="17443" y="10766"/>
                  <a:pt x="22388" y="5973"/>
                  <a:pt x="226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6"/>
          <p:cNvSpPr/>
          <p:nvPr/>
        </p:nvSpPr>
        <p:spPr>
          <a:xfrm rot="10800000" flipH="1">
            <a:off x="8832391" y="4553773"/>
            <a:ext cx="311615" cy="623733"/>
          </a:xfrm>
          <a:custGeom>
            <a:avLst/>
            <a:gdLst/>
            <a:ahLst/>
            <a:cxnLst/>
            <a:rect l="l" t="t" r="r" b="b"/>
            <a:pathLst>
              <a:path w="11166" h="22350" extrusionOk="0">
                <a:moveTo>
                  <a:pt x="11166" y="0"/>
                </a:moveTo>
                <a:cubicBezTo>
                  <a:pt x="4984" y="0"/>
                  <a:pt x="1" y="5002"/>
                  <a:pt x="1" y="11184"/>
                </a:cubicBezTo>
                <a:cubicBezTo>
                  <a:pt x="1" y="17366"/>
                  <a:pt x="4984" y="22349"/>
                  <a:pt x="11166" y="22349"/>
                </a:cubicBezTo>
                <a:lnTo>
                  <a:pt x="11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 rot="10800000" flipH="1">
            <a:off x="8520288" y="4553773"/>
            <a:ext cx="312145" cy="623733"/>
          </a:xfrm>
          <a:custGeom>
            <a:avLst/>
            <a:gdLst/>
            <a:ahLst/>
            <a:cxnLst/>
            <a:rect l="l" t="t" r="r" b="b"/>
            <a:pathLst>
              <a:path w="11185" h="22350" extrusionOk="0">
                <a:moveTo>
                  <a:pt x="0" y="0"/>
                </a:moveTo>
                <a:lnTo>
                  <a:pt x="0" y="22349"/>
                </a:lnTo>
                <a:cubicBezTo>
                  <a:pt x="6182" y="22349"/>
                  <a:pt x="11185" y="17366"/>
                  <a:pt x="11185" y="11184"/>
                </a:cubicBezTo>
                <a:cubicBezTo>
                  <a:pt x="11185" y="5002"/>
                  <a:pt x="6182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 rot="10800000" flipH="1">
            <a:off x="-10354" y="4030489"/>
            <a:ext cx="384325" cy="768599"/>
          </a:xfrm>
          <a:custGeom>
            <a:avLst/>
            <a:gdLst/>
            <a:ahLst/>
            <a:cxnLst/>
            <a:rect l="l" t="t" r="r" b="b"/>
            <a:pathLst>
              <a:path w="22351" h="44699" extrusionOk="0">
                <a:moveTo>
                  <a:pt x="1" y="0"/>
                </a:moveTo>
                <a:lnTo>
                  <a:pt x="1" y="44699"/>
                </a:lnTo>
                <a:cubicBezTo>
                  <a:pt x="12345" y="44699"/>
                  <a:pt x="22350" y="34675"/>
                  <a:pt x="22350" y="22349"/>
                </a:cubicBezTo>
                <a:cubicBezTo>
                  <a:pt x="22350" y="10005"/>
                  <a:pt x="12345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 rot="10800000" flipH="1">
            <a:off x="-10354" y="4376869"/>
            <a:ext cx="375161" cy="750287"/>
          </a:xfrm>
          <a:custGeom>
            <a:avLst/>
            <a:gdLst/>
            <a:ahLst/>
            <a:cxnLst/>
            <a:rect l="l" t="t" r="r" b="b"/>
            <a:pathLst>
              <a:path w="21818" h="43634" fill="none" extrusionOk="0">
                <a:moveTo>
                  <a:pt x="1" y="43634"/>
                </a:moveTo>
                <a:cubicBezTo>
                  <a:pt x="12060" y="43634"/>
                  <a:pt x="21818" y="33857"/>
                  <a:pt x="21818" y="21798"/>
                </a:cubicBezTo>
                <a:cubicBezTo>
                  <a:pt x="21818" y="9739"/>
                  <a:pt x="12060" y="0"/>
                  <a:pt x="1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 rot="10800000" flipH="1">
            <a:off x="-10352" y="2"/>
            <a:ext cx="502083" cy="238645"/>
          </a:xfrm>
          <a:custGeom>
            <a:avLst/>
            <a:gdLst/>
            <a:ahLst/>
            <a:cxnLst/>
            <a:rect l="l" t="t" r="r" b="b"/>
            <a:pathLst>
              <a:path w="22693" h="10785" extrusionOk="0">
                <a:moveTo>
                  <a:pt x="0" y="0"/>
                </a:moveTo>
                <a:cubicBezTo>
                  <a:pt x="305" y="5992"/>
                  <a:pt x="5250" y="10785"/>
                  <a:pt x="11337" y="10785"/>
                </a:cubicBezTo>
                <a:cubicBezTo>
                  <a:pt x="17423" y="10785"/>
                  <a:pt x="22369" y="5992"/>
                  <a:pt x="226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/>
          <p:nvPr/>
        </p:nvSpPr>
        <p:spPr>
          <a:xfrm rot="10800000" flipH="1">
            <a:off x="-10352" y="231875"/>
            <a:ext cx="502083" cy="238247"/>
          </a:xfrm>
          <a:custGeom>
            <a:avLst/>
            <a:gdLst/>
            <a:ahLst/>
            <a:cxnLst/>
            <a:rect l="l" t="t" r="r" b="b"/>
            <a:pathLst>
              <a:path w="22693" h="10767" extrusionOk="0">
                <a:moveTo>
                  <a:pt x="11337" y="1"/>
                </a:moveTo>
                <a:cubicBezTo>
                  <a:pt x="5250" y="1"/>
                  <a:pt x="305" y="4794"/>
                  <a:pt x="0" y="10766"/>
                </a:cubicBezTo>
                <a:lnTo>
                  <a:pt x="22692" y="10766"/>
                </a:lnTo>
                <a:cubicBezTo>
                  <a:pt x="22369" y="4794"/>
                  <a:pt x="17423" y="1"/>
                  <a:pt x="113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"/>
          <p:cNvSpPr/>
          <p:nvPr/>
        </p:nvSpPr>
        <p:spPr>
          <a:xfrm rot="10800000" flipH="1">
            <a:off x="-14664" y="388740"/>
            <a:ext cx="238220" cy="501719"/>
          </a:xfrm>
          <a:custGeom>
            <a:avLst/>
            <a:gdLst/>
            <a:ahLst/>
            <a:cxnLst/>
            <a:rect l="l" t="t" r="r" b="b"/>
            <a:pathLst>
              <a:path w="10767" h="22674" extrusionOk="0">
                <a:moveTo>
                  <a:pt x="1" y="1"/>
                </a:moveTo>
                <a:lnTo>
                  <a:pt x="1" y="22674"/>
                </a:lnTo>
                <a:cubicBezTo>
                  <a:pt x="5993" y="22369"/>
                  <a:pt x="10767" y="17424"/>
                  <a:pt x="10767" y="11337"/>
                </a:cubicBezTo>
                <a:cubicBezTo>
                  <a:pt x="10767" y="5251"/>
                  <a:pt x="5993" y="286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7954771" y="-32236"/>
            <a:ext cx="1226344" cy="613172"/>
          </a:xfrm>
          <a:custGeom>
            <a:avLst/>
            <a:gdLst/>
            <a:ahLst/>
            <a:cxnLst/>
            <a:rect l="l" t="t" r="r" b="b"/>
            <a:pathLst>
              <a:path w="44700" h="22350" extrusionOk="0">
                <a:moveTo>
                  <a:pt x="1" y="0"/>
                </a:moveTo>
                <a:cubicBezTo>
                  <a:pt x="1" y="12344"/>
                  <a:pt x="10005" y="22349"/>
                  <a:pt x="22350" y="22349"/>
                </a:cubicBezTo>
                <a:cubicBezTo>
                  <a:pt x="34675" y="22349"/>
                  <a:pt x="44699" y="12344"/>
                  <a:pt x="44699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8058183" y="-42800"/>
            <a:ext cx="1019495" cy="509748"/>
          </a:xfrm>
          <a:custGeom>
            <a:avLst/>
            <a:gdLst/>
            <a:ahLst/>
            <a:cxnLst/>
            <a:rect l="l" t="t" r="r" b="b"/>
            <a:pathLst>
              <a:path w="44700" h="22350" extrusionOk="0">
                <a:moveTo>
                  <a:pt x="1" y="0"/>
                </a:moveTo>
                <a:cubicBezTo>
                  <a:pt x="1" y="12344"/>
                  <a:pt x="10005" y="22349"/>
                  <a:pt x="22350" y="22349"/>
                </a:cubicBezTo>
                <a:cubicBezTo>
                  <a:pt x="34675" y="22349"/>
                  <a:pt x="44699" y="12344"/>
                  <a:pt x="446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425500" cy="115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body" idx="1"/>
          </p:nvPr>
        </p:nvSpPr>
        <p:spPr>
          <a:xfrm>
            <a:off x="719675" y="1849450"/>
            <a:ext cx="5425500" cy="27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16" name="Google Shape;116;p7"/>
          <p:cNvSpPr/>
          <p:nvPr/>
        </p:nvSpPr>
        <p:spPr>
          <a:xfrm rot="10800000">
            <a:off x="7896051" y="1641"/>
            <a:ext cx="1247959" cy="624265"/>
          </a:xfrm>
          <a:custGeom>
            <a:avLst/>
            <a:gdLst/>
            <a:ahLst/>
            <a:cxnLst/>
            <a:rect l="l" t="t" r="r" b="b"/>
            <a:pathLst>
              <a:path w="43654" h="21837" extrusionOk="0">
                <a:moveTo>
                  <a:pt x="21817" y="1"/>
                </a:moveTo>
                <a:cubicBezTo>
                  <a:pt x="9777" y="1"/>
                  <a:pt x="0" y="9777"/>
                  <a:pt x="0" y="21837"/>
                </a:cubicBezTo>
                <a:lnTo>
                  <a:pt x="43653" y="21837"/>
                </a:lnTo>
                <a:cubicBezTo>
                  <a:pt x="43653" y="9777"/>
                  <a:pt x="33877" y="1"/>
                  <a:pt x="218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>
            <a:off x="8207644" y="624775"/>
            <a:ext cx="311604" cy="623722"/>
          </a:xfrm>
          <a:custGeom>
            <a:avLst/>
            <a:gdLst/>
            <a:ahLst/>
            <a:cxnLst/>
            <a:rect l="l" t="t" r="r" b="b"/>
            <a:pathLst>
              <a:path w="10900" h="21818" extrusionOk="0">
                <a:moveTo>
                  <a:pt x="0" y="1"/>
                </a:moveTo>
                <a:lnTo>
                  <a:pt x="0" y="21818"/>
                </a:lnTo>
                <a:cubicBezTo>
                  <a:pt x="6011" y="21818"/>
                  <a:pt x="10899" y="16948"/>
                  <a:pt x="10899" y="10919"/>
                </a:cubicBezTo>
                <a:cubicBezTo>
                  <a:pt x="10899" y="4908"/>
                  <a:pt x="6030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 rot="10800000">
            <a:off x="8520296" y="11"/>
            <a:ext cx="311604" cy="623722"/>
          </a:xfrm>
          <a:custGeom>
            <a:avLst/>
            <a:gdLst/>
            <a:ahLst/>
            <a:cxnLst/>
            <a:rect l="l" t="t" r="r" b="b"/>
            <a:pathLst>
              <a:path w="10900" h="21818" extrusionOk="0">
                <a:moveTo>
                  <a:pt x="10899" y="1"/>
                </a:moveTo>
                <a:cubicBezTo>
                  <a:pt x="4889" y="1"/>
                  <a:pt x="0" y="4870"/>
                  <a:pt x="0" y="10900"/>
                </a:cubicBezTo>
                <a:cubicBezTo>
                  <a:pt x="0" y="16929"/>
                  <a:pt x="4870" y="21818"/>
                  <a:pt x="10899" y="21818"/>
                </a:cubicBezTo>
                <a:lnTo>
                  <a:pt x="108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 rot="10800000">
            <a:off x="7895526" y="1624"/>
            <a:ext cx="623722" cy="1247959"/>
          </a:xfrm>
          <a:custGeom>
            <a:avLst/>
            <a:gdLst/>
            <a:ahLst/>
            <a:cxnLst/>
            <a:rect l="l" t="t" r="r" b="b"/>
            <a:pathLst>
              <a:path w="21818" h="43654" fill="none" extrusionOk="0">
                <a:moveTo>
                  <a:pt x="0" y="43654"/>
                </a:moveTo>
                <a:cubicBezTo>
                  <a:pt x="12041" y="43654"/>
                  <a:pt x="21817" y="33877"/>
                  <a:pt x="21817" y="21818"/>
                </a:cubicBezTo>
                <a:cubicBezTo>
                  <a:pt x="21817" y="9759"/>
                  <a:pt x="12041" y="1"/>
                  <a:pt x="0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322925" y="-30061"/>
            <a:ext cx="762712" cy="361845"/>
          </a:xfrm>
          <a:custGeom>
            <a:avLst/>
            <a:gdLst/>
            <a:ahLst/>
            <a:cxnLst/>
            <a:rect l="l" t="t" r="r" b="b"/>
            <a:pathLst>
              <a:path w="22693" h="10766" extrusionOk="0">
                <a:moveTo>
                  <a:pt x="1" y="0"/>
                </a:moveTo>
                <a:cubicBezTo>
                  <a:pt x="324" y="5992"/>
                  <a:pt x="5269" y="10766"/>
                  <a:pt x="11356" y="10766"/>
                </a:cubicBezTo>
                <a:cubicBezTo>
                  <a:pt x="17443" y="10766"/>
                  <a:pt x="22388" y="5973"/>
                  <a:pt x="226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-20382" y="-35170"/>
            <a:ext cx="1467211" cy="733908"/>
          </a:xfrm>
          <a:custGeom>
            <a:avLst/>
            <a:gdLst/>
            <a:ahLst/>
            <a:cxnLst/>
            <a:rect l="l" t="t" r="r" b="b"/>
            <a:pathLst>
              <a:path w="43654" h="21836" fill="none" extrusionOk="0">
                <a:moveTo>
                  <a:pt x="0" y="0"/>
                </a:moveTo>
                <a:cubicBezTo>
                  <a:pt x="0" y="12059"/>
                  <a:pt x="9777" y="21836"/>
                  <a:pt x="21817" y="21836"/>
                </a:cubicBezTo>
                <a:cubicBezTo>
                  <a:pt x="33877" y="21836"/>
                  <a:pt x="43653" y="12059"/>
                  <a:pt x="43653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 flipH="1">
            <a:off x="6925570" y="4692126"/>
            <a:ext cx="1003515" cy="501702"/>
          </a:xfrm>
          <a:custGeom>
            <a:avLst/>
            <a:gdLst/>
            <a:ahLst/>
            <a:cxnLst/>
            <a:rect l="l" t="t" r="r" b="b"/>
            <a:pathLst>
              <a:path w="44700" h="22350" extrusionOk="0">
                <a:moveTo>
                  <a:pt x="22350" y="0"/>
                </a:moveTo>
                <a:cubicBezTo>
                  <a:pt x="10025" y="0"/>
                  <a:pt x="1" y="10005"/>
                  <a:pt x="1" y="22350"/>
                </a:cubicBezTo>
                <a:lnTo>
                  <a:pt x="44700" y="22350"/>
                </a:lnTo>
                <a:cubicBezTo>
                  <a:pt x="44700" y="10005"/>
                  <a:pt x="34695" y="0"/>
                  <a:pt x="223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 flipH="1">
            <a:off x="7929012" y="4943183"/>
            <a:ext cx="501757" cy="250649"/>
          </a:xfrm>
          <a:custGeom>
            <a:avLst/>
            <a:gdLst/>
            <a:ahLst/>
            <a:cxnLst/>
            <a:rect l="l" t="t" r="r" b="b"/>
            <a:pathLst>
              <a:path w="22350" h="11166" extrusionOk="0">
                <a:moveTo>
                  <a:pt x="11185" y="1"/>
                </a:moveTo>
                <a:cubicBezTo>
                  <a:pt x="5003" y="1"/>
                  <a:pt x="0" y="4984"/>
                  <a:pt x="0" y="11166"/>
                </a:cubicBezTo>
                <a:lnTo>
                  <a:pt x="22350" y="11166"/>
                </a:lnTo>
                <a:cubicBezTo>
                  <a:pt x="22350" y="4984"/>
                  <a:pt x="17366" y="1"/>
                  <a:pt x="11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 flipH="1">
            <a:off x="7929012" y="4692126"/>
            <a:ext cx="501757" cy="251075"/>
          </a:xfrm>
          <a:custGeom>
            <a:avLst/>
            <a:gdLst/>
            <a:ahLst/>
            <a:cxnLst/>
            <a:rect l="l" t="t" r="r" b="b"/>
            <a:pathLst>
              <a:path w="22350" h="11185" extrusionOk="0">
                <a:moveTo>
                  <a:pt x="0" y="0"/>
                </a:moveTo>
                <a:cubicBezTo>
                  <a:pt x="0" y="6182"/>
                  <a:pt x="5003" y="11185"/>
                  <a:pt x="11185" y="11185"/>
                </a:cubicBezTo>
                <a:cubicBezTo>
                  <a:pt x="17366" y="11185"/>
                  <a:pt x="22350" y="6182"/>
                  <a:pt x="223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 rot="-5400000">
            <a:off x="530454" y="4792589"/>
            <a:ext cx="502083" cy="238645"/>
          </a:xfrm>
          <a:custGeom>
            <a:avLst/>
            <a:gdLst/>
            <a:ahLst/>
            <a:cxnLst/>
            <a:rect l="l" t="t" r="r" b="b"/>
            <a:pathLst>
              <a:path w="22693" h="10785" extrusionOk="0">
                <a:moveTo>
                  <a:pt x="0" y="0"/>
                </a:moveTo>
                <a:cubicBezTo>
                  <a:pt x="305" y="5992"/>
                  <a:pt x="5250" y="10785"/>
                  <a:pt x="11337" y="10785"/>
                </a:cubicBezTo>
                <a:cubicBezTo>
                  <a:pt x="17423" y="10785"/>
                  <a:pt x="22369" y="5992"/>
                  <a:pt x="226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"/>
          <p:cNvSpPr/>
          <p:nvPr/>
        </p:nvSpPr>
        <p:spPr>
          <a:xfrm rot="-5400000">
            <a:off x="298780" y="4792788"/>
            <a:ext cx="502083" cy="238247"/>
          </a:xfrm>
          <a:custGeom>
            <a:avLst/>
            <a:gdLst/>
            <a:ahLst/>
            <a:cxnLst/>
            <a:rect l="l" t="t" r="r" b="b"/>
            <a:pathLst>
              <a:path w="22693" h="10767" extrusionOk="0">
                <a:moveTo>
                  <a:pt x="11337" y="1"/>
                </a:moveTo>
                <a:cubicBezTo>
                  <a:pt x="5250" y="1"/>
                  <a:pt x="305" y="4794"/>
                  <a:pt x="0" y="10766"/>
                </a:cubicBezTo>
                <a:lnTo>
                  <a:pt x="22692" y="10766"/>
                </a:lnTo>
                <a:cubicBezTo>
                  <a:pt x="22369" y="4794"/>
                  <a:pt x="17423" y="1"/>
                  <a:pt x="113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"/>
          <p:cNvSpPr/>
          <p:nvPr/>
        </p:nvSpPr>
        <p:spPr>
          <a:xfrm rot="-5400000">
            <a:off x="121404" y="4776589"/>
            <a:ext cx="238220" cy="501719"/>
          </a:xfrm>
          <a:custGeom>
            <a:avLst/>
            <a:gdLst/>
            <a:ahLst/>
            <a:cxnLst/>
            <a:rect l="l" t="t" r="r" b="b"/>
            <a:pathLst>
              <a:path w="10767" h="22674" extrusionOk="0">
                <a:moveTo>
                  <a:pt x="1" y="1"/>
                </a:moveTo>
                <a:lnTo>
                  <a:pt x="1" y="22674"/>
                </a:lnTo>
                <a:cubicBezTo>
                  <a:pt x="5993" y="22369"/>
                  <a:pt x="10767" y="17424"/>
                  <a:pt x="10767" y="11337"/>
                </a:cubicBezTo>
                <a:cubicBezTo>
                  <a:pt x="10767" y="5251"/>
                  <a:pt x="5993" y="286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 rot="10800000">
            <a:off x="8151435" y="1532322"/>
            <a:ext cx="737197" cy="223699"/>
            <a:chOff x="1060054" y="3979524"/>
            <a:chExt cx="781426" cy="237120"/>
          </a:xfrm>
        </p:grpSpPr>
        <p:sp>
          <p:nvSpPr>
            <p:cNvPr id="129" name="Google Shape;129;p7"/>
            <p:cNvSpPr/>
            <p:nvPr/>
          </p:nvSpPr>
          <p:spPr>
            <a:xfrm>
              <a:off x="1060054" y="3979524"/>
              <a:ext cx="47019" cy="47019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304844" y="3979524"/>
              <a:ext cx="47056" cy="47019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28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1548933" y="3979524"/>
              <a:ext cx="47756" cy="47019"/>
            </a:xfrm>
            <a:custGeom>
              <a:avLst/>
              <a:gdLst/>
              <a:ahLst/>
              <a:cxnLst/>
              <a:rect l="l" t="t" r="r" b="b"/>
              <a:pathLst>
                <a:path w="1295" h="1275" extrusionOk="0">
                  <a:moveTo>
                    <a:pt x="64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48" y="1275"/>
                  </a:cubicBezTo>
                  <a:cubicBezTo>
                    <a:pt x="1009" y="1275"/>
                    <a:pt x="1294" y="989"/>
                    <a:pt x="1294" y="628"/>
                  </a:cubicBezTo>
                  <a:cubicBezTo>
                    <a:pt x="1294" y="286"/>
                    <a:pt x="1009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793760" y="3979524"/>
              <a:ext cx="47719" cy="47019"/>
            </a:xfrm>
            <a:custGeom>
              <a:avLst/>
              <a:gdLst/>
              <a:ahLst/>
              <a:cxnLst/>
              <a:rect l="l" t="t" r="r" b="b"/>
              <a:pathLst>
                <a:path w="1294" h="1275" extrusionOk="0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1008" y="1275"/>
                    <a:pt x="1294" y="989"/>
                    <a:pt x="1294" y="628"/>
                  </a:cubicBezTo>
                  <a:cubicBezTo>
                    <a:pt x="1294" y="286"/>
                    <a:pt x="97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1060054" y="4169588"/>
              <a:ext cx="47019" cy="47056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1304844" y="4169588"/>
              <a:ext cx="47056" cy="47056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62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28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548933" y="4169588"/>
              <a:ext cx="47756" cy="47056"/>
            </a:xfrm>
            <a:custGeom>
              <a:avLst/>
              <a:gdLst/>
              <a:ahLst/>
              <a:cxnLst/>
              <a:rect l="l" t="t" r="r" b="b"/>
              <a:pathLst>
                <a:path w="1295" h="1276" extrusionOk="0">
                  <a:moveTo>
                    <a:pt x="64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48" y="1275"/>
                  </a:cubicBezTo>
                  <a:cubicBezTo>
                    <a:pt x="1009" y="1275"/>
                    <a:pt x="1294" y="990"/>
                    <a:pt x="1294" y="629"/>
                  </a:cubicBezTo>
                  <a:cubicBezTo>
                    <a:pt x="1294" y="286"/>
                    <a:pt x="1009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1793760" y="4169588"/>
              <a:ext cx="47719" cy="47056"/>
            </a:xfrm>
            <a:custGeom>
              <a:avLst/>
              <a:gdLst/>
              <a:ahLst/>
              <a:cxnLst/>
              <a:rect l="l" t="t" r="r" b="b"/>
              <a:pathLst>
                <a:path w="1294" h="1276" extrusionOk="0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1008" y="1275"/>
                    <a:pt x="1294" y="990"/>
                    <a:pt x="1294" y="629"/>
                  </a:cubicBezTo>
                  <a:cubicBezTo>
                    <a:pt x="1294" y="286"/>
                    <a:pt x="97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>
            <a:off x="-32202" y="-50349"/>
            <a:ext cx="10044040" cy="5244181"/>
            <a:chOff x="-32202" y="-50349"/>
            <a:chExt cx="10044040" cy="5244181"/>
          </a:xfrm>
        </p:grpSpPr>
        <p:sp>
          <p:nvSpPr>
            <p:cNvPr id="140" name="Google Shape;140;p8"/>
            <p:cNvSpPr/>
            <p:nvPr/>
          </p:nvSpPr>
          <p:spPr>
            <a:xfrm>
              <a:off x="-32202" y="4894321"/>
              <a:ext cx="502083" cy="238645"/>
            </a:xfrm>
            <a:custGeom>
              <a:avLst/>
              <a:gdLst/>
              <a:ahLst/>
              <a:cxnLst/>
              <a:rect l="l" t="t" r="r" b="b"/>
              <a:pathLst>
                <a:path w="22693" h="10785" extrusionOk="0">
                  <a:moveTo>
                    <a:pt x="0" y="0"/>
                  </a:moveTo>
                  <a:cubicBezTo>
                    <a:pt x="305" y="5992"/>
                    <a:pt x="5250" y="10785"/>
                    <a:pt x="11337" y="10785"/>
                  </a:cubicBezTo>
                  <a:cubicBezTo>
                    <a:pt x="17423" y="10785"/>
                    <a:pt x="22369" y="5992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-32202" y="4662846"/>
              <a:ext cx="502083" cy="238247"/>
            </a:xfrm>
            <a:custGeom>
              <a:avLst/>
              <a:gdLst/>
              <a:ahLst/>
              <a:cxnLst/>
              <a:rect l="l" t="t" r="r" b="b"/>
              <a:pathLst>
                <a:path w="22693" h="10767" extrusionOk="0">
                  <a:moveTo>
                    <a:pt x="11337" y="1"/>
                  </a:moveTo>
                  <a:cubicBezTo>
                    <a:pt x="5250" y="1"/>
                    <a:pt x="305" y="4794"/>
                    <a:pt x="0" y="10766"/>
                  </a:cubicBezTo>
                  <a:lnTo>
                    <a:pt x="22692" y="10766"/>
                  </a:lnTo>
                  <a:cubicBezTo>
                    <a:pt x="22369" y="4794"/>
                    <a:pt x="17423" y="1"/>
                    <a:pt x="11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15808" y="4221802"/>
              <a:ext cx="238220" cy="501719"/>
            </a:xfrm>
            <a:custGeom>
              <a:avLst/>
              <a:gdLst/>
              <a:ahLst/>
              <a:cxnLst/>
              <a:rect l="l" t="t" r="r" b="b"/>
              <a:pathLst>
                <a:path w="10767" h="22674" extrusionOk="0">
                  <a:moveTo>
                    <a:pt x="1" y="1"/>
                  </a:moveTo>
                  <a:lnTo>
                    <a:pt x="1" y="22674"/>
                  </a:lnTo>
                  <a:cubicBezTo>
                    <a:pt x="5993" y="22369"/>
                    <a:pt x="10767" y="17424"/>
                    <a:pt x="10767" y="11337"/>
                  </a:cubicBezTo>
                  <a:cubicBezTo>
                    <a:pt x="10767" y="5251"/>
                    <a:pt x="5993" y="28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965122" y="-45055"/>
              <a:ext cx="789489" cy="374549"/>
            </a:xfrm>
            <a:custGeom>
              <a:avLst/>
              <a:gdLst/>
              <a:ahLst/>
              <a:cxnLst/>
              <a:rect l="l" t="t" r="r" b="b"/>
              <a:pathLst>
                <a:path w="22693" h="10766" extrusionOk="0">
                  <a:moveTo>
                    <a:pt x="1" y="0"/>
                  </a:moveTo>
                  <a:cubicBezTo>
                    <a:pt x="324" y="5992"/>
                    <a:pt x="5269" y="10766"/>
                    <a:pt x="11356" y="10766"/>
                  </a:cubicBezTo>
                  <a:cubicBezTo>
                    <a:pt x="17443" y="10766"/>
                    <a:pt x="22388" y="5973"/>
                    <a:pt x="22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4064980" y="4692126"/>
              <a:ext cx="1003515" cy="501702"/>
            </a:xfrm>
            <a:custGeom>
              <a:avLst/>
              <a:gdLst/>
              <a:ahLst/>
              <a:cxnLst/>
              <a:rect l="l" t="t" r="r" b="b"/>
              <a:pathLst>
                <a:path w="44700" h="22350" extrusionOk="0">
                  <a:moveTo>
                    <a:pt x="22350" y="0"/>
                  </a:moveTo>
                  <a:cubicBezTo>
                    <a:pt x="10025" y="0"/>
                    <a:pt x="1" y="10005"/>
                    <a:pt x="1" y="22350"/>
                  </a:cubicBezTo>
                  <a:lnTo>
                    <a:pt x="44700" y="22350"/>
                  </a:lnTo>
                  <a:cubicBezTo>
                    <a:pt x="44700" y="10005"/>
                    <a:pt x="34695" y="0"/>
                    <a:pt x="2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563295" y="4943183"/>
              <a:ext cx="501757" cy="250649"/>
            </a:xfrm>
            <a:custGeom>
              <a:avLst/>
              <a:gdLst/>
              <a:ahLst/>
              <a:cxnLst/>
              <a:rect l="l" t="t" r="r" b="b"/>
              <a:pathLst>
                <a:path w="22350" h="11166" extrusionOk="0">
                  <a:moveTo>
                    <a:pt x="11185" y="1"/>
                  </a:moveTo>
                  <a:cubicBezTo>
                    <a:pt x="5003" y="1"/>
                    <a:pt x="0" y="4984"/>
                    <a:pt x="0" y="11166"/>
                  </a:cubicBezTo>
                  <a:lnTo>
                    <a:pt x="22350" y="11166"/>
                  </a:lnTo>
                  <a:cubicBezTo>
                    <a:pt x="22350" y="4984"/>
                    <a:pt x="17366" y="1"/>
                    <a:pt x="11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3563295" y="4692126"/>
              <a:ext cx="501757" cy="251075"/>
            </a:xfrm>
            <a:custGeom>
              <a:avLst/>
              <a:gdLst/>
              <a:ahLst/>
              <a:cxnLst/>
              <a:rect l="l" t="t" r="r" b="b"/>
              <a:pathLst>
                <a:path w="22350" h="11185" extrusionOk="0">
                  <a:moveTo>
                    <a:pt x="0" y="0"/>
                  </a:moveTo>
                  <a:cubicBezTo>
                    <a:pt x="0" y="6182"/>
                    <a:pt x="5003" y="11185"/>
                    <a:pt x="11185" y="11185"/>
                  </a:cubicBezTo>
                  <a:cubicBezTo>
                    <a:pt x="17366" y="11185"/>
                    <a:pt x="22350" y="6182"/>
                    <a:pt x="22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977866" y="-50349"/>
              <a:ext cx="1247465" cy="623733"/>
            </a:xfrm>
            <a:custGeom>
              <a:avLst/>
              <a:gdLst/>
              <a:ahLst/>
              <a:cxnLst/>
              <a:rect l="l" t="t" r="r" b="b"/>
              <a:pathLst>
                <a:path w="44700" h="22350" extrusionOk="0">
                  <a:moveTo>
                    <a:pt x="1" y="0"/>
                  </a:moveTo>
                  <a:cubicBezTo>
                    <a:pt x="1" y="12344"/>
                    <a:pt x="10005" y="22349"/>
                    <a:pt x="22350" y="22349"/>
                  </a:cubicBezTo>
                  <a:cubicBezTo>
                    <a:pt x="34675" y="22349"/>
                    <a:pt x="44699" y="12344"/>
                    <a:pt x="44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8536291" y="-50349"/>
              <a:ext cx="311615" cy="623733"/>
            </a:xfrm>
            <a:custGeom>
              <a:avLst/>
              <a:gdLst/>
              <a:ahLst/>
              <a:cxnLst/>
              <a:rect l="l" t="t" r="r" b="b"/>
              <a:pathLst>
                <a:path w="11166" h="22350" extrusionOk="0">
                  <a:moveTo>
                    <a:pt x="11166" y="0"/>
                  </a:moveTo>
                  <a:cubicBezTo>
                    <a:pt x="4984" y="0"/>
                    <a:pt x="1" y="5002"/>
                    <a:pt x="1" y="11184"/>
                  </a:cubicBezTo>
                  <a:cubicBezTo>
                    <a:pt x="1" y="17366"/>
                    <a:pt x="4984" y="22349"/>
                    <a:pt x="11166" y="22349"/>
                  </a:cubicBezTo>
                  <a:lnTo>
                    <a:pt x="11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8224188" y="-50349"/>
              <a:ext cx="312145" cy="623733"/>
            </a:xfrm>
            <a:custGeom>
              <a:avLst/>
              <a:gdLst/>
              <a:ahLst/>
              <a:cxnLst/>
              <a:rect l="l" t="t" r="r" b="b"/>
              <a:pathLst>
                <a:path w="11185" h="22350" extrusionOk="0">
                  <a:moveTo>
                    <a:pt x="0" y="0"/>
                  </a:moveTo>
                  <a:lnTo>
                    <a:pt x="0" y="22349"/>
                  </a:lnTo>
                  <a:cubicBezTo>
                    <a:pt x="6182" y="22349"/>
                    <a:pt x="11185" y="17366"/>
                    <a:pt x="11185" y="11184"/>
                  </a:cubicBezTo>
                  <a:cubicBezTo>
                    <a:pt x="11185" y="5002"/>
                    <a:pt x="618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8"/>
            <p:cNvGrpSpPr/>
            <p:nvPr/>
          </p:nvGrpSpPr>
          <p:grpSpPr>
            <a:xfrm>
              <a:off x="7431818" y="1229669"/>
              <a:ext cx="735875" cy="224360"/>
              <a:chOff x="961850" y="630864"/>
              <a:chExt cx="780025" cy="237821"/>
            </a:xfrm>
          </p:grpSpPr>
          <p:sp>
            <p:nvSpPr>
              <p:cNvPr id="151" name="Google Shape;151;p8"/>
              <p:cNvSpPr/>
              <p:nvPr/>
            </p:nvSpPr>
            <p:spPr>
              <a:xfrm>
                <a:off x="961850" y="630864"/>
                <a:ext cx="470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6" extrusionOk="0">
                    <a:moveTo>
                      <a:pt x="647" y="1"/>
                    </a:moveTo>
                    <a:cubicBezTo>
                      <a:pt x="286" y="1"/>
                      <a:pt x="1" y="286"/>
                      <a:pt x="1" y="648"/>
                    </a:cubicBezTo>
                    <a:cubicBezTo>
                      <a:pt x="1" y="990"/>
                      <a:pt x="286" y="1275"/>
                      <a:pt x="647" y="1275"/>
                    </a:cubicBezTo>
                    <a:cubicBezTo>
                      <a:pt x="990" y="1275"/>
                      <a:pt x="1275" y="990"/>
                      <a:pt x="1275" y="648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1206640" y="630864"/>
                <a:ext cx="47056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628" y="1"/>
                    </a:moveTo>
                    <a:cubicBezTo>
                      <a:pt x="286" y="1"/>
                      <a:pt x="1" y="286"/>
                      <a:pt x="1" y="648"/>
                    </a:cubicBezTo>
                    <a:cubicBezTo>
                      <a:pt x="1" y="990"/>
                      <a:pt x="286" y="1275"/>
                      <a:pt x="628" y="1275"/>
                    </a:cubicBezTo>
                    <a:cubicBezTo>
                      <a:pt x="990" y="1275"/>
                      <a:pt x="1275" y="990"/>
                      <a:pt x="1275" y="648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1450767" y="630864"/>
                <a:ext cx="477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76" extrusionOk="0">
                    <a:moveTo>
                      <a:pt x="647" y="1"/>
                    </a:moveTo>
                    <a:cubicBezTo>
                      <a:pt x="285" y="1"/>
                      <a:pt x="0" y="286"/>
                      <a:pt x="0" y="648"/>
                    </a:cubicBezTo>
                    <a:cubicBezTo>
                      <a:pt x="0" y="990"/>
                      <a:pt x="285" y="1275"/>
                      <a:pt x="647" y="1275"/>
                    </a:cubicBezTo>
                    <a:cubicBezTo>
                      <a:pt x="1008" y="1275"/>
                      <a:pt x="1293" y="990"/>
                      <a:pt x="1293" y="648"/>
                    </a:cubicBezTo>
                    <a:cubicBezTo>
                      <a:pt x="1293" y="286"/>
                      <a:pt x="1008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1694856" y="630864"/>
                <a:ext cx="470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6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989" y="1275"/>
                      <a:pt x="1275" y="990"/>
                      <a:pt x="1275" y="648"/>
                    </a:cubicBezTo>
                    <a:cubicBezTo>
                      <a:pt x="1275" y="286"/>
                      <a:pt x="989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961850" y="820965"/>
                <a:ext cx="47019" cy="47719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94" extrusionOk="0">
                    <a:moveTo>
                      <a:pt x="647" y="1"/>
                    </a:moveTo>
                    <a:cubicBezTo>
                      <a:pt x="286" y="1"/>
                      <a:pt x="1" y="286"/>
                      <a:pt x="1" y="647"/>
                    </a:cubicBezTo>
                    <a:cubicBezTo>
                      <a:pt x="1" y="1009"/>
                      <a:pt x="286" y="1294"/>
                      <a:pt x="647" y="1294"/>
                    </a:cubicBezTo>
                    <a:cubicBezTo>
                      <a:pt x="990" y="1294"/>
                      <a:pt x="1275" y="1009"/>
                      <a:pt x="1275" y="647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1206640" y="820965"/>
                <a:ext cx="47056" cy="47719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94" extrusionOk="0">
                    <a:moveTo>
                      <a:pt x="628" y="1"/>
                    </a:moveTo>
                    <a:cubicBezTo>
                      <a:pt x="286" y="1"/>
                      <a:pt x="1" y="286"/>
                      <a:pt x="1" y="647"/>
                    </a:cubicBezTo>
                    <a:cubicBezTo>
                      <a:pt x="1" y="1009"/>
                      <a:pt x="286" y="1294"/>
                      <a:pt x="628" y="1294"/>
                    </a:cubicBezTo>
                    <a:cubicBezTo>
                      <a:pt x="990" y="1294"/>
                      <a:pt x="1275" y="1009"/>
                      <a:pt x="1275" y="647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1450767" y="820965"/>
                <a:ext cx="47719" cy="47719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94" extrusionOk="0">
                    <a:moveTo>
                      <a:pt x="647" y="1"/>
                    </a:moveTo>
                    <a:cubicBezTo>
                      <a:pt x="285" y="1"/>
                      <a:pt x="0" y="286"/>
                      <a:pt x="0" y="647"/>
                    </a:cubicBezTo>
                    <a:cubicBezTo>
                      <a:pt x="0" y="1009"/>
                      <a:pt x="285" y="1294"/>
                      <a:pt x="647" y="1294"/>
                    </a:cubicBezTo>
                    <a:cubicBezTo>
                      <a:pt x="1008" y="1294"/>
                      <a:pt x="1293" y="1009"/>
                      <a:pt x="1293" y="647"/>
                    </a:cubicBezTo>
                    <a:cubicBezTo>
                      <a:pt x="1293" y="286"/>
                      <a:pt x="1008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1694856" y="820965"/>
                <a:ext cx="47019" cy="47719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94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7"/>
                    </a:cubicBezTo>
                    <a:cubicBezTo>
                      <a:pt x="0" y="1009"/>
                      <a:pt x="286" y="1294"/>
                      <a:pt x="647" y="1294"/>
                    </a:cubicBezTo>
                    <a:cubicBezTo>
                      <a:pt x="989" y="1294"/>
                      <a:pt x="1275" y="1009"/>
                      <a:pt x="1275" y="647"/>
                    </a:cubicBezTo>
                    <a:cubicBezTo>
                      <a:pt x="1275" y="286"/>
                      <a:pt x="989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8"/>
            <p:cNvGrpSpPr/>
            <p:nvPr/>
          </p:nvGrpSpPr>
          <p:grpSpPr>
            <a:xfrm>
              <a:off x="881533" y="3998112"/>
              <a:ext cx="737197" cy="223699"/>
              <a:chOff x="1060054" y="3979524"/>
              <a:chExt cx="781426" cy="237120"/>
            </a:xfrm>
          </p:grpSpPr>
          <p:sp>
            <p:nvSpPr>
              <p:cNvPr id="160" name="Google Shape;160;p8"/>
              <p:cNvSpPr/>
              <p:nvPr/>
            </p:nvSpPr>
            <p:spPr>
              <a:xfrm>
                <a:off x="1060054" y="3979524"/>
                <a:ext cx="47019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5" extrusionOk="0">
                    <a:moveTo>
                      <a:pt x="647" y="0"/>
                    </a:moveTo>
                    <a:cubicBezTo>
                      <a:pt x="286" y="0"/>
                      <a:pt x="0" y="286"/>
                      <a:pt x="0" y="628"/>
                    </a:cubicBezTo>
                    <a:cubicBezTo>
                      <a:pt x="0" y="989"/>
                      <a:pt x="286" y="1275"/>
                      <a:pt x="647" y="1275"/>
                    </a:cubicBezTo>
                    <a:cubicBezTo>
                      <a:pt x="990" y="1275"/>
                      <a:pt x="1275" y="989"/>
                      <a:pt x="1275" y="628"/>
                    </a:cubicBezTo>
                    <a:cubicBezTo>
                      <a:pt x="1275" y="286"/>
                      <a:pt x="990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1304844" y="3979524"/>
                <a:ext cx="47056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5" extrusionOk="0">
                    <a:moveTo>
                      <a:pt x="628" y="0"/>
                    </a:moveTo>
                    <a:cubicBezTo>
                      <a:pt x="286" y="0"/>
                      <a:pt x="1" y="286"/>
                      <a:pt x="1" y="628"/>
                    </a:cubicBezTo>
                    <a:cubicBezTo>
                      <a:pt x="1" y="989"/>
                      <a:pt x="286" y="1275"/>
                      <a:pt x="628" y="1275"/>
                    </a:cubicBezTo>
                    <a:cubicBezTo>
                      <a:pt x="990" y="1275"/>
                      <a:pt x="1275" y="989"/>
                      <a:pt x="1275" y="628"/>
                    </a:cubicBezTo>
                    <a:cubicBezTo>
                      <a:pt x="1275" y="286"/>
                      <a:pt x="990" y="0"/>
                      <a:pt x="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1548933" y="3979524"/>
                <a:ext cx="47756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275" extrusionOk="0">
                    <a:moveTo>
                      <a:pt x="648" y="0"/>
                    </a:moveTo>
                    <a:cubicBezTo>
                      <a:pt x="286" y="0"/>
                      <a:pt x="1" y="286"/>
                      <a:pt x="1" y="628"/>
                    </a:cubicBezTo>
                    <a:cubicBezTo>
                      <a:pt x="1" y="989"/>
                      <a:pt x="286" y="1275"/>
                      <a:pt x="648" y="1275"/>
                    </a:cubicBezTo>
                    <a:cubicBezTo>
                      <a:pt x="1009" y="1275"/>
                      <a:pt x="1294" y="989"/>
                      <a:pt x="1294" y="628"/>
                    </a:cubicBezTo>
                    <a:cubicBezTo>
                      <a:pt x="1294" y="286"/>
                      <a:pt x="1009" y="0"/>
                      <a:pt x="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1793760" y="3979524"/>
                <a:ext cx="47719" cy="47019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75" extrusionOk="0">
                    <a:moveTo>
                      <a:pt x="647" y="0"/>
                    </a:moveTo>
                    <a:cubicBezTo>
                      <a:pt x="286" y="0"/>
                      <a:pt x="0" y="286"/>
                      <a:pt x="0" y="628"/>
                    </a:cubicBezTo>
                    <a:cubicBezTo>
                      <a:pt x="0" y="989"/>
                      <a:pt x="286" y="1275"/>
                      <a:pt x="647" y="1275"/>
                    </a:cubicBezTo>
                    <a:cubicBezTo>
                      <a:pt x="1008" y="1275"/>
                      <a:pt x="1294" y="989"/>
                      <a:pt x="1294" y="628"/>
                    </a:cubicBezTo>
                    <a:cubicBezTo>
                      <a:pt x="1294" y="286"/>
                      <a:pt x="970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1060054" y="4169588"/>
                <a:ext cx="470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6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29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990" y="1275"/>
                      <a:pt x="1275" y="990"/>
                      <a:pt x="1275" y="629"/>
                    </a:cubicBezTo>
                    <a:cubicBezTo>
                      <a:pt x="1275" y="286"/>
                      <a:pt x="99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1304844" y="4169588"/>
                <a:ext cx="47056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628" y="1"/>
                    </a:moveTo>
                    <a:cubicBezTo>
                      <a:pt x="286" y="1"/>
                      <a:pt x="1" y="286"/>
                      <a:pt x="1" y="629"/>
                    </a:cubicBezTo>
                    <a:cubicBezTo>
                      <a:pt x="1" y="990"/>
                      <a:pt x="286" y="1275"/>
                      <a:pt x="628" y="1275"/>
                    </a:cubicBezTo>
                    <a:cubicBezTo>
                      <a:pt x="990" y="1275"/>
                      <a:pt x="1275" y="990"/>
                      <a:pt x="1275" y="629"/>
                    </a:cubicBezTo>
                    <a:cubicBezTo>
                      <a:pt x="1275" y="286"/>
                      <a:pt x="990" y="1"/>
                      <a:pt x="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1548933" y="4169588"/>
                <a:ext cx="47756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276" extrusionOk="0">
                    <a:moveTo>
                      <a:pt x="648" y="1"/>
                    </a:moveTo>
                    <a:cubicBezTo>
                      <a:pt x="286" y="1"/>
                      <a:pt x="1" y="286"/>
                      <a:pt x="1" y="629"/>
                    </a:cubicBezTo>
                    <a:cubicBezTo>
                      <a:pt x="1" y="990"/>
                      <a:pt x="286" y="1275"/>
                      <a:pt x="648" y="1275"/>
                    </a:cubicBezTo>
                    <a:cubicBezTo>
                      <a:pt x="1009" y="1275"/>
                      <a:pt x="1294" y="990"/>
                      <a:pt x="1294" y="629"/>
                    </a:cubicBezTo>
                    <a:cubicBezTo>
                      <a:pt x="1294" y="286"/>
                      <a:pt x="1009" y="1"/>
                      <a:pt x="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1793760" y="4169588"/>
                <a:ext cx="47719" cy="4705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76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29"/>
                    </a:cubicBezTo>
                    <a:cubicBezTo>
                      <a:pt x="0" y="990"/>
                      <a:pt x="286" y="1275"/>
                      <a:pt x="647" y="1275"/>
                    </a:cubicBezTo>
                    <a:cubicBezTo>
                      <a:pt x="1008" y="1275"/>
                      <a:pt x="1294" y="990"/>
                      <a:pt x="1294" y="629"/>
                    </a:cubicBezTo>
                    <a:cubicBezTo>
                      <a:pt x="1294" y="286"/>
                      <a:pt x="970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8"/>
            <p:cNvSpPr/>
            <p:nvPr/>
          </p:nvSpPr>
          <p:spPr>
            <a:xfrm>
              <a:off x="7431826" y="4565313"/>
              <a:ext cx="1247959" cy="624265"/>
            </a:xfrm>
            <a:custGeom>
              <a:avLst/>
              <a:gdLst/>
              <a:ahLst/>
              <a:cxnLst/>
              <a:rect l="l" t="t" r="r" b="b"/>
              <a:pathLst>
                <a:path w="43654" h="21837" extrusionOk="0">
                  <a:moveTo>
                    <a:pt x="21817" y="1"/>
                  </a:moveTo>
                  <a:cubicBezTo>
                    <a:pt x="9777" y="1"/>
                    <a:pt x="0" y="9777"/>
                    <a:pt x="0" y="21837"/>
                  </a:cubicBezTo>
                  <a:lnTo>
                    <a:pt x="43653" y="21837"/>
                  </a:lnTo>
                  <a:cubicBezTo>
                    <a:pt x="43653" y="9777"/>
                    <a:pt x="33877" y="1"/>
                    <a:pt x="21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8056587" y="3942722"/>
              <a:ext cx="311604" cy="623722"/>
            </a:xfrm>
            <a:custGeom>
              <a:avLst/>
              <a:gdLst/>
              <a:ahLst/>
              <a:cxnLst/>
              <a:rect l="l" t="t" r="r" b="b"/>
              <a:pathLst>
                <a:path w="10900" h="21818" extrusionOk="0">
                  <a:moveTo>
                    <a:pt x="0" y="1"/>
                  </a:moveTo>
                  <a:lnTo>
                    <a:pt x="0" y="21818"/>
                  </a:lnTo>
                  <a:cubicBezTo>
                    <a:pt x="6011" y="21818"/>
                    <a:pt x="10899" y="16948"/>
                    <a:pt x="10899" y="10919"/>
                  </a:cubicBezTo>
                  <a:cubicBezTo>
                    <a:pt x="10899" y="4908"/>
                    <a:pt x="603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743935" y="4567486"/>
              <a:ext cx="311604" cy="623722"/>
            </a:xfrm>
            <a:custGeom>
              <a:avLst/>
              <a:gdLst/>
              <a:ahLst/>
              <a:cxnLst/>
              <a:rect l="l" t="t" r="r" b="b"/>
              <a:pathLst>
                <a:path w="10900" h="21818" extrusionOk="0">
                  <a:moveTo>
                    <a:pt x="10899" y="1"/>
                  </a:moveTo>
                  <a:cubicBezTo>
                    <a:pt x="4889" y="1"/>
                    <a:pt x="0" y="4870"/>
                    <a:pt x="0" y="10900"/>
                  </a:cubicBezTo>
                  <a:cubicBezTo>
                    <a:pt x="0" y="16929"/>
                    <a:pt x="4870" y="21818"/>
                    <a:pt x="10899" y="21818"/>
                  </a:cubicBezTo>
                  <a:lnTo>
                    <a:pt x="108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8056587" y="3941636"/>
              <a:ext cx="623722" cy="1247959"/>
            </a:xfrm>
            <a:custGeom>
              <a:avLst/>
              <a:gdLst/>
              <a:ahLst/>
              <a:cxnLst/>
              <a:rect l="l" t="t" r="r" b="b"/>
              <a:pathLst>
                <a:path w="21818" h="43654" fill="none" extrusionOk="0">
                  <a:moveTo>
                    <a:pt x="0" y="43654"/>
                  </a:moveTo>
                  <a:cubicBezTo>
                    <a:pt x="12041" y="43654"/>
                    <a:pt x="21817" y="33877"/>
                    <a:pt x="21817" y="21818"/>
                  </a:cubicBezTo>
                  <a:cubicBezTo>
                    <a:pt x="21817" y="9759"/>
                    <a:pt x="12041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609782" y="-50343"/>
              <a:ext cx="1518723" cy="759674"/>
            </a:xfrm>
            <a:custGeom>
              <a:avLst/>
              <a:gdLst/>
              <a:ahLst/>
              <a:cxnLst/>
              <a:rect l="l" t="t" r="r" b="b"/>
              <a:pathLst>
                <a:path w="43654" h="21836" fill="none" extrusionOk="0">
                  <a:moveTo>
                    <a:pt x="0" y="0"/>
                  </a:moveTo>
                  <a:cubicBezTo>
                    <a:pt x="0" y="12059"/>
                    <a:pt x="9777" y="21836"/>
                    <a:pt x="21817" y="21836"/>
                  </a:cubicBezTo>
                  <a:cubicBezTo>
                    <a:pt x="33877" y="21836"/>
                    <a:pt x="43653" y="12059"/>
                    <a:pt x="4365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-10354" y="328068"/>
              <a:ext cx="384325" cy="768599"/>
            </a:xfrm>
            <a:custGeom>
              <a:avLst/>
              <a:gdLst/>
              <a:ahLst/>
              <a:cxnLst/>
              <a:rect l="l" t="t" r="r" b="b"/>
              <a:pathLst>
                <a:path w="22351" h="44699" extrusionOk="0">
                  <a:moveTo>
                    <a:pt x="1" y="0"/>
                  </a:moveTo>
                  <a:lnTo>
                    <a:pt x="1" y="44699"/>
                  </a:lnTo>
                  <a:cubicBezTo>
                    <a:pt x="12345" y="44699"/>
                    <a:pt x="22350" y="34675"/>
                    <a:pt x="22350" y="22349"/>
                  </a:cubicBezTo>
                  <a:cubicBezTo>
                    <a:pt x="22350" y="10005"/>
                    <a:pt x="1234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-10354" y="1"/>
              <a:ext cx="375161" cy="750287"/>
            </a:xfrm>
            <a:custGeom>
              <a:avLst/>
              <a:gdLst/>
              <a:ahLst/>
              <a:cxnLst/>
              <a:rect l="l" t="t" r="r" b="b"/>
              <a:pathLst>
                <a:path w="21818" h="43634" fill="none" extrusionOk="0">
                  <a:moveTo>
                    <a:pt x="1" y="43634"/>
                  </a:moveTo>
                  <a:cubicBezTo>
                    <a:pt x="12060" y="43634"/>
                    <a:pt x="21818" y="33857"/>
                    <a:pt x="21818" y="21798"/>
                  </a:cubicBezTo>
                  <a:cubicBezTo>
                    <a:pt x="21818" y="9739"/>
                    <a:pt x="12060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266738" y="1699250"/>
              <a:ext cx="1745100" cy="1745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ubTitle" idx="2"/>
          </p:nvPr>
        </p:nvSpPr>
        <p:spPr>
          <a:xfrm>
            <a:off x="4826936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9"/>
          <p:cNvSpPr/>
          <p:nvPr/>
        </p:nvSpPr>
        <p:spPr>
          <a:xfrm rot="-5400000" flipH="1">
            <a:off x="8773634" y="131711"/>
            <a:ext cx="502083" cy="238645"/>
          </a:xfrm>
          <a:custGeom>
            <a:avLst/>
            <a:gdLst/>
            <a:ahLst/>
            <a:cxnLst/>
            <a:rect l="l" t="t" r="r" b="b"/>
            <a:pathLst>
              <a:path w="22693" h="10785" extrusionOk="0">
                <a:moveTo>
                  <a:pt x="0" y="0"/>
                </a:moveTo>
                <a:cubicBezTo>
                  <a:pt x="305" y="5992"/>
                  <a:pt x="5250" y="10785"/>
                  <a:pt x="11337" y="10785"/>
                </a:cubicBezTo>
                <a:cubicBezTo>
                  <a:pt x="17423" y="10785"/>
                  <a:pt x="22369" y="5992"/>
                  <a:pt x="226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 rot="-5400000" flipH="1">
            <a:off x="8541961" y="131911"/>
            <a:ext cx="502083" cy="238247"/>
          </a:xfrm>
          <a:custGeom>
            <a:avLst/>
            <a:gdLst/>
            <a:ahLst/>
            <a:cxnLst/>
            <a:rect l="l" t="t" r="r" b="b"/>
            <a:pathLst>
              <a:path w="22693" h="10767" extrusionOk="0">
                <a:moveTo>
                  <a:pt x="11337" y="1"/>
                </a:moveTo>
                <a:cubicBezTo>
                  <a:pt x="5250" y="1"/>
                  <a:pt x="305" y="4794"/>
                  <a:pt x="0" y="10766"/>
                </a:cubicBezTo>
                <a:lnTo>
                  <a:pt x="22692" y="10766"/>
                </a:lnTo>
                <a:cubicBezTo>
                  <a:pt x="22369" y="4794"/>
                  <a:pt x="17423" y="1"/>
                  <a:pt x="113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 rot="-5400000" flipH="1">
            <a:off x="8364584" y="-115362"/>
            <a:ext cx="238220" cy="501719"/>
          </a:xfrm>
          <a:custGeom>
            <a:avLst/>
            <a:gdLst/>
            <a:ahLst/>
            <a:cxnLst/>
            <a:rect l="l" t="t" r="r" b="b"/>
            <a:pathLst>
              <a:path w="10767" h="22674" extrusionOk="0">
                <a:moveTo>
                  <a:pt x="1" y="1"/>
                </a:moveTo>
                <a:lnTo>
                  <a:pt x="1" y="22674"/>
                </a:lnTo>
                <a:cubicBezTo>
                  <a:pt x="5993" y="22369"/>
                  <a:pt x="10767" y="17424"/>
                  <a:pt x="10767" y="11337"/>
                </a:cubicBezTo>
                <a:cubicBezTo>
                  <a:pt x="10767" y="5251"/>
                  <a:pt x="5993" y="286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 rot="5400000">
            <a:off x="8298560" y="2980668"/>
            <a:ext cx="1164321" cy="552377"/>
          </a:xfrm>
          <a:custGeom>
            <a:avLst/>
            <a:gdLst/>
            <a:ahLst/>
            <a:cxnLst/>
            <a:rect l="l" t="t" r="r" b="b"/>
            <a:pathLst>
              <a:path w="22693" h="10766" extrusionOk="0">
                <a:moveTo>
                  <a:pt x="1" y="0"/>
                </a:moveTo>
                <a:cubicBezTo>
                  <a:pt x="324" y="5992"/>
                  <a:pt x="5269" y="10766"/>
                  <a:pt x="11356" y="10766"/>
                </a:cubicBezTo>
                <a:cubicBezTo>
                  <a:pt x="17443" y="10766"/>
                  <a:pt x="22388" y="5973"/>
                  <a:pt x="226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 rot="10800000">
            <a:off x="7420623" y="4509233"/>
            <a:ext cx="311615" cy="623733"/>
          </a:xfrm>
          <a:custGeom>
            <a:avLst/>
            <a:gdLst/>
            <a:ahLst/>
            <a:cxnLst/>
            <a:rect l="l" t="t" r="r" b="b"/>
            <a:pathLst>
              <a:path w="11166" h="22350" extrusionOk="0">
                <a:moveTo>
                  <a:pt x="11166" y="0"/>
                </a:moveTo>
                <a:cubicBezTo>
                  <a:pt x="4984" y="0"/>
                  <a:pt x="1" y="5002"/>
                  <a:pt x="1" y="11184"/>
                </a:cubicBezTo>
                <a:cubicBezTo>
                  <a:pt x="1" y="17366"/>
                  <a:pt x="4984" y="22349"/>
                  <a:pt x="11166" y="22349"/>
                </a:cubicBezTo>
                <a:lnTo>
                  <a:pt x="1116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/>
          <p:nvPr/>
        </p:nvSpPr>
        <p:spPr>
          <a:xfrm rot="10800000">
            <a:off x="7732196" y="4509233"/>
            <a:ext cx="312145" cy="623733"/>
          </a:xfrm>
          <a:custGeom>
            <a:avLst/>
            <a:gdLst/>
            <a:ahLst/>
            <a:cxnLst/>
            <a:rect l="l" t="t" r="r" b="b"/>
            <a:pathLst>
              <a:path w="11185" h="22350" extrusionOk="0">
                <a:moveTo>
                  <a:pt x="0" y="0"/>
                </a:moveTo>
                <a:lnTo>
                  <a:pt x="0" y="22349"/>
                </a:lnTo>
                <a:cubicBezTo>
                  <a:pt x="6182" y="22349"/>
                  <a:pt x="11185" y="17366"/>
                  <a:pt x="11185" y="11184"/>
                </a:cubicBezTo>
                <a:cubicBezTo>
                  <a:pt x="11185" y="5002"/>
                  <a:pt x="6182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rot="5400000">
            <a:off x="7484643" y="2710350"/>
            <a:ext cx="2239778" cy="1120351"/>
          </a:xfrm>
          <a:custGeom>
            <a:avLst/>
            <a:gdLst/>
            <a:ahLst/>
            <a:cxnLst/>
            <a:rect l="l" t="t" r="r" b="b"/>
            <a:pathLst>
              <a:path w="43654" h="21836" fill="none" extrusionOk="0">
                <a:moveTo>
                  <a:pt x="0" y="0"/>
                </a:moveTo>
                <a:cubicBezTo>
                  <a:pt x="0" y="12059"/>
                  <a:pt x="9777" y="21836"/>
                  <a:pt x="21817" y="21836"/>
                </a:cubicBezTo>
                <a:cubicBezTo>
                  <a:pt x="33877" y="21836"/>
                  <a:pt x="43653" y="12059"/>
                  <a:pt x="43653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rot="-5400000" flipH="1">
            <a:off x="4531237" y="-159943"/>
            <a:ext cx="384325" cy="768599"/>
          </a:xfrm>
          <a:custGeom>
            <a:avLst/>
            <a:gdLst/>
            <a:ahLst/>
            <a:cxnLst/>
            <a:rect l="l" t="t" r="r" b="b"/>
            <a:pathLst>
              <a:path w="22351" h="44699" extrusionOk="0">
                <a:moveTo>
                  <a:pt x="1" y="0"/>
                </a:moveTo>
                <a:lnTo>
                  <a:pt x="1" y="44699"/>
                </a:lnTo>
                <a:cubicBezTo>
                  <a:pt x="12345" y="44699"/>
                  <a:pt x="22350" y="34675"/>
                  <a:pt x="22350" y="22349"/>
                </a:cubicBezTo>
                <a:cubicBezTo>
                  <a:pt x="22350" y="10005"/>
                  <a:pt x="12345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rot="-5400000" flipH="1">
            <a:off x="4198596" y="-155369"/>
            <a:ext cx="375161" cy="750287"/>
          </a:xfrm>
          <a:custGeom>
            <a:avLst/>
            <a:gdLst/>
            <a:ahLst/>
            <a:cxnLst/>
            <a:rect l="l" t="t" r="r" b="b"/>
            <a:pathLst>
              <a:path w="21818" h="43634" fill="none" extrusionOk="0">
                <a:moveTo>
                  <a:pt x="1" y="43634"/>
                </a:moveTo>
                <a:cubicBezTo>
                  <a:pt x="12060" y="43634"/>
                  <a:pt x="21818" y="33857"/>
                  <a:pt x="21818" y="21798"/>
                </a:cubicBezTo>
                <a:cubicBezTo>
                  <a:pt x="21818" y="9739"/>
                  <a:pt x="12060" y="0"/>
                  <a:pt x="1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 rot="5400000">
            <a:off x="-205582" y="2891111"/>
            <a:ext cx="822145" cy="411017"/>
          </a:xfrm>
          <a:custGeom>
            <a:avLst/>
            <a:gdLst/>
            <a:ahLst/>
            <a:cxnLst/>
            <a:rect l="l" t="t" r="r" b="b"/>
            <a:pathLst>
              <a:path w="44700" h="22350" extrusionOk="0">
                <a:moveTo>
                  <a:pt x="22350" y="0"/>
                </a:moveTo>
                <a:cubicBezTo>
                  <a:pt x="10025" y="0"/>
                  <a:pt x="1" y="10005"/>
                  <a:pt x="1" y="22350"/>
                </a:cubicBezTo>
                <a:lnTo>
                  <a:pt x="44700" y="22350"/>
                </a:lnTo>
                <a:cubicBezTo>
                  <a:pt x="44700" y="10005"/>
                  <a:pt x="34695" y="0"/>
                  <a:pt x="223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/>
          <p:nvPr/>
        </p:nvSpPr>
        <p:spPr>
          <a:xfrm rot="5400000">
            <a:off x="-102872" y="2377415"/>
            <a:ext cx="411072" cy="205343"/>
          </a:xfrm>
          <a:custGeom>
            <a:avLst/>
            <a:gdLst/>
            <a:ahLst/>
            <a:cxnLst/>
            <a:rect l="l" t="t" r="r" b="b"/>
            <a:pathLst>
              <a:path w="22350" h="11166" extrusionOk="0">
                <a:moveTo>
                  <a:pt x="11185" y="1"/>
                </a:moveTo>
                <a:cubicBezTo>
                  <a:pt x="5003" y="1"/>
                  <a:pt x="0" y="4984"/>
                  <a:pt x="0" y="11166"/>
                </a:cubicBezTo>
                <a:lnTo>
                  <a:pt x="22350" y="11166"/>
                </a:lnTo>
                <a:cubicBezTo>
                  <a:pt x="22350" y="4984"/>
                  <a:pt x="17366" y="1"/>
                  <a:pt x="111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/>
          <p:nvPr/>
        </p:nvSpPr>
        <p:spPr>
          <a:xfrm rot="5400000">
            <a:off x="102617" y="2377240"/>
            <a:ext cx="411072" cy="205692"/>
          </a:xfrm>
          <a:custGeom>
            <a:avLst/>
            <a:gdLst/>
            <a:ahLst/>
            <a:cxnLst/>
            <a:rect l="l" t="t" r="r" b="b"/>
            <a:pathLst>
              <a:path w="22350" h="11185" extrusionOk="0">
                <a:moveTo>
                  <a:pt x="0" y="0"/>
                </a:moveTo>
                <a:cubicBezTo>
                  <a:pt x="0" y="6182"/>
                  <a:pt x="5003" y="11185"/>
                  <a:pt x="11185" y="11185"/>
                </a:cubicBezTo>
                <a:cubicBezTo>
                  <a:pt x="17366" y="11185"/>
                  <a:pt x="22350" y="6182"/>
                  <a:pt x="22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9"/>
          <p:cNvGrpSpPr/>
          <p:nvPr/>
        </p:nvGrpSpPr>
        <p:grpSpPr>
          <a:xfrm>
            <a:off x="7420633" y="954262"/>
            <a:ext cx="737197" cy="223699"/>
            <a:chOff x="1060054" y="3979524"/>
            <a:chExt cx="781426" cy="237120"/>
          </a:xfrm>
        </p:grpSpPr>
        <p:sp>
          <p:nvSpPr>
            <p:cNvPr id="193" name="Google Shape;193;p9"/>
            <p:cNvSpPr/>
            <p:nvPr/>
          </p:nvSpPr>
          <p:spPr>
            <a:xfrm>
              <a:off x="1060054" y="3979524"/>
              <a:ext cx="47019" cy="47019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1304844" y="3979524"/>
              <a:ext cx="47056" cy="47019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28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1548933" y="3979524"/>
              <a:ext cx="47756" cy="47019"/>
            </a:xfrm>
            <a:custGeom>
              <a:avLst/>
              <a:gdLst/>
              <a:ahLst/>
              <a:cxnLst/>
              <a:rect l="l" t="t" r="r" b="b"/>
              <a:pathLst>
                <a:path w="1295" h="1275" extrusionOk="0">
                  <a:moveTo>
                    <a:pt x="64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48" y="1275"/>
                  </a:cubicBezTo>
                  <a:cubicBezTo>
                    <a:pt x="1009" y="1275"/>
                    <a:pt x="1294" y="989"/>
                    <a:pt x="1294" y="628"/>
                  </a:cubicBezTo>
                  <a:cubicBezTo>
                    <a:pt x="1294" y="286"/>
                    <a:pt x="1009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1793760" y="3979524"/>
              <a:ext cx="47719" cy="47019"/>
            </a:xfrm>
            <a:custGeom>
              <a:avLst/>
              <a:gdLst/>
              <a:ahLst/>
              <a:cxnLst/>
              <a:rect l="l" t="t" r="r" b="b"/>
              <a:pathLst>
                <a:path w="1294" h="1275" extrusionOk="0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1008" y="1275"/>
                    <a:pt x="1294" y="989"/>
                    <a:pt x="1294" y="628"/>
                  </a:cubicBezTo>
                  <a:cubicBezTo>
                    <a:pt x="1294" y="286"/>
                    <a:pt x="97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1060054" y="4169588"/>
              <a:ext cx="47019" cy="47056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1304844" y="4169588"/>
              <a:ext cx="47056" cy="47056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62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28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1548933" y="4169588"/>
              <a:ext cx="47756" cy="47056"/>
            </a:xfrm>
            <a:custGeom>
              <a:avLst/>
              <a:gdLst/>
              <a:ahLst/>
              <a:cxnLst/>
              <a:rect l="l" t="t" r="r" b="b"/>
              <a:pathLst>
                <a:path w="1295" h="1276" extrusionOk="0">
                  <a:moveTo>
                    <a:pt x="64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48" y="1275"/>
                  </a:cubicBezTo>
                  <a:cubicBezTo>
                    <a:pt x="1009" y="1275"/>
                    <a:pt x="1294" y="990"/>
                    <a:pt x="1294" y="629"/>
                  </a:cubicBezTo>
                  <a:cubicBezTo>
                    <a:pt x="1294" y="286"/>
                    <a:pt x="1009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1793760" y="4169588"/>
              <a:ext cx="47719" cy="47056"/>
            </a:xfrm>
            <a:custGeom>
              <a:avLst/>
              <a:gdLst/>
              <a:ahLst/>
              <a:cxnLst/>
              <a:rect l="l" t="t" r="r" b="b"/>
              <a:pathLst>
                <a:path w="1294" h="1276" extrusionOk="0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1008" y="1275"/>
                    <a:pt x="1294" y="990"/>
                    <a:pt x="1294" y="629"/>
                  </a:cubicBezTo>
                  <a:cubicBezTo>
                    <a:pt x="1294" y="286"/>
                    <a:pt x="97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>
            <a:spLocks noGrp="1"/>
          </p:cNvSpPr>
          <p:nvPr>
            <p:ph type="ctrTitle"/>
          </p:nvPr>
        </p:nvSpPr>
        <p:spPr>
          <a:xfrm>
            <a:off x="841838" y="1846931"/>
            <a:ext cx="7219687" cy="14964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b="0" dirty="0"/>
              <a:t>Poor and rich optimization algorithm (PRO)</a:t>
            </a:r>
            <a:endParaRPr lang="en-US" b="0" dirty="0"/>
          </a:p>
        </p:txBody>
      </p:sp>
      <p:sp>
        <p:nvSpPr>
          <p:cNvPr id="3" name="Google Shape;379;p23">
            <a:extLst>
              <a:ext uri="{FF2B5EF4-FFF2-40B4-BE49-F238E27FC236}">
                <a16:creationId xmlns:a16="http://schemas.microsoft.com/office/drawing/2014/main" id="{725B3E46-CB27-9C2E-532C-F09188F7E55C}"/>
              </a:ext>
            </a:extLst>
          </p:cNvPr>
          <p:cNvSpPr txBox="1">
            <a:spLocks/>
          </p:cNvSpPr>
          <p:nvPr/>
        </p:nvSpPr>
        <p:spPr>
          <a:xfrm>
            <a:off x="878750" y="3290288"/>
            <a:ext cx="4836900" cy="608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Montserrat"/>
              </a:rPr>
              <a:t>Seminar 1</a:t>
            </a:r>
          </a:p>
          <a:p>
            <a:r>
              <a:rPr lang="en-US" dirty="0">
                <a:latin typeface="Montserrat"/>
              </a:rPr>
              <a:t>Ak. god. 2023./2024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B21D9-535E-1267-BAB8-63105B7C7D18}"/>
              </a:ext>
            </a:extLst>
          </p:cNvPr>
          <p:cNvSpPr txBox="1"/>
          <p:nvPr/>
        </p:nvSpPr>
        <p:spPr>
          <a:xfrm>
            <a:off x="4525962" y="3336330"/>
            <a:ext cx="36560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 err="1">
                <a:latin typeface="Montserrat"/>
              </a:rPr>
              <a:t>Sveučilište</a:t>
            </a:r>
            <a:r>
              <a:rPr lang="en-US" dirty="0">
                <a:latin typeface="Montserrat"/>
              </a:rPr>
              <a:t> u </a:t>
            </a:r>
            <a:r>
              <a:rPr lang="en-US" dirty="0" err="1">
                <a:latin typeface="Montserrat"/>
              </a:rPr>
              <a:t>Zagrebu</a:t>
            </a:r>
          </a:p>
          <a:p>
            <a:pPr algn="r"/>
            <a:r>
              <a:rPr lang="en-US" dirty="0" err="1">
                <a:latin typeface="Montserrat"/>
              </a:rPr>
              <a:t>Fakultet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elektrotehnike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i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računarstva</a:t>
            </a:r>
            <a:r>
              <a:rPr lang="en-US" dirty="0">
                <a:latin typeface="Montserrat"/>
              </a:rPr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ECB42-B962-6396-78A7-FCD799D4453B}"/>
              </a:ext>
            </a:extLst>
          </p:cNvPr>
          <p:cNvSpPr txBox="1"/>
          <p:nvPr/>
        </p:nvSpPr>
        <p:spPr>
          <a:xfrm>
            <a:off x="882650" y="1614885"/>
            <a:ext cx="18571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ontserrat"/>
              </a:rPr>
              <a:t>Luka </a:t>
            </a:r>
            <a:r>
              <a:rPr lang="en-US" dirty="0" err="1">
                <a:latin typeface="Montserrat"/>
              </a:rPr>
              <a:t>Nestić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2B0A4-A600-3D37-B281-68D2019EEC94}"/>
              </a:ext>
            </a:extLst>
          </p:cNvPr>
          <p:cNvSpPr txBox="1"/>
          <p:nvPr/>
        </p:nvSpPr>
        <p:spPr>
          <a:xfrm>
            <a:off x="4414837" y="1610916"/>
            <a:ext cx="37522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Montserrat"/>
              </a:rPr>
              <a:t>mentor: prof. dr. sc. Domagoj Jakobović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712062" y="2286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dirty="0" err="1"/>
              <a:t>Pitanja</a:t>
            </a:r>
            <a:r>
              <a:rPr lang="en" dirty="0"/>
              <a:t>?</a:t>
            </a:r>
            <a:endParaRPr lang="en-US" dirty="0"/>
          </a:p>
        </p:txBody>
      </p:sp>
      <p:sp>
        <p:nvSpPr>
          <p:cNvPr id="495" name="Google Shape;495;p31"/>
          <p:cNvSpPr/>
          <p:nvPr/>
        </p:nvSpPr>
        <p:spPr>
          <a:xfrm flipH="1">
            <a:off x="6964251" y="4551601"/>
            <a:ext cx="1247959" cy="624265"/>
          </a:xfrm>
          <a:custGeom>
            <a:avLst/>
            <a:gdLst/>
            <a:ahLst/>
            <a:cxnLst/>
            <a:rect l="l" t="t" r="r" b="b"/>
            <a:pathLst>
              <a:path w="43654" h="21837" extrusionOk="0">
                <a:moveTo>
                  <a:pt x="21817" y="1"/>
                </a:moveTo>
                <a:cubicBezTo>
                  <a:pt x="9777" y="1"/>
                  <a:pt x="0" y="9777"/>
                  <a:pt x="0" y="21837"/>
                </a:cubicBezTo>
                <a:lnTo>
                  <a:pt x="43653" y="21837"/>
                </a:lnTo>
                <a:cubicBezTo>
                  <a:pt x="43653" y="9777"/>
                  <a:pt x="33877" y="1"/>
                  <a:pt x="218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1"/>
          <p:cNvSpPr/>
          <p:nvPr/>
        </p:nvSpPr>
        <p:spPr>
          <a:xfrm flipH="1">
            <a:off x="7275844" y="3929010"/>
            <a:ext cx="311604" cy="623722"/>
          </a:xfrm>
          <a:custGeom>
            <a:avLst/>
            <a:gdLst/>
            <a:ahLst/>
            <a:cxnLst/>
            <a:rect l="l" t="t" r="r" b="b"/>
            <a:pathLst>
              <a:path w="10900" h="21818" extrusionOk="0">
                <a:moveTo>
                  <a:pt x="0" y="1"/>
                </a:moveTo>
                <a:lnTo>
                  <a:pt x="0" y="21818"/>
                </a:lnTo>
                <a:cubicBezTo>
                  <a:pt x="6011" y="21818"/>
                  <a:pt x="10899" y="16948"/>
                  <a:pt x="10899" y="10919"/>
                </a:cubicBezTo>
                <a:cubicBezTo>
                  <a:pt x="10899" y="4908"/>
                  <a:pt x="6030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1"/>
          <p:cNvSpPr/>
          <p:nvPr/>
        </p:nvSpPr>
        <p:spPr>
          <a:xfrm flipH="1">
            <a:off x="7588496" y="4553774"/>
            <a:ext cx="311604" cy="623722"/>
          </a:xfrm>
          <a:custGeom>
            <a:avLst/>
            <a:gdLst/>
            <a:ahLst/>
            <a:cxnLst/>
            <a:rect l="l" t="t" r="r" b="b"/>
            <a:pathLst>
              <a:path w="10900" h="21818" extrusionOk="0">
                <a:moveTo>
                  <a:pt x="10899" y="1"/>
                </a:moveTo>
                <a:cubicBezTo>
                  <a:pt x="4889" y="1"/>
                  <a:pt x="0" y="4870"/>
                  <a:pt x="0" y="10900"/>
                </a:cubicBezTo>
                <a:cubicBezTo>
                  <a:pt x="0" y="16929"/>
                  <a:pt x="4870" y="21818"/>
                  <a:pt x="10899" y="21818"/>
                </a:cubicBezTo>
                <a:lnTo>
                  <a:pt x="108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1"/>
          <p:cNvSpPr/>
          <p:nvPr/>
        </p:nvSpPr>
        <p:spPr>
          <a:xfrm flipH="1">
            <a:off x="6963726" y="3927924"/>
            <a:ext cx="623722" cy="1247959"/>
          </a:xfrm>
          <a:custGeom>
            <a:avLst/>
            <a:gdLst/>
            <a:ahLst/>
            <a:cxnLst/>
            <a:rect l="l" t="t" r="r" b="b"/>
            <a:pathLst>
              <a:path w="21818" h="43654" fill="none" extrusionOk="0">
                <a:moveTo>
                  <a:pt x="0" y="43654"/>
                </a:moveTo>
                <a:cubicBezTo>
                  <a:pt x="12041" y="43654"/>
                  <a:pt x="21817" y="33877"/>
                  <a:pt x="21817" y="21818"/>
                </a:cubicBezTo>
                <a:cubicBezTo>
                  <a:pt x="21817" y="9759"/>
                  <a:pt x="12041" y="1"/>
                  <a:pt x="0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31"/>
          <p:cNvGrpSpPr/>
          <p:nvPr/>
        </p:nvGrpSpPr>
        <p:grpSpPr>
          <a:xfrm flipH="1">
            <a:off x="344635" y="3554936"/>
            <a:ext cx="737197" cy="223699"/>
            <a:chOff x="1060054" y="3979524"/>
            <a:chExt cx="781426" cy="237120"/>
          </a:xfrm>
        </p:grpSpPr>
        <p:sp>
          <p:nvSpPr>
            <p:cNvPr id="500" name="Google Shape;500;p31"/>
            <p:cNvSpPr/>
            <p:nvPr/>
          </p:nvSpPr>
          <p:spPr>
            <a:xfrm>
              <a:off x="1060054" y="3979524"/>
              <a:ext cx="47019" cy="47019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304844" y="3979524"/>
              <a:ext cx="47056" cy="47019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28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1548933" y="3979524"/>
              <a:ext cx="47756" cy="47019"/>
            </a:xfrm>
            <a:custGeom>
              <a:avLst/>
              <a:gdLst/>
              <a:ahLst/>
              <a:cxnLst/>
              <a:rect l="l" t="t" r="r" b="b"/>
              <a:pathLst>
                <a:path w="1295" h="1275" extrusionOk="0">
                  <a:moveTo>
                    <a:pt x="64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48" y="1275"/>
                  </a:cubicBezTo>
                  <a:cubicBezTo>
                    <a:pt x="1009" y="1275"/>
                    <a:pt x="1294" y="989"/>
                    <a:pt x="1294" y="628"/>
                  </a:cubicBezTo>
                  <a:cubicBezTo>
                    <a:pt x="1294" y="286"/>
                    <a:pt x="1009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1793760" y="3979524"/>
              <a:ext cx="47719" cy="47019"/>
            </a:xfrm>
            <a:custGeom>
              <a:avLst/>
              <a:gdLst/>
              <a:ahLst/>
              <a:cxnLst/>
              <a:rect l="l" t="t" r="r" b="b"/>
              <a:pathLst>
                <a:path w="1294" h="1275" extrusionOk="0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1008" y="1275"/>
                    <a:pt x="1294" y="989"/>
                    <a:pt x="1294" y="628"/>
                  </a:cubicBezTo>
                  <a:cubicBezTo>
                    <a:pt x="1294" y="286"/>
                    <a:pt x="97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1060054" y="4169588"/>
              <a:ext cx="47019" cy="47056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304844" y="4169588"/>
              <a:ext cx="47056" cy="47056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62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28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1548933" y="4169588"/>
              <a:ext cx="47756" cy="47056"/>
            </a:xfrm>
            <a:custGeom>
              <a:avLst/>
              <a:gdLst/>
              <a:ahLst/>
              <a:cxnLst/>
              <a:rect l="l" t="t" r="r" b="b"/>
              <a:pathLst>
                <a:path w="1295" h="1276" extrusionOk="0">
                  <a:moveTo>
                    <a:pt x="64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48" y="1275"/>
                  </a:cubicBezTo>
                  <a:cubicBezTo>
                    <a:pt x="1009" y="1275"/>
                    <a:pt x="1294" y="990"/>
                    <a:pt x="1294" y="629"/>
                  </a:cubicBezTo>
                  <a:cubicBezTo>
                    <a:pt x="1294" y="286"/>
                    <a:pt x="1009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1793760" y="4169588"/>
              <a:ext cx="47719" cy="47056"/>
            </a:xfrm>
            <a:custGeom>
              <a:avLst/>
              <a:gdLst/>
              <a:ahLst/>
              <a:cxnLst/>
              <a:rect l="l" t="t" r="r" b="b"/>
              <a:pathLst>
                <a:path w="1294" h="1276" extrusionOk="0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1008" y="1275"/>
                    <a:pt x="1294" y="990"/>
                    <a:pt x="1294" y="629"/>
                  </a:cubicBezTo>
                  <a:cubicBezTo>
                    <a:pt x="1294" y="286"/>
                    <a:pt x="97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7EFA18-8A00-442C-0352-783334A7B157}"/>
              </a:ext>
            </a:extLst>
          </p:cNvPr>
          <p:cNvSpPr/>
          <p:nvPr/>
        </p:nvSpPr>
        <p:spPr>
          <a:xfrm>
            <a:off x="523875" y="388938"/>
            <a:ext cx="8096249" cy="4373562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Google Shape;378;p23"/>
          <p:cNvSpPr txBox="1">
            <a:spLocks noGrp="1"/>
          </p:cNvSpPr>
          <p:nvPr>
            <p:ph type="title"/>
          </p:nvPr>
        </p:nvSpPr>
        <p:spPr>
          <a:xfrm>
            <a:off x="916453" y="655586"/>
            <a:ext cx="7273063" cy="1258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err="1"/>
              <a:t>Pregled</a:t>
            </a:r>
            <a:r>
              <a:rPr lang="en" dirty="0"/>
              <a:t> </a:t>
            </a:r>
            <a:r>
              <a:rPr lang="en" err="1"/>
              <a:t>i</a:t>
            </a:r>
            <a:r>
              <a:rPr lang="en" dirty="0"/>
              <a:t> </a:t>
            </a:r>
            <a:r>
              <a:rPr lang="en" err="1"/>
              <a:t>ideja</a:t>
            </a:r>
            <a:endParaRPr lang="en-US"/>
          </a:p>
        </p:txBody>
      </p:sp>
      <p:sp>
        <p:nvSpPr>
          <p:cNvPr id="379" name="Google Shape;379;p23"/>
          <p:cNvSpPr txBox="1">
            <a:spLocks noGrp="1"/>
          </p:cNvSpPr>
          <p:nvPr>
            <p:ph type="body" idx="1"/>
          </p:nvPr>
        </p:nvSpPr>
        <p:spPr>
          <a:xfrm>
            <a:off x="881726" y="1538085"/>
            <a:ext cx="7343335" cy="2608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sz="1600" dirty="0"/>
              <a:t>∘ </a:t>
            </a:r>
            <a:r>
              <a:rPr lang="en" sz="1600" err="1">
                <a:latin typeface="Montserrat"/>
              </a:rPr>
              <a:t>metaheuristički</a:t>
            </a:r>
            <a:r>
              <a:rPr lang="en" sz="1600" dirty="0">
                <a:latin typeface="Montserrat"/>
              </a:rPr>
              <a:t> </a:t>
            </a:r>
            <a:r>
              <a:rPr lang="en" sz="1600" err="1">
                <a:latin typeface="Montserrat"/>
              </a:rPr>
              <a:t>algoritam</a:t>
            </a:r>
            <a:r>
              <a:rPr lang="en" sz="1600" dirty="0">
                <a:latin typeface="Montserrat"/>
              </a:rPr>
              <a:t> za </a:t>
            </a:r>
            <a:r>
              <a:rPr lang="en" sz="1600" err="1">
                <a:latin typeface="Montserrat"/>
              </a:rPr>
              <a:t>jednokriterijsku</a:t>
            </a:r>
            <a:r>
              <a:rPr lang="en" sz="1600" dirty="0">
                <a:latin typeface="Montserrat"/>
              </a:rPr>
              <a:t> </a:t>
            </a:r>
            <a:r>
              <a:rPr lang="en" sz="1600" err="1">
                <a:latin typeface="Montserrat"/>
              </a:rPr>
              <a:t>optimizaciju</a:t>
            </a:r>
            <a:endParaRPr lang="en" sz="1600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sz="1600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sz="1600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sz="1600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sz="1600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sz="1600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sz="1600" dirty="0">
                <a:latin typeface="Montserrat"/>
              </a:rPr>
              <a:t>∘ </a:t>
            </a:r>
            <a:r>
              <a:rPr lang="en" sz="1600" dirty="0" err="1">
                <a:latin typeface="Montserrat"/>
              </a:rPr>
              <a:t>podjela</a:t>
            </a:r>
            <a:r>
              <a:rPr lang="en" sz="1600" dirty="0">
                <a:latin typeface="Montserrat"/>
              </a:rPr>
              <a:t> </a:t>
            </a:r>
            <a:r>
              <a:rPr lang="en" sz="1600" dirty="0" err="1">
                <a:latin typeface="Montserrat"/>
              </a:rPr>
              <a:t>pojedinaca</a:t>
            </a:r>
            <a:r>
              <a:rPr lang="en" sz="1600" dirty="0">
                <a:latin typeface="Montserrat"/>
              </a:rPr>
              <a:t> u </a:t>
            </a:r>
            <a:r>
              <a:rPr lang="en" sz="1600" dirty="0" err="1">
                <a:latin typeface="Montserrat"/>
              </a:rPr>
              <a:t>dvije</a:t>
            </a:r>
            <a:r>
              <a:rPr lang="en" sz="1600" dirty="0">
                <a:latin typeface="Montserrat"/>
              </a:rPr>
              <a:t> </a:t>
            </a:r>
            <a:r>
              <a:rPr lang="en" sz="1600" dirty="0" err="1">
                <a:latin typeface="Montserrat"/>
              </a:rPr>
              <a:t>financijske</a:t>
            </a:r>
            <a:r>
              <a:rPr lang="en" sz="1600" dirty="0">
                <a:latin typeface="Montserrat"/>
              </a:rPr>
              <a:t> </a:t>
            </a:r>
            <a:r>
              <a:rPr lang="en" sz="1600" dirty="0" err="1">
                <a:latin typeface="Montserrat"/>
              </a:rPr>
              <a:t>klase</a:t>
            </a:r>
            <a:r>
              <a:rPr lang="en" sz="1600" dirty="0">
                <a:latin typeface="Montserrat"/>
              </a:rPr>
              <a:t>: </a:t>
            </a:r>
            <a:r>
              <a:rPr lang="en" sz="1600" dirty="0" err="1">
                <a:latin typeface="Montserrat"/>
              </a:rPr>
              <a:t>bogati</a:t>
            </a:r>
            <a:r>
              <a:rPr lang="en" sz="1600" dirty="0">
                <a:latin typeface="Montserrat"/>
              </a:rPr>
              <a:t> </a:t>
            </a:r>
            <a:r>
              <a:rPr lang="en" sz="1600" dirty="0" err="1">
                <a:latin typeface="Montserrat"/>
              </a:rPr>
              <a:t>i</a:t>
            </a:r>
            <a:r>
              <a:rPr lang="en" sz="1600" dirty="0">
                <a:latin typeface="Montserrat"/>
              </a:rPr>
              <a:t> </a:t>
            </a:r>
            <a:r>
              <a:rPr lang="en" sz="1600" dirty="0" err="1">
                <a:latin typeface="Montserrat"/>
              </a:rPr>
              <a:t>siromašni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sz="1600" dirty="0">
                <a:latin typeface="Montserrat"/>
              </a:rPr>
              <a:t>∘ </a:t>
            </a:r>
            <a:r>
              <a:rPr lang="en" sz="1600" b="1" dirty="0" err="1">
                <a:latin typeface="Montserrat"/>
              </a:rPr>
              <a:t>siromašni</a:t>
            </a:r>
            <a:r>
              <a:rPr lang="en" sz="1600" b="1" dirty="0">
                <a:latin typeface="Montserrat"/>
              </a:rPr>
              <a:t> </a:t>
            </a:r>
            <a:r>
              <a:rPr lang="en" sz="1600" dirty="0">
                <a:latin typeface="Montserrat"/>
              </a:rPr>
              <a:t>- </a:t>
            </a:r>
            <a:r>
              <a:rPr lang="en" sz="1600" dirty="0" err="1">
                <a:latin typeface="Montserrat"/>
              </a:rPr>
              <a:t>poboljšavanje</a:t>
            </a:r>
            <a:r>
              <a:rPr lang="en" sz="1600" dirty="0">
                <a:latin typeface="Montserrat"/>
              </a:rPr>
              <a:t> </a:t>
            </a:r>
            <a:r>
              <a:rPr lang="en" sz="1600" dirty="0" err="1">
                <a:latin typeface="Montserrat"/>
              </a:rPr>
              <a:t>svoje</a:t>
            </a:r>
            <a:r>
              <a:rPr lang="en" sz="1600" dirty="0">
                <a:latin typeface="Montserrat"/>
              </a:rPr>
              <a:t> </a:t>
            </a:r>
            <a:r>
              <a:rPr lang="en" sz="1600" dirty="0" err="1">
                <a:latin typeface="Montserrat"/>
              </a:rPr>
              <a:t>situacije</a:t>
            </a:r>
            <a:r>
              <a:rPr lang="en" sz="1600" dirty="0">
                <a:latin typeface="Montserrat"/>
              </a:rPr>
              <a:t> </a:t>
            </a:r>
            <a:r>
              <a:rPr lang="en" sz="1600" dirty="0" err="1">
                <a:latin typeface="Montserrat"/>
              </a:rPr>
              <a:t>i</a:t>
            </a:r>
            <a:r>
              <a:rPr lang="en" sz="1600" dirty="0">
                <a:latin typeface="Montserrat"/>
              </a:rPr>
              <a:t> </a:t>
            </a:r>
            <a:r>
              <a:rPr lang="en" sz="1600" dirty="0" err="1">
                <a:latin typeface="Montserrat"/>
              </a:rPr>
              <a:t>reduciranje</a:t>
            </a:r>
            <a:r>
              <a:rPr lang="en" sz="1600" dirty="0">
                <a:latin typeface="Montserrat"/>
              </a:rPr>
              <a:t> </a:t>
            </a:r>
            <a:r>
              <a:rPr lang="en" sz="1600" dirty="0" err="1">
                <a:latin typeface="Montserrat"/>
              </a:rPr>
              <a:t>razmaka</a:t>
            </a:r>
            <a:r>
              <a:rPr lang="en" sz="1600" dirty="0">
                <a:latin typeface="Montserrat"/>
              </a:rPr>
              <a:t> </a:t>
            </a:r>
            <a:r>
              <a:rPr lang="en" sz="1600" dirty="0" err="1">
                <a:latin typeface="Montserrat"/>
              </a:rPr>
              <a:t>klasa</a:t>
            </a:r>
            <a:endParaRPr lang="en" sz="160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sz="1600" dirty="0">
                <a:latin typeface="Montserrat"/>
              </a:rPr>
              <a:t>∘ </a:t>
            </a:r>
            <a:r>
              <a:rPr lang="en" sz="1600" b="1" dirty="0" err="1">
                <a:latin typeface="Montserrat"/>
              </a:rPr>
              <a:t>bogati</a:t>
            </a:r>
            <a:r>
              <a:rPr lang="en" sz="1600" b="1" dirty="0">
                <a:latin typeface="Montserrat"/>
              </a:rPr>
              <a:t> – </a:t>
            </a:r>
            <a:r>
              <a:rPr lang="en" sz="1600" dirty="0" err="1">
                <a:latin typeface="Montserrat"/>
              </a:rPr>
              <a:t>stjecanje</a:t>
            </a:r>
            <a:r>
              <a:rPr lang="en" sz="1600" dirty="0">
                <a:latin typeface="Montserrat"/>
              </a:rPr>
              <a:t> </a:t>
            </a:r>
            <a:r>
              <a:rPr lang="en" sz="1600" dirty="0" err="1">
                <a:latin typeface="Montserrat"/>
              </a:rPr>
              <a:t>bogatstva</a:t>
            </a:r>
            <a:r>
              <a:rPr lang="en" sz="1600" dirty="0">
                <a:latin typeface="Montserrat"/>
              </a:rPr>
              <a:t> </a:t>
            </a:r>
            <a:r>
              <a:rPr lang="en" sz="1600" dirty="0" err="1">
                <a:latin typeface="Montserrat"/>
              </a:rPr>
              <a:t>i</a:t>
            </a:r>
            <a:r>
              <a:rPr lang="en" sz="1600" dirty="0">
                <a:latin typeface="Montserrat"/>
              </a:rPr>
              <a:t> </a:t>
            </a:r>
            <a:r>
              <a:rPr lang="en" sz="1600" dirty="0" err="1">
                <a:latin typeface="Montserrat"/>
              </a:rPr>
              <a:t>povećanje</a:t>
            </a:r>
            <a:r>
              <a:rPr lang="en" sz="1600" dirty="0">
                <a:latin typeface="Montserrat"/>
              </a:rPr>
              <a:t> </a:t>
            </a:r>
            <a:r>
              <a:rPr lang="en" sz="1600" dirty="0" err="1">
                <a:latin typeface="Montserrat"/>
              </a:rPr>
              <a:t>razmaka</a:t>
            </a:r>
            <a:r>
              <a:rPr lang="en" sz="1600" dirty="0">
                <a:latin typeface="Montserrat"/>
              </a:rPr>
              <a:t> </a:t>
            </a:r>
            <a:r>
              <a:rPr lang="en" sz="1600" dirty="0" err="1">
                <a:latin typeface="Montserrat"/>
              </a:rPr>
              <a:t>klasa</a:t>
            </a:r>
            <a:endParaRPr lang="en" sz="1600" dirty="0">
              <a:latin typeface="Montserrat"/>
            </a:endParaRPr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655CBC8-EE1A-CB34-D82C-353569AC54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" t="5594" r="121" b="699"/>
          <a:stretch/>
        </p:blipFill>
        <p:spPr>
          <a:xfrm>
            <a:off x="619278" y="1931187"/>
            <a:ext cx="7908399" cy="1285997"/>
          </a:xfrm>
          <a:prstGeom prst="rect">
            <a:avLst/>
          </a:prstGeom>
          <a:ln w="635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BB80C-EC21-55EB-F8B2-65259DDC3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A5D708-1EB4-30DE-A08C-C2CF8921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08FCFA-4425-8474-DD9C-700DA4F3443C}"/>
              </a:ext>
            </a:extLst>
          </p:cNvPr>
          <p:cNvSpPr/>
          <p:nvPr/>
        </p:nvSpPr>
        <p:spPr>
          <a:xfrm>
            <a:off x="523875" y="388938"/>
            <a:ext cx="8096249" cy="4373562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78;p23">
            <a:extLst>
              <a:ext uri="{FF2B5EF4-FFF2-40B4-BE49-F238E27FC236}">
                <a16:creationId xmlns:a16="http://schemas.microsoft.com/office/drawing/2014/main" id="{3082041D-7044-E9FC-6F60-0CA4EE67AE62}"/>
              </a:ext>
            </a:extLst>
          </p:cNvPr>
          <p:cNvSpPr txBox="1">
            <a:spLocks/>
          </p:cNvSpPr>
          <p:nvPr/>
        </p:nvSpPr>
        <p:spPr>
          <a:xfrm>
            <a:off x="956141" y="655586"/>
            <a:ext cx="7217500" cy="125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>
              <a:lnSpc>
                <a:spcPct val="114999"/>
              </a:lnSpc>
            </a:pPr>
            <a:r>
              <a:rPr lang="en" sz="3000" dirty="0"/>
              <a:t>Opis </a:t>
            </a:r>
            <a:r>
              <a:rPr lang="en" sz="3000" dirty="0" err="1"/>
              <a:t>rada</a:t>
            </a:r>
            <a:endParaRPr lang="en-US" dirty="0" err="1"/>
          </a:p>
        </p:txBody>
      </p:sp>
      <p:sp>
        <p:nvSpPr>
          <p:cNvPr id="11" name="Google Shape;379;p23">
            <a:extLst>
              <a:ext uri="{FF2B5EF4-FFF2-40B4-BE49-F238E27FC236}">
                <a16:creationId xmlns:a16="http://schemas.microsoft.com/office/drawing/2014/main" id="{1FB92E5A-7657-F7AD-48B3-D10775B604B5}"/>
              </a:ext>
            </a:extLst>
          </p:cNvPr>
          <p:cNvSpPr txBox="1">
            <a:spLocks/>
          </p:cNvSpPr>
          <p:nvPr/>
        </p:nvSpPr>
        <p:spPr>
          <a:xfrm>
            <a:off x="897601" y="1522210"/>
            <a:ext cx="7343335" cy="260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6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 dirty="0">
                <a:latin typeface="Montserrat"/>
              </a:rPr>
              <a:t>∘ </a:t>
            </a:r>
            <a:r>
              <a:rPr lang="en" err="1">
                <a:latin typeface="Montserrat"/>
              </a:rPr>
              <a:t>nasumična</a:t>
            </a:r>
            <a:r>
              <a:rPr lang="en" dirty="0">
                <a:latin typeface="Montserrat"/>
              </a:rPr>
              <a:t> </a:t>
            </a:r>
            <a:r>
              <a:rPr lang="en" err="1">
                <a:latin typeface="Montserrat"/>
              </a:rPr>
              <a:t>inicijalizacija</a:t>
            </a:r>
            <a:r>
              <a:rPr lang="en" dirty="0">
                <a:latin typeface="Montserrat"/>
              </a:rPr>
              <a:t> </a:t>
            </a:r>
            <a:r>
              <a:rPr lang="en" err="1">
                <a:latin typeface="Montserrat"/>
              </a:rPr>
              <a:t>članova</a:t>
            </a:r>
            <a:endParaRPr lang="en-US" dirty="0" err="1"/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latin typeface="Montserrat"/>
              </a:rPr>
              <a:t>∘ </a:t>
            </a:r>
            <a:r>
              <a:rPr lang="en" dirty="0" err="1">
                <a:latin typeface="Montserrat"/>
              </a:rPr>
              <a:t>podjela</a:t>
            </a:r>
            <a:r>
              <a:rPr lang="en" dirty="0">
                <a:latin typeface="Montserrat"/>
              </a:rPr>
              <a:t> u </a:t>
            </a:r>
            <a:r>
              <a:rPr lang="en" dirty="0" err="1">
                <a:latin typeface="Montserrat"/>
              </a:rPr>
              <a:t>potpopulacije</a:t>
            </a:r>
            <a:r>
              <a:rPr lang="en" dirty="0">
                <a:latin typeface="Montserrat"/>
              </a:rPr>
              <a:t> – </a:t>
            </a:r>
            <a:r>
              <a:rPr lang="en" dirty="0" err="1">
                <a:latin typeface="Montserrat"/>
              </a:rPr>
              <a:t>ovisno</a:t>
            </a:r>
            <a:r>
              <a:rPr lang="en" dirty="0">
                <a:latin typeface="Montserrat"/>
              </a:rPr>
              <a:t> o </a:t>
            </a:r>
            <a:r>
              <a:rPr lang="en" dirty="0" err="1">
                <a:latin typeface="Montserrat"/>
              </a:rPr>
              <a:t>fitnessu</a:t>
            </a:r>
          </a:p>
          <a:p>
            <a:pPr marL="0" indent="0">
              <a:lnSpc>
                <a:spcPct val="114999"/>
              </a:lnSpc>
              <a:buNone/>
            </a:pPr>
            <a:endParaRPr lang="en" sz="1200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dirty="0" err="1">
                <a:latin typeface="Montserrat"/>
              </a:rPr>
              <a:t>POP</a:t>
            </a:r>
            <a:r>
              <a:rPr lang="en" baseline="-25000" dirty="0" err="1">
                <a:latin typeface="Montserrat"/>
              </a:rPr>
              <a:t>main</a:t>
            </a:r>
            <a:r>
              <a:rPr lang="en" dirty="0">
                <a:latin typeface="Montserrat"/>
              </a:rPr>
              <a:t> = </a:t>
            </a:r>
            <a:r>
              <a:rPr lang="en" dirty="0" err="1">
                <a:latin typeface="Montserrat"/>
              </a:rPr>
              <a:t>POP</a:t>
            </a:r>
            <a:r>
              <a:rPr lang="en" baseline="-25000" dirty="0" err="1">
                <a:latin typeface="Montserrat"/>
              </a:rPr>
              <a:t>rich</a:t>
            </a:r>
            <a:r>
              <a:rPr lang="en" dirty="0">
                <a:latin typeface="Montserrat"/>
              </a:rPr>
              <a:t> + </a:t>
            </a:r>
            <a:r>
              <a:rPr lang="en" dirty="0" err="1">
                <a:latin typeface="Montserrat"/>
              </a:rPr>
              <a:t>POP</a:t>
            </a:r>
            <a:r>
              <a:rPr lang="en" baseline="-25000" dirty="0" err="1">
                <a:latin typeface="Montserrat"/>
              </a:rPr>
              <a:t>poor</a:t>
            </a:r>
            <a:r>
              <a:rPr lang="en" baseline="-25000" dirty="0">
                <a:latin typeface="Montserrat"/>
              </a:rPr>
              <a:t>              </a:t>
            </a:r>
            <a:r>
              <a:rPr lang="en" dirty="0">
                <a:latin typeface="Montserrat"/>
              </a:rPr>
              <a:t>|</a:t>
            </a:r>
            <a:r>
              <a:rPr lang="en" dirty="0" err="1">
                <a:latin typeface="Montserrat"/>
              </a:rPr>
              <a:t>POP</a:t>
            </a:r>
            <a:r>
              <a:rPr lang="en" sz="1100" dirty="0" err="1">
                <a:latin typeface="Montserrat"/>
              </a:rPr>
              <a:t>main</a:t>
            </a:r>
            <a:r>
              <a:rPr lang="en" dirty="0">
                <a:latin typeface="Montserrat"/>
              </a:rPr>
              <a:t>| = n + m</a:t>
            </a:r>
            <a:endParaRPr lang="en-US" sz="110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i="1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i="1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i="1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i="1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i="1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i="1" dirty="0">
                <a:latin typeface="Montserrat"/>
              </a:rPr>
              <a:t>cost</a:t>
            </a:r>
            <a:r>
              <a:rPr lang="en" i="1" baseline="-25000" dirty="0">
                <a:latin typeface="Montserrat"/>
              </a:rPr>
              <a:t>1</a:t>
            </a:r>
            <a:r>
              <a:rPr lang="en" i="1" dirty="0">
                <a:latin typeface="Montserrat"/>
              </a:rPr>
              <a:t> &lt; cost</a:t>
            </a:r>
            <a:r>
              <a:rPr lang="en" i="1" baseline="-25000" dirty="0">
                <a:latin typeface="Montserrat"/>
              </a:rPr>
              <a:t>2</a:t>
            </a:r>
            <a:r>
              <a:rPr lang="en" i="1" dirty="0">
                <a:latin typeface="Montserrat"/>
              </a:rPr>
              <a:t> &lt; ... &lt; </a:t>
            </a:r>
            <a:r>
              <a:rPr lang="en" i="1" dirty="0" err="1">
                <a:latin typeface="Montserrat"/>
              </a:rPr>
              <a:t>cost</a:t>
            </a:r>
            <a:r>
              <a:rPr lang="en" i="1" baseline="-25000" dirty="0" err="1">
                <a:latin typeface="Montserrat"/>
              </a:rPr>
              <a:t>n</a:t>
            </a:r>
            <a:r>
              <a:rPr lang="en" i="1" dirty="0">
                <a:latin typeface="Montserrat"/>
              </a:rPr>
              <a:t> &lt; cost</a:t>
            </a:r>
            <a:r>
              <a:rPr lang="en" i="1" baseline="-25000" dirty="0">
                <a:latin typeface="Montserrat"/>
              </a:rPr>
              <a:t>n+1  </a:t>
            </a:r>
            <a:r>
              <a:rPr lang="en" i="1" dirty="0">
                <a:latin typeface="Montserrat"/>
              </a:rPr>
              <a:t>&lt; cost</a:t>
            </a:r>
            <a:r>
              <a:rPr lang="en" i="1" baseline="-25000" dirty="0">
                <a:latin typeface="Montserrat"/>
              </a:rPr>
              <a:t>n+2</a:t>
            </a:r>
            <a:r>
              <a:rPr lang="en" i="1" dirty="0">
                <a:latin typeface="Montserrat"/>
              </a:rPr>
              <a:t> &lt; ... &lt; </a:t>
            </a:r>
            <a:r>
              <a:rPr lang="en" i="1" dirty="0" err="1">
                <a:latin typeface="Montserrat"/>
              </a:rPr>
              <a:t>cost</a:t>
            </a:r>
            <a:r>
              <a:rPr lang="en" i="1" baseline="-25000" dirty="0" err="1">
                <a:latin typeface="Montserrat"/>
              </a:rPr>
              <a:t>m</a:t>
            </a:r>
            <a:endParaRPr lang="e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86C50F-25CC-3FBE-EB20-E63F997E7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5349"/>
              </p:ext>
            </p:extLst>
          </p:nvPr>
        </p:nvGraphicFramePr>
        <p:xfrm>
          <a:off x="1001980" y="2894009"/>
          <a:ext cx="7133216" cy="341420"/>
        </p:xfrm>
        <a:graphic>
          <a:graphicData uri="http://schemas.openxmlformats.org/drawingml/2006/table">
            <a:tbl>
              <a:tblPr firstRow="1" bandRow="1">
                <a:tableStyleId>{BD48A2B1-1C10-4D8F-91CF-BB2C64628588}</a:tableStyleId>
              </a:tblPr>
              <a:tblGrid>
                <a:gridCol w="891652">
                  <a:extLst>
                    <a:ext uri="{9D8B030D-6E8A-4147-A177-3AD203B41FA5}">
                      <a16:colId xmlns:a16="http://schemas.microsoft.com/office/drawing/2014/main" val="3030525604"/>
                    </a:ext>
                  </a:extLst>
                </a:gridCol>
                <a:gridCol w="891652">
                  <a:extLst>
                    <a:ext uri="{9D8B030D-6E8A-4147-A177-3AD203B41FA5}">
                      <a16:colId xmlns:a16="http://schemas.microsoft.com/office/drawing/2014/main" val="3490306201"/>
                    </a:ext>
                  </a:extLst>
                </a:gridCol>
                <a:gridCol w="891652">
                  <a:extLst>
                    <a:ext uri="{9D8B030D-6E8A-4147-A177-3AD203B41FA5}">
                      <a16:colId xmlns:a16="http://schemas.microsoft.com/office/drawing/2014/main" val="1235024983"/>
                    </a:ext>
                  </a:extLst>
                </a:gridCol>
                <a:gridCol w="891652">
                  <a:extLst>
                    <a:ext uri="{9D8B030D-6E8A-4147-A177-3AD203B41FA5}">
                      <a16:colId xmlns:a16="http://schemas.microsoft.com/office/drawing/2014/main" val="3639622744"/>
                    </a:ext>
                  </a:extLst>
                </a:gridCol>
                <a:gridCol w="891652">
                  <a:extLst>
                    <a:ext uri="{9D8B030D-6E8A-4147-A177-3AD203B41FA5}">
                      <a16:colId xmlns:a16="http://schemas.microsoft.com/office/drawing/2014/main" val="2270228277"/>
                    </a:ext>
                  </a:extLst>
                </a:gridCol>
                <a:gridCol w="891652">
                  <a:extLst>
                    <a:ext uri="{9D8B030D-6E8A-4147-A177-3AD203B41FA5}">
                      <a16:colId xmlns:a16="http://schemas.microsoft.com/office/drawing/2014/main" val="1552861272"/>
                    </a:ext>
                  </a:extLst>
                </a:gridCol>
                <a:gridCol w="891652">
                  <a:extLst>
                    <a:ext uri="{9D8B030D-6E8A-4147-A177-3AD203B41FA5}">
                      <a16:colId xmlns:a16="http://schemas.microsoft.com/office/drawing/2014/main" val="3209940295"/>
                    </a:ext>
                  </a:extLst>
                </a:gridCol>
                <a:gridCol w="891652">
                  <a:extLst>
                    <a:ext uri="{9D8B030D-6E8A-4147-A177-3AD203B41FA5}">
                      <a16:colId xmlns:a16="http://schemas.microsoft.com/office/drawing/2014/main" val="1492820569"/>
                    </a:ext>
                  </a:extLst>
                </a:gridCol>
              </a:tblGrid>
              <a:tr h="3414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ontserrat"/>
                        </a:rPr>
                        <a:t>cost</a:t>
                      </a:r>
                      <a:r>
                        <a:rPr lang="en-US" b="1" baseline="-25000" dirty="0">
                          <a:latin typeface="Montserra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ontserrat"/>
                        </a:rPr>
                        <a:t>cost</a:t>
                      </a:r>
                      <a:r>
                        <a:rPr lang="en-US" b="1" baseline="-25000" dirty="0">
                          <a:latin typeface="Montserra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ontserrat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Montserrat"/>
                        </a:rPr>
                        <a:t>cost</a:t>
                      </a:r>
                      <a:r>
                        <a:rPr lang="en-US" b="1" baseline="-25000" dirty="0" err="1">
                          <a:latin typeface="Montserrat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ontserrat"/>
                        </a:rPr>
                        <a:t>cost</a:t>
                      </a:r>
                      <a:r>
                        <a:rPr lang="en-US" b="1" baseline="-25000" dirty="0">
                          <a:latin typeface="Montserrat"/>
                        </a:rPr>
                        <a:t>n+1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ontserrat"/>
                        </a:rPr>
                        <a:t>cost</a:t>
                      </a:r>
                      <a:r>
                        <a:rPr lang="en-US" b="1" baseline="-25000" dirty="0">
                          <a:latin typeface="Montserrat"/>
                        </a:rPr>
                        <a:t>n+2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ontserrat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Montserrat"/>
                        </a:rPr>
                        <a:t>cost</a:t>
                      </a:r>
                      <a:r>
                        <a:rPr lang="en-US" b="1" baseline="-25000" dirty="0" err="1">
                          <a:latin typeface="Montserrat"/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9606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95C7CB-B93E-2FF2-57AE-DACFD1C74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31103"/>
              </p:ext>
            </p:extLst>
          </p:nvPr>
        </p:nvGraphicFramePr>
        <p:xfrm>
          <a:off x="1002277" y="3237860"/>
          <a:ext cx="7131980" cy="341119"/>
        </p:xfrm>
        <a:graphic>
          <a:graphicData uri="http://schemas.openxmlformats.org/drawingml/2006/table">
            <a:tbl>
              <a:tblPr firstRow="1" bandRow="1">
                <a:tableStyleId>{BD48A2B1-1C10-4D8F-91CF-BB2C64628588}</a:tableStyleId>
              </a:tblPr>
              <a:tblGrid>
                <a:gridCol w="3565990">
                  <a:extLst>
                    <a:ext uri="{9D8B030D-6E8A-4147-A177-3AD203B41FA5}">
                      <a16:colId xmlns:a16="http://schemas.microsoft.com/office/drawing/2014/main" val="2921744584"/>
                    </a:ext>
                  </a:extLst>
                </a:gridCol>
                <a:gridCol w="3565990">
                  <a:extLst>
                    <a:ext uri="{9D8B030D-6E8A-4147-A177-3AD203B41FA5}">
                      <a16:colId xmlns:a16="http://schemas.microsoft.com/office/drawing/2014/main" val="2514278008"/>
                    </a:ext>
                  </a:extLst>
                </a:gridCol>
              </a:tblGrid>
              <a:tr h="341119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latin typeface="Montserrat"/>
                        </a:rPr>
                        <a:t>POP</a:t>
                      </a:r>
                      <a:r>
                        <a:rPr lang="en-US" baseline="-25000" err="1">
                          <a:latin typeface="Montserrat"/>
                        </a:rPr>
                        <a:t>rich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latin typeface="Montserrat"/>
                        </a:rPr>
                        <a:t>POP</a:t>
                      </a:r>
                      <a:r>
                        <a:rPr lang="en-US" baseline="-25000" err="1">
                          <a:latin typeface="Montserrat"/>
                        </a:rPr>
                        <a:t>poor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2903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999564-D2F2-95EC-A0C6-806062389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278907"/>
              </p:ext>
            </p:extLst>
          </p:nvPr>
        </p:nvGraphicFramePr>
        <p:xfrm>
          <a:off x="1003618" y="3580013"/>
          <a:ext cx="7129352" cy="370840"/>
        </p:xfrm>
        <a:graphic>
          <a:graphicData uri="http://schemas.openxmlformats.org/drawingml/2006/table">
            <a:tbl>
              <a:tblPr firstRow="1" bandRow="1">
                <a:tableStyleId>{BD48A2B1-1C10-4D8F-91CF-BB2C64628588}</a:tableStyleId>
              </a:tblPr>
              <a:tblGrid>
                <a:gridCol w="7129352">
                  <a:extLst>
                    <a:ext uri="{9D8B030D-6E8A-4147-A177-3AD203B41FA5}">
                      <a16:colId xmlns:a16="http://schemas.microsoft.com/office/drawing/2014/main" val="3560933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dirty="0" err="1">
                          <a:solidFill>
                            <a:srgbClr val="000000"/>
                          </a:solidFill>
                          <a:latin typeface="Montserrat"/>
                        </a:rPr>
                        <a:t>POP</a:t>
                      </a:r>
                      <a:r>
                        <a:rPr lang="en-US" sz="1400" b="0" i="0" u="none" strike="noStrike" baseline="-25000" noProof="0" dirty="0" err="1">
                          <a:solidFill>
                            <a:srgbClr val="000000"/>
                          </a:solidFill>
                          <a:latin typeface="Montserrat"/>
                        </a:rPr>
                        <a:t>main</a:t>
                      </a:r>
                      <a:endParaRPr lang="en-US" baseline="-25000" dirty="0" err="1">
                        <a:latin typeface="Montserra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78113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C4296-5806-B9EA-F21F-A4F5E8FF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C75658-A454-B7DA-2FCA-8BDB554A66BF}"/>
              </a:ext>
            </a:extLst>
          </p:cNvPr>
          <p:cNvSpPr/>
          <p:nvPr/>
        </p:nvSpPr>
        <p:spPr>
          <a:xfrm>
            <a:off x="523875" y="388938"/>
            <a:ext cx="8096249" cy="4373562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78;p23">
            <a:extLst>
              <a:ext uri="{FF2B5EF4-FFF2-40B4-BE49-F238E27FC236}">
                <a16:creationId xmlns:a16="http://schemas.microsoft.com/office/drawing/2014/main" id="{4A146110-6BC3-AC2A-E25F-ADFA1A528466}"/>
              </a:ext>
            </a:extLst>
          </p:cNvPr>
          <p:cNvSpPr txBox="1">
            <a:spLocks/>
          </p:cNvSpPr>
          <p:nvPr/>
        </p:nvSpPr>
        <p:spPr>
          <a:xfrm>
            <a:off x="956141" y="655586"/>
            <a:ext cx="7217500" cy="125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>
              <a:lnSpc>
                <a:spcPct val="114999"/>
              </a:lnSpc>
            </a:pPr>
            <a:r>
              <a:rPr lang="en" sz="3000" err="1"/>
              <a:t>Promjena</a:t>
            </a:r>
            <a:r>
              <a:rPr lang="en" sz="3000" dirty="0"/>
              <a:t> </a:t>
            </a:r>
            <a:r>
              <a:rPr lang="en" sz="3000" err="1"/>
              <a:t>položaja</a:t>
            </a:r>
            <a:endParaRPr lang="en" sz="3000"/>
          </a:p>
        </p:txBody>
      </p:sp>
      <p:sp>
        <p:nvSpPr>
          <p:cNvPr id="9" name="Google Shape;379;p23">
            <a:extLst>
              <a:ext uri="{FF2B5EF4-FFF2-40B4-BE49-F238E27FC236}">
                <a16:creationId xmlns:a16="http://schemas.microsoft.com/office/drawing/2014/main" id="{9F876832-0C3F-D3E9-FAD7-35A3FDAF34CE}"/>
              </a:ext>
            </a:extLst>
          </p:cNvPr>
          <p:cNvSpPr txBox="1">
            <a:spLocks/>
          </p:cNvSpPr>
          <p:nvPr/>
        </p:nvSpPr>
        <p:spPr>
          <a:xfrm>
            <a:off x="897601" y="1522210"/>
            <a:ext cx="7343335" cy="44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6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 dirty="0">
                <a:latin typeface="Montserrat"/>
              </a:rPr>
              <a:t>∘ </a:t>
            </a:r>
            <a:r>
              <a:rPr lang="en" dirty="0" err="1">
                <a:latin typeface="Montserrat"/>
              </a:rPr>
              <a:t>primjenjuje</a:t>
            </a:r>
            <a:r>
              <a:rPr lang="en" dirty="0">
                <a:latin typeface="Montserrat"/>
              </a:rPr>
              <a:t> se </a:t>
            </a:r>
            <a:r>
              <a:rPr lang="en" dirty="0" err="1">
                <a:latin typeface="Montserrat"/>
              </a:rPr>
              <a:t>na</a:t>
            </a:r>
            <a:r>
              <a:rPr lang="en" dirty="0">
                <a:latin typeface="Montserrat"/>
              </a:rPr>
              <a:t> svakog </a:t>
            </a:r>
            <a:r>
              <a:rPr lang="en" dirty="0" err="1">
                <a:latin typeface="Montserrat"/>
              </a:rPr>
              <a:t>člana</a:t>
            </a:r>
            <a:r>
              <a:rPr lang="en" dirty="0">
                <a:latin typeface="Montserrat"/>
              </a:rPr>
              <a:t> u </a:t>
            </a:r>
            <a:r>
              <a:rPr lang="en" dirty="0" err="1">
                <a:latin typeface="Montserrat"/>
              </a:rPr>
              <a:t>iteraciji</a:t>
            </a:r>
            <a:endParaRPr lang="en-US" dirty="0" err="1"/>
          </a:p>
        </p:txBody>
      </p:sp>
      <p:sp>
        <p:nvSpPr>
          <p:cNvPr id="19" name="Subtitle 1">
            <a:extLst>
              <a:ext uri="{FF2B5EF4-FFF2-40B4-BE49-F238E27FC236}">
                <a16:creationId xmlns:a16="http://schemas.microsoft.com/office/drawing/2014/main" id="{D6B17B96-993B-FBCA-67F0-2E9776222CEF}"/>
              </a:ext>
            </a:extLst>
          </p:cNvPr>
          <p:cNvSpPr txBox="1">
            <a:spLocks/>
          </p:cNvSpPr>
          <p:nvPr/>
        </p:nvSpPr>
        <p:spPr>
          <a:xfrm>
            <a:off x="897148" y="2540674"/>
            <a:ext cx="3677492" cy="1815081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err="1">
                <a:latin typeface="Montserrat"/>
              </a:rPr>
              <a:t>X</a:t>
            </a:r>
            <a:r>
              <a:rPr lang="en-US" sz="1600" baseline="-25000" err="1">
                <a:latin typeface="Montserrat"/>
              </a:rPr>
              <a:t>rich</a:t>
            </a:r>
            <a:r>
              <a:rPr lang="en-US" sz="1600" dirty="0">
                <a:latin typeface="Montserrat"/>
              </a:rPr>
              <a:t> </a:t>
            </a:r>
            <a:r>
              <a:rPr lang="en" sz="1600" dirty="0">
                <a:latin typeface="Montserrat"/>
              </a:rPr>
              <a:t>← </a:t>
            </a:r>
            <a:r>
              <a:rPr lang="en" sz="1600" err="1">
                <a:latin typeface="Montserrat"/>
              </a:rPr>
              <a:t>X</a:t>
            </a:r>
            <a:r>
              <a:rPr lang="en" sz="1600" baseline="-25000" err="1">
                <a:latin typeface="Montserrat"/>
              </a:rPr>
              <a:t>rich</a:t>
            </a:r>
            <a:r>
              <a:rPr lang="en" sz="1600" dirty="0">
                <a:latin typeface="Montserrat"/>
              </a:rPr>
              <a:t> + </a:t>
            </a:r>
            <a:r>
              <a:rPr lang="en" sz="1600" b="1" dirty="0">
                <a:latin typeface="Montserrat"/>
              </a:rPr>
              <a:t>r</a:t>
            </a:r>
            <a:r>
              <a:rPr lang="en" sz="1600" dirty="0">
                <a:latin typeface="Montserrat"/>
              </a:rPr>
              <a:t> * (</a:t>
            </a:r>
            <a:r>
              <a:rPr lang="en" sz="1600" err="1">
                <a:latin typeface="Montserrat"/>
              </a:rPr>
              <a:t>X</a:t>
            </a:r>
            <a:r>
              <a:rPr lang="en" sz="1600" baseline="-25000" err="1">
                <a:latin typeface="Montserrat"/>
              </a:rPr>
              <a:t>rich</a:t>
            </a:r>
            <a:r>
              <a:rPr lang="en" sz="1600" dirty="0">
                <a:latin typeface="Montserrat"/>
              </a:rPr>
              <a:t> – </a:t>
            </a:r>
            <a:r>
              <a:rPr lang="en" sz="1600" err="1">
                <a:latin typeface="Montserrat"/>
              </a:rPr>
              <a:t>X</a:t>
            </a:r>
            <a:r>
              <a:rPr lang="en" sz="1600" baseline="-25000" err="1">
                <a:latin typeface="Montserrat"/>
              </a:rPr>
              <a:t>poor_best</a:t>
            </a:r>
            <a:r>
              <a:rPr lang="en" sz="1600" dirty="0">
                <a:latin typeface="Montserrat"/>
              </a:rPr>
              <a:t>)</a:t>
            </a:r>
          </a:p>
          <a:p>
            <a:endParaRPr lang="en" sz="1600" dirty="0">
              <a:solidFill>
                <a:schemeClr val="tx1"/>
              </a:solidFill>
              <a:latin typeface="Montserrat"/>
            </a:endParaRPr>
          </a:p>
          <a:p>
            <a:r>
              <a:rPr lang="en" dirty="0">
                <a:solidFill>
                  <a:schemeClr val="tx1"/>
                </a:solidFill>
                <a:latin typeface="Montserrat"/>
              </a:rPr>
              <a:t>r – </a:t>
            </a:r>
            <a:r>
              <a:rPr lang="en" b="1" err="1">
                <a:solidFill>
                  <a:schemeClr val="tx1"/>
                </a:solidFill>
                <a:latin typeface="Montserrat"/>
              </a:rPr>
              <a:t>parametar</a:t>
            </a:r>
            <a:r>
              <a:rPr lang="en" b="1" dirty="0">
                <a:solidFill>
                  <a:schemeClr val="tx1"/>
                </a:solidFill>
                <a:latin typeface="Montserrat"/>
              </a:rPr>
              <a:t> distance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tj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.</a:t>
            </a:r>
            <a:r>
              <a:rPr lang="en" i="1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uniformna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razdioba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[0,1]</a:t>
            </a:r>
          </a:p>
          <a:p>
            <a:endParaRPr lang="en" dirty="0">
              <a:solidFill>
                <a:schemeClr val="tx1"/>
              </a:solidFill>
              <a:latin typeface="Montserrat"/>
            </a:endParaRPr>
          </a:p>
          <a:p>
            <a:r>
              <a:rPr lang="en" dirty="0">
                <a:solidFill>
                  <a:schemeClr val="tx1"/>
                </a:solidFill>
                <a:latin typeface="Montserrat"/>
              </a:rPr>
              <a:t>∘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svaki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član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bogatih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povećava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svoju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distancu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od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siromašnih</a:t>
            </a:r>
            <a:endParaRPr lang="en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36034678-8794-EE28-1AD6-02E541915BF0}"/>
              </a:ext>
            </a:extLst>
          </p:cNvPr>
          <p:cNvSpPr txBox="1">
            <a:spLocks/>
          </p:cNvSpPr>
          <p:nvPr/>
        </p:nvSpPr>
        <p:spPr>
          <a:xfrm>
            <a:off x="4569358" y="2540674"/>
            <a:ext cx="3834544" cy="1815081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>
                <a:latin typeface="Montserrat"/>
              </a:rPr>
              <a:t>X</a:t>
            </a:r>
            <a:r>
              <a:rPr lang="en-US" sz="1600" baseline="-25000" dirty="0" err="1">
                <a:latin typeface="Montserrat"/>
              </a:rPr>
              <a:t>poor</a:t>
            </a:r>
            <a:r>
              <a:rPr lang="en-US" sz="1600" dirty="0">
                <a:latin typeface="Montserrat"/>
              </a:rPr>
              <a:t> ← </a:t>
            </a:r>
            <a:r>
              <a:rPr lang="en-US" sz="1600" dirty="0" err="1">
                <a:latin typeface="Montserrat"/>
              </a:rPr>
              <a:t>X</a:t>
            </a:r>
            <a:r>
              <a:rPr lang="en-US" sz="1600" baseline="-25000" dirty="0" err="1">
                <a:latin typeface="Montserrat"/>
              </a:rPr>
              <a:t>poor</a:t>
            </a:r>
            <a:r>
              <a:rPr lang="en-US" sz="1600" baseline="-25000" dirty="0">
                <a:latin typeface="Montserrat"/>
              </a:rPr>
              <a:t> </a:t>
            </a:r>
            <a:r>
              <a:rPr lang="en-US" sz="1600" dirty="0">
                <a:latin typeface="Montserrat"/>
              </a:rPr>
              <a:t>+ (</a:t>
            </a:r>
            <a:r>
              <a:rPr lang="en-US" sz="1600" b="1" dirty="0">
                <a:latin typeface="Montserrat"/>
              </a:rPr>
              <a:t>r</a:t>
            </a:r>
            <a:r>
              <a:rPr lang="en-US" sz="1600" dirty="0">
                <a:latin typeface="Montserrat"/>
              </a:rPr>
              <a:t> * Pattern – </a:t>
            </a:r>
            <a:r>
              <a:rPr lang="en-US" sz="1600" dirty="0" err="1">
                <a:latin typeface="Montserrat"/>
              </a:rPr>
              <a:t>X</a:t>
            </a:r>
            <a:r>
              <a:rPr lang="en-US" sz="1600" baseline="-25000" dirty="0" err="1">
                <a:latin typeface="Montserrat"/>
              </a:rPr>
              <a:t>poor</a:t>
            </a:r>
            <a:r>
              <a:rPr lang="en-US" sz="1600" dirty="0">
                <a:latin typeface="Montserrat"/>
              </a:rPr>
              <a:t>)</a:t>
            </a:r>
          </a:p>
          <a:p>
            <a:endParaRPr lang="en-US" sz="1600" dirty="0">
              <a:latin typeface="Montserrat"/>
            </a:endParaRPr>
          </a:p>
          <a:p>
            <a:r>
              <a:rPr lang="en-US" dirty="0">
                <a:latin typeface="Montserrat"/>
              </a:rPr>
              <a:t>Pattern = (</a:t>
            </a:r>
            <a:r>
              <a:rPr lang="en-US" dirty="0" err="1">
                <a:latin typeface="Montserrat"/>
              </a:rPr>
              <a:t>X</a:t>
            </a:r>
            <a:r>
              <a:rPr lang="en-US" baseline="-25000" dirty="0" err="1">
                <a:latin typeface="Montserrat"/>
              </a:rPr>
              <a:t>rich_best</a:t>
            </a:r>
            <a:r>
              <a:rPr lang="en-US" dirty="0">
                <a:latin typeface="Montserrat"/>
              </a:rPr>
              <a:t> + </a:t>
            </a:r>
            <a:r>
              <a:rPr lang="en-US" dirty="0" err="1">
                <a:latin typeface="Montserrat"/>
              </a:rPr>
              <a:t>X</a:t>
            </a:r>
            <a:r>
              <a:rPr lang="en-US" baseline="-25000" dirty="0" err="1">
                <a:latin typeface="Montserrat"/>
              </a:rPr>
              <a:t>rich_avg</a:t>
            </a:r>
            <a:r>
              <a:rPr lang="en-US" dirty="0">
                <a:latin typeface="Montserrat"/>
              </a:rPr>
              <a:t> + </a:t>
            </a:r>
            <a:r>
              <a:rPr lang="en-US" dirty="0" err="1">
                <a:latin typeface="Montserrat"/>
              </a:rPr>
              <a:t>X</a:t>
            </a:r>
            <a:r>
              <a:rPr lang="en-US" baseline="-25000" dirty="0" err="1">
                <a:latin typeface="Montserrat"/>
              </a:rPr>
              <a:t>rich_worst</a:t>
            </a:r>
            <a:r>
              <a:rPr lang="en-US" dirty="0">
                <a:latin typeface="Montserrat"/>
              </a:rPr>
              <a:t>) / 3</a:t>
            </a:r>
          </a:p>
          <a:p>
            <a:endParaRPr lang="en-US" sz="1600" b="1" dirty="0">
              <a:latin typeface="Montserrat"/>
            </a:endParaRPr>
          </a:p>
          <a:p>
            <a:r>
              <a:rPr lang="en" dirty="0">
                <a:solidFill>
                  <a:schemeClr val="tx1"/>
                </a:solidFill>
                <a:latin typeface="Montserrat"/>
              </a:rPr>
              <a:t>∘ pattern je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fiksan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svaku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iteraciju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i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r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utječe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na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poboljšanje</a:t>
            </a:r>
            <a:endParaRPr lang="en">
              <a:solidFill>
                <a:schemeClr val="tx1"/>
              </a:solidFill>
              <a:latin typeface="Montserra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364681-CB90-656F-0EE9-6EE0B6E8AC4E}"/>
              </a:ext>
            </a:extLst>
          </p:cNvPr>
          <p:cNvCxnSpPr>
            <a:cxnSpLocks/>
          </p:cNvCxnSpPr>
          <p:nvPr/>
        </p:nvCxnSpPr>
        <p:spPr>
          <a:xfrm>
            <a:off x="949325" y="2397125"/>
            <a:ext cx="7239000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79F97E-3102-20BE-044B-DEB5AE384868}"/>
              </a:ext>
            </a:extLst>
          </p:cNvPr>
          <p:cNvCxnSpPr>
            <a:cxnSpLocks/>
          </p:cNvCxnSpPr>
          <p:nvPr/>
        </p:nvCxnSpPr>
        <p:spPr>
          <a:xfrm flipH="1">
            <a:off x="4524375" y="2105025"/>
            <a:ext cx="6350" cy="227965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1">
            <a:extLst>
              <a:ext uri="{FF2B5EF4-FFF2-40B4-BE49-F238E27FC236}">
                <a16:creationId xmlns:a16="http://schemas.microsoft.com/office/drawing/2014/main" id="{5BD0A095-D658-ACEE-42AE-7056FD0DF4AF}"/>
              </a:ext>
            </a:extLst>
          </p:cNvPr>
          <p:cNvSpPr txBox="1">
            <a:spLocks/>
          </p:cNvSpPr>
          <p:nvPr/>
        </p:nvSpPr>
        <p:spPr>
          <a:xfrm>
            <a:off x="947948" y="2102523"/>
            <a:ext cx="3588592" cy="291081"/>
          </a:xfrm>
          <a:prstGeom prst="rect">
            <a:avLst/>
          </a:prstGeom>
        </p:spPr>
        <p:txBody>
          <a:bodyPr lIns="91440" tIns="45720" rIns="91440" bIns="4572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 err="1">
                <a:latin typeface="Montserrat"/>
              </a:rPr>
              <a:t>bogati</a:t>
            </a:r>
            <a:endParaRPr lang="en-US" sz="1600" b="1" dirty="0">
              <a:latin typeface="Montserrat"/>
            </a:endParaRP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DC90437E-3AB6-431E-9B9C-C69D817A8B0D}"/>
              </a:ext>
            </a:extLst>
          </p:cNvPr>
          <p:cNvSpPr txBox="1">
            <a:spLocks/>
          </p:cNvSpPr>
          <p:nvPr/>
        </p:nvSpPr>
        <p:spPr>
          <a:xfrm>
            <a:off x="4599198" y="2102522"/>
            <a:ext cx="3588592" cy="291081"/>
          </a:xfrm>
          <a:prstGeom prst="rect">
            <a:avLst/>
          </a:prstGeom>
        </p:spPr>
        <p:txBody>
          <a:bodyPr lIns="91440" tIns="45720" rIns="91440" bIns="4572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 err="1">
                <a:latin typeface="Montserrat"/>
              </a:rPr>
              <a:t>siromašni</a:t>
            </a:r>
            <a:endParaRPr lang="en-US" sz="1600" b="1"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13E51A4-69B5-A2F8-7654-728CBBD85B0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542ED3A-A934-9C2E-2B73-A0B58A2FD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E7272C1-242E-4B07-285C-C2E8EDD4E47B}"/>
              </a:ext>
            </a:extLst>
          </p:cNvPr>
          <p:cNvSpPr/>
          <p:nvPr/>
        </p:nvSpPr>
        <p:spPr>
          <a:xfrm>
            <a:off x="523875" y="388938"/>
            <a:ext cx="8096249" cy="4373562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378;p23">
            <a:extLst>
              <a:ext uri="{FF2B5EF4-FFF2-40B4-BE49-F238E27FC236}">
                <a16:creationId xmlns:a16="http://schemas.microsoft.com/office/drawing/2014/main" id="{1EE78AF9-7BF1-912D-D447-5212131732FC}"/>
              </a:ext>
            </a:extLst>
          </p:cNvPr>
          <p:cNvSpPr txBox="1">
            <a:spLocks/>
          </p:cNvSpPr>
          <p:nvPr/>
        </p:nvSpPr>
        <p:spPr>
          <a:xfrm>
            <a:off x="956141" y="655586"/>
            <a:ext cx="7217500" cy="125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>
              <a:lnSpc>
                <a:spcPct val="114999"/>
              </a:lnSpc>
            </a:pPr>
            <a:r>
              <a:rPr lang="en" sz="3000" dirty="0" err="1"/>
              <a:t>Mutacija</a:t>
            </a:r>
          </a:p>
        </p:txBody>
      </p:sp>
      <p:sp>
        <p:nvSpPr>
          <p:cNvPr id="14" name="Google Shape;379;p23">
            <a:extLst>
              <a:ext uri="{FF2B5EF4-FFF2-40B4-BE49-F238E27FC236}">
                <a16:creationId xmlns:a16="http://schemas.microsoft.com/office/drawing/2014/main" id="{05747259-4B0F-5662-8C32-B37A63EB3946}"/>
              </a:ext>
            </a:extLst>
          </p:cNvPr>
          <p:cNvSpPr txBox="1">
            <a:spLocks/>
          </p:cNvSpPr>
          <p:nvPr/>
        </p:nvSpPr>
        <p:spPr>
          <a:xfrm>
            <a:off x="897601" y="1522210"/>
            <a:ext cx="7343335" cy="260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6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 dirty="0">
                <a:latin typeface="Montserrat"/>
              </a:rPr>
              <a:t>∘ </a:t>
            </a:r>
            <a:r>
              <a:rPr lang="en" dirty="0" err="1">
                <a:latin typeface="Montserrat"/>
              </a:rPr>
              <a:t>nepredvidivi</a:t>
            </a:r>
            <a:r>
              <a:rPr lang="en" dirty="0">
                <a:latin typeface="Montserrat"/>
              </a:rPr>
              <a:t> </a:t>
            </a:r>
            <a:r>
              <a:rPr lang="en" dirty="0" err="1">
                <a:latin typeface="Montserrat"/>
              </a:rPr>
              <a:t>događaji</a:t>
            </a:r>
            <a:r>
              <a:rPr lang="en" dirty="0">
                <a:latin typeface="Montserrat"/>
              </a:rPr>
              <a:t> koji </a:t>
            </a:r>
            <a:r>
              <a:rPr lang="en" dirty="0" err="1">
                <a:latin typeface="Montserrat"/>
              </a:rPr>
              <a:t>mogu</a:t>
            </a:r>
            <a:r>
              <a:rPr lang="en" dirty="0">
                <a:latin typeface="Montserrat"/>
              </a:rPr>
              <a:t> </a:t>
            </a:r>
            <a:r>
              <a:rPr lang="en" dirty="0" err="1">
                <a:latin typeface="Montserrat"/>
              </a:rPr>
              <a:t>naglo</a:t>
            </a:r>
            <a:r>
              <a:rPr lang="en" dirty="0">
                <a:latin typeface="Montserrat"/>
              </a:rPr>
              <a:t> </a:t>
            </a:r>
            <a:r>
              <a:rPr lang="en" dirty="0" err="1">
                <a:latin typeface="Montserrat"/>
              </a:rPr>
              <a:t>izmijeniti</a:t>
            </a:r>
            <a:r>
              <a:rPr lang="en" dirty="0">
                <a:latin typeface="Montserrat"/>
              </a:rPr>
              <a:t> </a:t>
            </a:r>
            <a:r>
              <a:rPr lang="en" dirty="0" err="1">
                <a:latin typeface="Montserrat"/>
              </a:rPr>
              <a:t>financijsku</a:t>
            </a:r>
            <a:r>
              <a:rPr lang="en" dirty="0">
                <a:latin typeface="Montserrat"/>
              </a:rPr>
              <a:t> </a:t>
            </a:r>
            <a:r>
              <a:rPr lang="en" dirty="0" err="1">
                <a:latin typeface="Montserrat"/>
              </a:rPr>
              <a:t>situaciju</a:t>
            </a:r>
            <a:r>
              <a:rPr lang="en" dirty="0">
                <a:latin typeface="Montserrat"/>
              </a:rPr>
              <a:t> </a:t>
            </a:r>
            <a:r>
              <a:rPr lang="en" dirty="0" err="1">
                <a:latin typeface="Montserrat"/>
              </a:rPr>
              <a:t>pojedinca</a:t>
            </a:r>
            <a:endParaRPr lang="en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latin typeface="Montserrat"/>
              </a:rPr>
              <a:t>∘ </a:t>
            </a:r>
            <a:r>
              <a:rPr lang="en" err="1">
                <a:latin typeface="Montserrat"/>
              </a:rPr>
              <a:t>može</a:t>
            </a:r>
            <a:r>
              <a:rPr lang="en" dirty="0">
                <a:latin typeface="Montserrat"/>
              </a:rPr>
              <a:t> </a:t>
            </a:r>
            <a:r>
              <a:rPr lang="en" err="1">
                <a:latin typeface="Montserrat"/>
              </a:rPr>
              <a:t>zahvatiti</a:t>
            </a:r>
            <a:r>
              <a:rPr lang="en" dirty="0">
                <a:latin typeface="Montserrat"/>
              </a:rPr>
              <a:t> </a:t>
            </a:r>
            <a:r>
              <a:rPr lang="en" err="1">
                <a:latin typeface="Montserrat"/>
              </a:rPr>
              <a:t>i</a:t>
            </a:r>
            <a:r>
              <a:rPr lang="en" dirty="0">
                <a:latin typeface="Montserrat"/>
              </a:rPr>
              <a:t> </a:t>
            </a:r>
            <a:r>
              <a:rPr lang="en" err="1">
                <a:latin typeface="Montserrat"/>
              </a:rPr>
              <a:t>bogatog</a:t>
            </a:r>
            <a:r>
              <a:rPr lang="en" dirty="0">
                <a:latin typeface="Montserrat"/>
              </a:rPr>
              <a:t> </a:t>
            </a:r>
            <a:r>
              <a:rPr lang="en" err="1">
                <a:latin typeface="Montserrat"/>
              </a:rPr>
              <a:t>i</a:t>
            </a:r>
            <a:r>
              <a:rPr lang="en" dirty="0">
                <a:latin typeface="Montserrat"/>
              </a:rPr>
              <a:t> </a:t>
            </a:r>
            <a:r>
              <a:rPr lang="en" err="1">
                <a:latin typeface="Montserrat"/>
              </a:rPr>
              <a:t>siromašnog</a:t>
            </a:r>
            <a:endParaRPr lang="en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rgbClr val="000000"/>
                </a:solidFill>
                <a:latin typeface="Montserrat"/>
              </a:rPr>
              <a:t>X ← X + </a:t>
            </a:r>
            <a:r>
              <a:rPr lang="en" b="1" dirty="0">
                <a:solidFill>
                  <a:srgbClr val="000000"/>
                </a:solidFill>
                <a:latin typeface="Montserrat"/>
              </a:rPr>
              <a:t>n</a:t>
            </a:r>
            <a:r>
              <a:rPr lang="en" dirty="0">
                <a:solidFill>
                  <a:srgbClr val="000000"/>
                </a:solidFill>
                <a:latin typeface="Montserrat"/>
              </a:rPr>
              <a:t>,    </a:t>
            </a:r>
            <a:r>
              <a:rPr lang="en" err="1">
                <a:solidFill>
                  <a:srgbClr val="000000"/>
                </a:solidFill>
                <a:latin typeface="Montserrat"/>
              </a:rPr>
              <a:t>ako</a:t>
            </a:r>
            <a:r>
              <a:rPr lang="en" dirty="0">
                <a:solidFill>
                  <a:srgbClr val="000000"/>
                </a:solidFill>
                <a:latin typeface="Montserrat"/>
              </a:rPr>
              <a:t> je rand() &lt; </a:t>
            </a:r>
            <a:r>
              <a:rPr lang="en" b="1" err="1">
                <a:solidFill>
                  <a:srgbClr val="000000"/>
                </a:solidFill>
                <a:latin typeface="Montserrat"/>
              </a:rPr>
              <a:t>Pmut</a:t>
            </a:r>
            <a:endParaRPr lang="en" baseline="-25000" dirty="0" err="1">
              <a:solidFill>
                <a:srgbClr val="000000"/>
              </a:solidFill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dirty="0">
              <a:solidFill>
                <a:srgbClr val="000000"/>
              </a:solidFill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b="1" dirty="0">
                <a:solidFill>
                  <a:schemeClr val="tx1"/>
                </a:solidFill>
                <a:latin typeface="Montserrat"/>
              </a:rPr>
              <a:t>n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–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vrijednost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normalne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razdiobe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(mean = 0, </a:t>
            </a:r>
            <a:r>
              <a:rPr lang="en" err="1">
                <a:solidFill>
                  <a:schemeClr val="tx1"/>
                </a:solidFill>
                <a:latin typeface="Montserrat"/>
              </a:rPr>
              <a:t>stdev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= 1)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b="1" dirty="0" err="1">
                <a:solidFill>
                  <a:schemeClr val="tx1"/>
                </a:solidFill>
                <a:latin typeface="Montserrat"/>
              </a:rPr>
              <a:t>Pmut</a:t>
            </a:r>
            <a:r>
              <a:rPr lang="en" b="1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– </a:t>
            </a:r>
            <a:r>
              <a:rPr lang="en" dirty="0" err="1">
                <a:solidFill>
                  <a:schemeClr val="tx1"/>
                </a:solidFill>
                <a:latin typeface="Montserrat"/>
              </a:rPr>
              <a:t>vjerojatnost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" dirty="0" err="1">
                <a:solidFill>
                  <a:schemeClr val="tx1"/>
                </a:solidFill>
                <a:latin typeface="Montserrat"/>
              </a:rPr>
              <a:t>mutacije</a:t>
            </a:r>
            <a:r>
              <a:rPr lang="en" dirty="0">
                <a:solidFill>
                  <a:schemeClr val="tx1"/>
                </a:solidFill>
                <a:latin typeface="Montserrat"/>
              </a:rPr>
              <a:t> [0,1]</a:t>
            </a:r>
          </a:p>
          <a:p>
            <a:pPr marL="0" indent="0">
              <a:lnSpc>
                <a:spcPct val="114999"/>
              </a:lnSpc>
              <a:buNone/>
            </a:pPr>
            <a:endParaRPr lang="en" i="1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i="1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1557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CB5CC2A-13F7-078E-10BF-F9013040AF69}"/>
              </a:ext>
            </a:extLst>
          </p:cNvPr>
          <p:cNvSpPr/>
          <p:nvPr/>
        </p:nvSpPr>
        <p:spPr>
          <a:xfrm>
            <a:off x="3430588" y="390525"/>
            <a:ext cx="2278062" cy="500063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Montserrat"/>
                <a:cs typeface="Arial"/>
              </a:rPr>
              <a:t>inicijaliziraj</a:t>
            </a:r>
            <a:r>
              <a:rPr lang="en-US" dirty="0">
                <a:solidFill>
                  <a:schemeClr val="tx1"/>
                </a:solidFill>
                <a:latin typeface="Montserrat"/>
                <a:cs typeface="Arial"/>
              </a:rPr>
              <a:t> </a:t>
            </a:r>
            <a:r>
              <a:rPr lang="en-US" err="1">
                <a:solidFill>
                  <a:schemeClr val="tx1"/>
                </a:solidFill>
                <a:latin typeface="Montserrat"/>
                <a:cs typeface="Arial"/>
              </a:rPr>
              <a:t>populaciju</a:t>
            </a:r>
            <a:endParaRPr lang="en-US">
              <a:solidFill>
                <a:schemeClr val="tx1"/>
              </a:solidFill>
              <a:latin typeface="Montserrat"/>
              <a:cs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79A7FF-18DB-64B1-43B9-27BC2446D04E}"/>
              </a:ext>
            </a:extLst>
          </p:cNvPr>
          <p:cNvSpPr/>
          <p:nvPr/>
        </p:nvSpPr>
        <p:spPr>
          <a:xfrm>
            <a:off x="3430587" y="1112838"/>
            <a:ext cx="2278062" cy="500063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sortiraj</a:t>
            </a:r>
            <a:r>
              <a:rPr lang="en-US" dirty="0">
                <a:solidFill>
                  <a:schemeClr val="tx1"/>
                </a:solidFill>
                <a:latin typeface="Montserrat"/>
                <a:cs typeface="Arial"/>
              </a:rPr>
              <a:t> po </a:t>
            </a:r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fitnessu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27C017F-65A8-2272-55BB-E10CB7207F3D}"/>
              </a:ext>
            </a:extLst>
          </p:cNvPr>
          <p:cNvSpPr/>
          <p:nvPr/>
        </p:nvSpPr>
        <p:spPr>
          <a:xfrm>
            <a:off x="3287713" y="1835150"/>
            <a:ext cx="2571749" cy="500063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rasporedi</a:t>
            </a:r>
            <a:r>
              <a:rPr lang="en-US" dirty="0">
                <a:solidFill>
                  <a:schemeClr val="tx1"/>
                </a:solidFill>
                <a:latin typeface="Montserrat"/>
                <a:cs typeface="Arial"/>
              </a:rPr>
              <a:t> u </a:t>
            </a:r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potpopulacije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EB6151B-EECE-D669-4514-EE55F066AD35}"/>
              </a:ext>
            </a:extLst>
          </p:cNvPr>
          <p:cNvSpPr/>
          <p:nvPr/>
        </p:nvSpPr>
        <p:spPr>
          <a:xfrm>
            <a:off x="1081087" y="1835150"/>
            <a:ext cx="1968500" cy="500063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promijeni</a:t>
            </a:r>
            <a:r>
              <a:rPr lang="en-US" dirty="0">
                <a:solidFill>
                  <a:schemeClr val="tx1"/>
                </a:solidFill>
                <a:latin typeface="Montserrat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položaje</a:t>
            </a:r>
            <a:r>
              <a:rPr lang="en-US" dirty="0">
                <a:solidFill>
                  <a:schemeClr val="tx1"/>
                </a:solidFill>
                <a:latin typeface="Montserrat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bogatima</a:t>
            </a:r>
            <a:endParaRPr lang="en-US" dirty="0">
              <a:solidFill>
                <a:schemeClr val="tx1"/>
              </a:solidFill>
              <a:latin typeface="Montserrat"/>
              <a:cs typeface="Arial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D72154D-B255-AE74-4F2F-0E271F380BE5}"/>
              </a:ext>
            </a:extLst>
          </p:cNvPr>
          <p:cNvSpPr/>
          <p:nvPr/>
        </p:nvSpPr>
        <p:spPr>
          <a:xfrm>
            <a:off x="6097588" y="1835150"/>
            <a:ext cx="1968500" cy="500063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promijeni</a:t>
            </a:r>
            <a:r>
              <a:rPr lang="en-US" dirty="0">
                <a:solidFill>
                  <a:schemeClr val="tx1"/>
                </a:solidFill>
                <a:latin typeface="Montserrat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položaje</a:t>
            </a:r>
            <a:r>
              <a:rPr lang="en-US" dirty="0">
                <a:solidFill>
                  <a:schemeClr val="tx1"/>
                </a:solidFill>
                <a:latin typeface="Montserrat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siromašnima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1AC2B4B-4E5C-8FA8-CE84-7951CC521918}"/>
              </a:ext>
            </a:extLst>
          </p:cNvPr>
          <p:cNvSpPr/>
          <p:nvPr/>
        </p:nvSpPr>
        <p:spPr>
          <a:xfrm>
            <a:off x="1081087" y="2573338"/>
            <a:ext cx="1968500" cy="500063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mutacija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9E8B284-5DD3-3656-5832-1A5952A9AF86}"/>
              </a:ext>
            </a:extLst>
          </p:cNvPr>
          <p:cNvSpPr/>
          <p:nvPr/>
        </p:nvSpPr>
        <p:spPr>
          <a:xfrm>
            <a:off x="6097588" y="2573337"/>
            <a:ext cx="1968500" cy="500063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mutacija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8B38384-14C3-6542-D078-4A34598799DD}"/>
              </a:ext>
            </a:extLst>
          </p:cNvPr>
          <p:cNvSpPr/>
          <p:nvPr/>
        </p:nvSpPr>
        <p:spPr>
          <a:xfrm>
            <a:off x="1081087" y="3295650"/>
            <a:ext cx="1968500" cy="500063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evaluiraj</a:t>
            </a:r>
            <a:endParaRPr lang="en-US" dirty="0" err="1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1379EF0C-1F8C-8199-0E86-6CDD5D7B7EA9}"/>
              </a:ext>
            </a:extLst>
          </p:cNvPr>
          <p:cNvSpPr/>
          <p:nvPr/>
        </p:nvSpPr>
        <p:spPr>
          <a:xfrm>
            <a:off x="6097588" y="3295649"/>
            <a:ext cx="1968500" cy="500063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evaluiraj</a:t>
            </a:r>
            <a:endParaRPr lang="en-US" dirty="0" err="1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1895DDA-33DD-AF8B-41D2-4BDF5EFF747C}"/>
              </a:ext>
            </a:extLst>
          </p:cNvPr>
          <p:cNvSpPr/>
          <p:nvPr/>
        </p:nvSpPr>
        <p:spPr>
          <a:xfrm>
            <a:off x="3287712" y="3295650"/>
            <a:ext cx="2571749" cy="500063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spoji</a:t>
            </a:r>
            <a:r>
              <a:rPr lang="en-US" dirty="0">
                <a:solidFill>
                  <a:schemeClr val="tx1"/>
                </a:solidFill>
                <a:latin typeface="Montserrat"/>
                <a:cs typeface="Arial"/>
              </a:rPr>
              <a:t> u </a:t>
            </a:r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jednu</a:t>
            </a:r>
            <a:r>
              <a:rPr lang="en-US" dirty="0">
                <a:solidFill>
                  <a:schemeClr val="tx1"/>
                </a:solidFill>
                <a:latin typeface="Montserrat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populaciju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5E0BBB-686D-5E5F-BE57-0AADB037D422}"/>
              </a:ext>
            </a:extLst>
          </p:cNvPr>
          <p:cNvSpPr/>
          <p:nvPr/>
        </p:nvSpPr>
        <p:spPr>
          <a:xfrm>
            <a:off x="3430587" y="4264023"/>
            <a:ext cx="2278062" cy="500063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vrati</a:t>
            </a:r>
            <a:r>
              <a:rPr lang="en-US" dirty="0">
                <a:solidFill>
                  <a:schemeClr val="tx1"/>
                </a:solidFill>
                <a:latin typeface="Montserrat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najboljeg</a:t>
            </a:r>
            <a:r>
              <a:rPr lang="en-US" dirty="0">
                <a:solidFill>
                  <a:schemeClr val="tx1"/>
                </a:solidFill>
                <a:latin typeface="Montserrat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"/>
                <a:cs typeface="Arial"/>
              </a:rPr>
              <a:t>člana</a:t>
            </a:r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200603-6E9A-DF9B-767E-6EFC8CE9C4D1}"/>
              </a:ext>
            </a:extLst>
          </p:cNvPr>
          <p:cNvCxnSpPr/>
          <p:nvPr/>
        </p:nvCxnSpPr>
        <p:spPr>
          <a:xfrm>
            <a:off x="4567850" y="889013"/>
            <a:ext cx="3137" cy="22448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FF48BA-62A8-D5BE-2E76-ECEFE70B1038}"/>
              </a:ext>
            </a:extLst>
          </p:cNvPr>
          <p:cNvCxnSpPr>
            <a:cxnSpLocks/>
          </p:cNvCxnSpPr>
          <p:nvPr/>
        </p:nvCxnSpPr>
        <p:spPr>
          <a:xfrm>
            <a:off x="4568162" y="1616202"/>
            <a:ext cx="2513" cy="22494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597FDF-1C95-660D-82B9-B21E00843146}"/>
              </a:ext>
            </a:extLst>
          </p:cNvPr>
          <p:cNvCxnSpPr>
            <a:cxnSpLocks/>
          </p:cNvCxnSpPr>
          <p:nvPr/>
        </p:nvCxnSpPr>
        <p:spPr>
          <a:xfrm>
            <a:off x="7077194" y="2340754"/>
            <a:ext cx="3137" cy="22448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AC996F-37E1-9646-899B-B0F17B008282}"/>
              </a:ext>
            </a:extLst>
          </p:cNvPr>
          <p:cNvCxnSpPr>
            <a:cxnSpLocks/>
          </p:cNvCxnSpPr>
          <p:nvPr/>
        </p:nvCxnSpPr>
        <p:spPr>
          <a:xfrm>
            <a:off x="7077194" y="3076478"/>
            <a:ext cx="3137" cy="22448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E5065-E1CD-B991-F159-40DE8A713C04}"/>
              </a:ext>
            </a:extLst>
          </p:cNvPr>
          <p:cNvCxnSpPr>
            <a:cxnSpLocks/>
          </p:cNvCxnSpPr>
          <p:nvPr/>
        </p:nvCxnSpPr>
        <p:spPr>
          <a:xfrm>
            <a:off x="2058504" y="2347322"/>
            <a:ext cx="3137" cy="22448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A84E05-E1C9-6044-2CB1-C15000F1B5EA}"/>
              </a:ext>
            </a:extLst>
          </p:cNvPr>
          <p:cNvCxnSpPr>
            <a:cxnSpLocks/>
          </p:cNvCxnSpPr>
          <p:nvPr/>
        </p:nvCxnSpPr>
        <p:spPr>
          <a:xfrm>
            <a:off x="2058505" y="3076478"/>
            <a:ext cx="3137" cy="22448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884C1C-60C6-63E6-FF2A-E23CFA3816ED}"/>
              </a:ext>
            </a:extLst>
          </p:cNvPr>
          <p:cNvCxnSpPr>
            <a:cxnSpLocks/>
          </p:cNvCxnSpPr>
          <p:nvPr/>
        </p:nvCxnSpPr>
        <p:spPr>
          <a:xfrm flipV="1">
            <a:off x="3050120" y="3554379"/>
            <a:ext cx="236110" cy="25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7BA3F4-0F9D-0456-A1EB-4557184A8008}"/>
              </a:ext>
            </a:extLst>
          </p:cNvPr>
          <p:cNvCxnSpPr>
            <a:cxnSpLocks/>
          </p:cNvCxnSpPr>
          <p:nvPr/>
        </p:nvCxnSpPr>
        <p:spPr>
          <a:xfrm flipV="1">
            <a:off x="5860647" y="2086485"/>
            <a:ext cx="236110" cy="25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EB8779-7680-62C9-5514-624ACC934DF1}"/>
              </a:ext>
            </a:extLst>
          </p:cNvPr>
          <p:cNvCxnSpPr>
            <a:cxnSpLocks/>
          </p:cNvCxnSpPr>
          <p:nvPr/>
        </p:nvCxnSpPr>
        <p:spPr>
          <a:xfrm flipH="1" flipV="1">
            <a:off x="3051366" y="2086485"/>
            <a:ext cx="237530" cy="25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B13C65-B7A6-B095-317B-E3238B4BAAEB}"/>
              </a:ext>
            </a:extLst>
          </p:cNvPr>
          <p:cNvCxnSpPr>
            <a:cxnSpLocks/>
          </p:cNvCxnSpPr>
          <p:nvPr/>
        </p:nvCxnSpPr>
        <p:spPr>
          <a:xfrm flipH="1" flipV="1">
            <a:off x="5857979" y="3566122"/>
            <a:ext cx="237530" cy="25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A19256-2D75-DF91-3F5C-2176504C822D}"/>
              </a:ext>
            </a:extLst>
          </p:cNvPr>
          <p:cNvCxnSpPr>
            <a:cxnSpLocks/>
          </p:cNvCxnSpPr>
          <p:nvPr/>
        </p:nvCxnSpPr>
        <p:spPr>
          <a:xfrm flipH="1">
            <a:off x="4524482" y="3797178"/>
            <a:ext cx="1658" cy="46468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E4ED3E-7411-5C70-88D5-C6308F7C68DD}"/>
              </a:ext>
            </a:extLst>
          </p:cNvPr>
          <p:cNvCxnSpPr>
            <a:cxnSpLocks/>
          </p:cNvCxnSpPr>
          <p:nvPr/>
        </p:nvCxnSpPr>
        <p:spPr>
          <a:xfrm flipH="1" flipV="1">
            <a:off x="5707728" y="1380216"/>
            <a:ext cx="2625728" cy="1022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726B81-1192-B21A-1225-C719F62E6A6B}"/>
              </a:ext>
            </a:extLst>
          </p:cNvPr>
          <p:cNvCxnSpPr>
            <a:cxnSpLocks/>
          </p:cNvCxnSpPr>
          <p:nvPr/>
        </p:nvCxnSpPr>
        <p:spPr>
          <a:xfrm flipH="1" flipV="1">
            <a:off x="773510" y="1372166"/>
            <a:ext cx="2657925" cy="217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F42C6F-B162-62B9-C817-A4F8158C1CA5}"/>
              </a:ext>
            </a:extLst>
          </p:cNvPr>
          <p:cNvCxnSpPr>
            <a:cxnSpLocks/>
          </p:cNvCxnSpPr>
          <p:nvPr/>
        </p:nvCxnSpPr>
        <p:spPr>
          <a:xfrm flipH="1" flipV="1">
            <a:off x="773510" y="4020384"/>
            <a:ext cx="3752629" cy="217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BF3F09-73E4-C62A-DDEA-D6D64D87BD12}"/>
              </a:ext>
            </a:extLst>
          </p:cNvPr>
          <p:cNvCxnSpPr>
            <a:cxnSpLocks/>
          </p:cNvCxnSpPr>
          <p:nvPr/>
        </p:nvCxnSpPr>
        <p:spPr>
          <a:xfrm flipH="1" flipV="1">
            <a:off x="4538593" y="4020384"/>
            <a:ext cx="3780851" cy="217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CB9EC8-E9EC-C923-05F8-9F778895F94F}"/>
              </a:ext>
            </a:extLst>
          </p:cNvPr>
          <p:cNvCxnSpPr>
            <a:cxnSpLocks/>
          </p:cNvCxnSpPr>
          <p:nvPr/>
        </p:nvCxnSpPr>
        <p:spPr>
          <a:xfrm flipV="1">
            <a:off x="768112" y="1373160"/>
            <a:ext cx="19508" cy="265645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1AEFF9-CB73-70DE-A769-1B9EF953419F}"/>
              </a:ext>
            </a:extLst>
          </p:cNvPr>
          <p:cNvCxnSpPr>
            <a:cxnSpLocks/>
          </p:cNvCxnSpPr>
          <p:nvPr/>
        </p:nvCxnSpPr>
        <p:spPr>
          <a:xfrm flipV="1">
            <a:off x="8310501" y="1373160"/>
            <a:ext cx="19508" cy="265645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27"/>
          <p:cNvGrpSpPr/>
          <p:nvPr/>
        </p:nvGrpSpPr>
        <p:grpSpPr>
          <a:xfrm rot="10800000">
            <a:off x="720010" y="4553772"/>
            <a:ext cx="737197" cy="223699"/>
            <a:chOff x="1060054" y="3979524"/>
            <a:chExt cx="781426" cy="237120"/>
          </a:xfrm>
        </p:grpSpPr>
        <p:sp>
          <p:nvSpPr>
            <p:cNvPr id="426" name="Google Shape;426;p27"/>
            <p:cNvSpPr/>
            <p:nvPr/>
          </p:nvSpPr>
          <p:spPr>
            <a:xfrm>
              <a:off x="1060054" y="3979524"/>
              <a:ext cx="47019" cy="47019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1304844" y="3979524"/>
              <a:ext cx="47056" cy="47019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28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1548933" y="3979524"/>
              <a:ext cx="47756" cy="47019"/>
            </a:xfrm>
            <a:custGeom>
              <a:avLst/>
              <a:gdLst/>
              <a:ahLst/>
              <a:cxnLst/>
              <a:rect l="l" t="t" r="r" b="b"/>
              <a:pathLst>
                <a:path w="1295" h="1275" extrusionOk="0">
                  <a:moveTo>
                    <a:pt x="64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48" y="1275"/>
                  </a:cubicBezTo>
                  <a:cubicBezTo>
                    <a:pt x="1009" y="1275"/>
                    <a:pt x="1294" y="989"/>
                    <a:pt x="1294" y="628"/>
                  </a:cubicBezTo>
                  <a:cubicBezTo>
                    <a:pt x="1294" y="286"/>
                    <a:pt x="1009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1793760" y="3979524"/>
              <a:ext cx="47719" cy="47019"/>
            </a:xfrm>
            <a:custGeom>
              <a:avLst/>
              <a:gdLst/>
              <a:ahLst/>
              <a:cxnLst/>
              <a:rect l="l" t="t" r="r" b="b"/>
              <a:pathLst>
                <a:path w="1294" h="1275" extrusionOk="0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1008" y="1275"/>
                    <a:pt x="1294" y="989"/>
                    <a:pt x="1294" y="628"/>
                  </a:cubicBezTo>
                  <a:cubicBezTo>
                    <a:pt x="1294" y="286"/>
                    <a:pt x="97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1060054" y="4169588"/>
              <a:ext cx="47019" cy="47056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1304844" y="4169588"/>
              <a:ext cx="47056" cy="47056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62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28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1548933" y="4169588"/>
              <a:ext cx="47756" cy="47056"/>
            </a:xfrm>
            <a:custGeom>
              <a:avLst/>
              <a:gdLst/>
              <a:ahLst/>
              <a:cxnLst/>
              <a:rect l="l" t="t" r="r" b="b"/>
              <a:pathLst>
                <a:path w="1295" h="1276" extrusionOk="0">
                  <a:moveTo>
                    <a:pt x="64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48" y="1275"/>
                  </a:cubicBezTo>
                  <a:cubicBezTo>
                    <a:pt x="1009" y="1275"/>
                    <a:pt x="1294" y="990"/>
                    <a:pt x="1294" y="629"/>
                  </a:cubicBezTo>
                  <a:cubicBezTo>
                    <a:pt x="1294" y="286"/>
                    <a:pt x="1009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1793760" y="4169588"/>
              <a:ext cx="47719" cy="47056"/>
            </a:xfrm>
            <a:custGeom>
              <a:avLst/>
              <a:gdLst/>
              <a:ahLst/>
              <a:cxnLst/>
              <a:rect l="l" t="t" r="r" b="b"/>
              <a:pathLst>
                <a:path w="1294" h="1276" extrusionOk="0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1008" y="1275"/>
                    <a:pt x="1294" y="990"/>
                    <a:pt x="1294" y="629"/>
                  </a:cubicBezTo>
                  <a:cubicBezTo>
                    <a:pt x="1294" y="286"/>
                    <a:pt x="97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7A5ED84-DD8F-8688-01A3-D6DEE0A3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AD0B128-417D-CDC5-7979-DE5532A507CC}"/>
              </a:ext>
            </a:extLst>
          </p:cNvPr>
          <p:cNvSpPr/>
          <p:nvPr/>
        </p:nvSpPr>
        <p:spPr>
          <a:xfrm>
            <a:off x="523875" y="388938"/>
            <a:ext cx="8096249" cy="4373562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78;p23">
            <a:extLst>
              <a:ext uri="{FF2B5EF4-FFF2-40B4-BE49-F238E27FC236}">
                <a16:creationId xmlns:a16="http://schemas.microsoft.com/office/drawing/2014/main" id="{8802C221-8DD0-6349-3D9B-EC362617B4FF}"/>
              </a:ext>
            </a:extLst>
          </p:cNvPr>
          <p:cNvSpPr txBox="1">
            <a:spLocks/>
          </p:cNvSpPr>
          <p:nvPr/>
        </p:nvSpPr>
        <p:spPr>
          <a:xfrm>
            <a:off x="956141" y="655586"/>
            <a:ext cx="7217500" cy="125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>
              <a:lnSpc>
                <a:spcPct val="114999"/>
              </a:lnSpc>
            </a:pPr>
            <a:r>
              <a:rPr lang="en" sz="3000" dirty="0" err="1"/>
              <a:t>Programska</a:t>
            </a:r>
            <a:r>
              <a:rPr lang="en" sz="3000" dirty="0"/>
              <a:t> </a:t>
            </a:r>
            <a:r>
              <a:rPr lang="en" sz="3000" dirty="0" err="1"/>
              <a:t>izvedba</a:t>
            </a:r>
          </a:p>
        </p:txBody>
      </p:sp>
      <p:sp>
        <p:nvSpPr>
          <p:cNvPr id="9" name="Google Shape;379;p23">
            <a:extLst>
              <a:ext uri="{FF2B5EF4-FFF2-40B4-BE49-F238E27FC236}">
                <a16:creationId xmlns:a16="http://schemas.microsoft.com/office/drawing/2014/main" id="{999380EC-3697-9A3A-6FD0-F537EDC07DE2}"/>
              </a:ext>
            </a:extLst>
          </p:cNvPr>
          <p:cNvSpPr txBox="1">
            <a:spLocks/>
          </p:cNvSpPr>
          <p:nvPr/>
        </p:nvSpPr>
        <p:spPr>
          <a:xfrm>
            <a:off x="897601" y="1522210"/>
            <a:ext cx="7473963" cy="260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6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rabi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alpha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AutoNum type="romanLcPeriod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 dirty="0">
                <a:latin typeface="Montserrat"/>
              </a:rPr>
              <a:t>∘ </a:t>
            </a:r>
            <a:r>
              <a:rPr lang="en" b="1" dirty="0">
                <a:latin typeface="Montserrat"/>
              </a:rPr>
              <a:t>Rust </a:t>
            </a:r>
            <a:r>
              <a:rPr lang="en" dirty="0">
                <a:latin typeface="Montserrat"/>
              </a:rPr>
              <a:t>- GA </a:t>
            </a:r>
            <a:r>
              <a:rPr lang="en" dirty="0" err="1">
                <a:latin typeface="Montserrat"/>
              </a:rPr>
              <a:t>i</a:t>
            </a:r>
            <a:r>
              <a:rPr lang="en" dirty="0">
                <a:latin typeface="Montserrat"/>
              </a:rPr>
              <a:t> PRO (</a:t>
            </a:r>
            <a:r>
              <a:rPr lang="en" dirty="0" err="1">
                <a:latin typeface="Montserrat"/>
              </a:rPr>
              <a:t>usporedba</a:t>
            </a:r>
            <a:r>
              <a:rPr lang="en" dirty="0">
                <a:latin typeface="Montserrat"/>
              </a:rPr>
              <a:t> </a:t>
            </a:r>
            <a:r>
              <a:rPr lang="en" dirty="0" err="1">
                <a:latin typeface="Montserrat"/>
              </a:rPr>
              <a:t>uspješnosti</a:t>
            </a:r>
            <a:r>
              <a:rPr lang="en" dirty="0">
                <a:latin typeface="Montserrat"/>
              </a:rPr>
              <a:t>)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latin typeface="Montserrat"/>
              </a:rPr>
              <a:t>∘ </a:t>
            </a:r>
            <a:r>
              <a:rPr lang="en" b="1" dirty="0">
                <a:latin typeface="Montserrat"/>
              </a:rPr>
              <a:t>COCO</a:t>
            </a:r>
            <a:r>
              <a:rPr lang="en" dirty="0">
                <a:latin typeface="Montserrat"/>
              </a:rPr>
              <a:t> - benchmark </a:t>
            </a:r>
            <a:r>
              <a:rPr lang="en" err="1">
                <a:latin typeface="Montserrat"/>
              </a:rPr>
              <a:t>algoritama</a:t>
            </a:r>
            <a:r>
              <a:rPr lang="en" dirty="0">
                <a:latin typeface="Montserrat"/>
              </a:rPr>
              <a:t> </a:t>
            </a:r>
            <a:r>
              <a:rPr lang="en" err="1">
                <a:latin typeface="Montserrat"/>
              </a:rPr>
              <a:t>i</a:t>
            </a:r>
            <a:r>
              <a:rPr lang="en" dirty="0">
                <a:latin typeface="Montserrat"/>
              </a:rPr>
              <a:t> </a:t>
            </a:r>
            <a:r>
              <a:rPr lang="en" err="1">
                <a:latin typeface="Montserrat"/>
              </a:rPr>
              <a:t>vizualni</a:t>
            </a:r>
            <a:r>
              <a:rPr lang="en" dirty="0">
                <a:latin typeface="Montserrat"/>
              </a:rPr>
              <a:t> </a:t>
            </a:r>
            <a:r>
              <a:rPr lang="en" err="1">
                <a:latin typeface="Montserrat"/>
              </a:rPr>
              <a:t>prikaz</a:t>
            </a:r>
            <a:r>
              <a:rPr lang="en" dirty="0">
                <a:latin typeface="Montserrat"/>
              </a:rPr>
              <a:t> </a:t>
            </a:r>
            <a:r>
              <a:rPr lang="en" err="1">
                <a:latin typeface="Montserrat"/>
              </a:rPr>
              <a:t>rezultata</a:t>
            </a:r>
            <a:endParaRPr lang="en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rgbClr val="373B44"/>
                </a:solidFill>
              </a:rPr>
              <a:t>∘ </a:t>
            </a:r>
            <a:r>
              <a:rPr lang="en" b="1" dirty="0" err="1">
                <a:solidFill>
                  <a:srgbClr val="373B44"/>
                </a:solidFill>
                <a:latin typeface="Montserrat"/>
              </a:rPr>
              <a:t>bbob</a:t>
            </a:r>
            <a:r>
              <a:rPr lang="en" b="1" dirty="0">
                <a:solidFill>
                  <a:srgbClr val="373B44"/>
                </a:solidFill>
                <a:latin typeface="Montserrat"/>
              </a:rPr>
              <a:t> suite</a:t>
            </a:r>
            <a:r>
              <a:rPr lang="en" dirty="0">
                <a:solidFill>
                  <a:srgbClr val="373B44"/>
                </a:solidFill>
                <a:latin typeface="Montserrat"/>
              </a:rPr>
              <a:t> </a:t>
            </a:r>
            <a:r>
              <a:rPr lang="en" dirty="0">
                <a:solidFill>
                  <a:srgbClr val="373B44"/>
                </a:solidFill>
              </a:rPr>
              <a:t>- </a:t>
            </a:r>
            <a:r>
              <a:rPr lang="en" i="1" dirty="0">
                <a:solidFill>
                  <a:srgbClr val="373B44"/>
                </a:solidFill>
                <a:latin typeface="Montserrat"/>
              </a:rPr>
              <a:t>standard single-objective BBOB benchmark</a:t>
            </a:r>
            <a:endParaRPr lang="en" sz="1400" i="1" dirty="0">
              <a:solidFill>
                <a:srgbClr val="373B44"/>
              </a:solidFill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i="1" dirty="0">
                <a:solidFill>
                  <a:srgbClr val="373B44"/>
                </a:solidFill>
                <a:latin typeface="Montserrat"/>
              </a:rPr>
              <a:t>  suite with 24 noiseless, scalable test functions (dims. 2, 3, 5, 10, 20, 40)</a:t>
            </a:r>
            <a:endParaRPr lang="en" i="1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dirty="0">
              <a:solidFill>
                <a:srgbClr val="373B44"/>
              </a:solidFill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b="1" dirty="0">
              <a:solidFill>
                <a:srgbClr val="000000"/>
              </a:solidFill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i="1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i="1" dirty="0">
              <a:latin typeface="Montserrat"/>
            </a:endParaRPr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2D9B1A3-2B59-9DEA-0C7B-A2085DB312CC}"/>
              </a:ext>
            </a:extLst>
          </p:cNvPr>
          <p:cNvSpPr/>
          <p:nvPr/>
        </p:nvSpPr>
        <p:spPr>
          <a:xfrm>
            <a:off x="956582" y="3777116"/>
            <a:ext cx="1450520" cy="495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ontserrat"/>
                <a:ea typeface="+mn-lt"/>
                <a:cs typeface="+mn-lt"/>
              </a:rPr>
              <a:t>PRO.rs</a:t>
            </a:r>
            <a:endParaRPr lang="en-US" b="1">
              <a:solidFill>
                <a:schemeClr val="tx1"/>
              </a:solidFill>
              <a:latin typeface="Montserrat"/>
              <a:cs typeface="Arial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7C46207-C963-66FC-B753-9533284DFED5}"/>
              </a:ext>
            </a:extLst>
          </p:cNvPr>
          <p:cNvSpPr/>
          <p:nvPr/>
        </p:nvSpPr>
        <p:spPr>
          <a:xfrm>
            <a:off x="3857036" y="3000993"/>
            <a:ext cx="1450520" cy="49442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ontserrat"/>
                <a:cs typeface="Arial"/>
              </a:rPr>
              <a:t>Solver.rs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C4F3C40-F9AC-1053-D9A3-38CCA6719AFF}"/>
              </a:ext>
            </a:extLst>
          </p:cNvPr>
          <p:cNvCxnSpPr>
            <a:cxnSpLocks/>
          </p:cNvCxnSpPr>
          <p:nvPr/>
        </p:nvCxnSpPr>
        <p:spPr>
          <a:xfrm flipV="1">
            <a:off x="2406163" y="3252115"/>
            <a:ext cx="1452907" cy="772878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442899-2340-469D-5ADB-B78AE70811A9}"/>
              </a:ext>
            </a:extLst>
          </p:cNvPr>
          <p:cNvCxnSpPr/>
          <p:nvPr/>
        </p:nvCxnSpPr>
        <p:spPr>
          <a:xfrm flipH="1" flipV="1">
            <a:off x="5308207" y="3254528"/>
            <a:ext cx="1433320" cy="189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F14A6581-B9EB-4811-0456-F68B0FED49FE}"/>
              </a:ext>
            </a:extLst>
          </p:cNvPr>
          <p:cNvSpPr/>
          <p:nvPr/>
        </p:nvSpPr>
        <p:spPr>
          <a:xfrm>
            <a:off x="6741162" y="3009100"/>
            <a:ext cx="1450520" cy="494424"/>
          </a:xfrm>
          <a:prstGeom prst="roundRect">
            <a:avLst/>
          </a:prstGeom>
          <a:solidFill>
            <a:srgbClr val="C1FFB5"/>
          </a:solidFill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ontserrat"/>
                <a:cs typeface="Arial"/>
              </a:rPr>
              <a:t>COCO interface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21DECC-8F07-C019-1B24-2FB44D6B641F}"/>
              </a:ext>
            </a:extLst>
          </p:cNvPr>
          <p:cNvCxnSpPr>
            <a:cxnSpLocks/>
          </p:cNvCxnSpPr>
          <p:nvPr/>
        </p:nvCxnSpPr>
        <p:spPr>
          <a:xfrm flipH="1">
            <a:off x="2362924" y="3252200"/>
            <a:ext cx="786297" cy="5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2E5F3468-A0EE-9E6B-7C35-53227CEE5D1D}"/>
              </a:ext>
            </a:extLst>
          </p:cNvPr>
          <p:cNvSpPr/>
          <p:nvPr/>
        </p:nvSpPr>
        <p:spPr>
          <a:xfrm>
            <a:off x="956582" y="3001509"/>
            <a:ext cx="1450520" cy="49552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ontserrat"/>
                <a:cs typeface="Arial"/>
              </a:rPr>
              <a:t>GA.rs</a:t>
            </a:r>
            <a:endParaRPr lang="en-US" b="1">
              <a:solidFill>
                <a:schemeClr val="tx1"/>
              </a:solidFill>
              <a:latin typeface="Montserrat"/>
              <a:cs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8CBC4A-67C3-0D82-DD3D-67329D828FF3}"/>
              </a:ext>
            </a:extLst>
          </p:cNvPr>
          <p:cNvSpPr/>
          <p:nvPr/>
        </p:nvSpPr>
        <p:spPr>
          <a:xfrm>
            <a:off x="4043647" y="3776599"/>
            <a:ext cx="1053969" cy="500255"/>
          </a:xfrm>
          <a:prstGeom prst="roundRect">
            <a:avLst/>
          </a:prstGeom>
          <a:solidFill>
            <a:srgbClr val="FFCFCF"/>
          </a:solidFill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/>
                <a:cs typeface="Arial"/>
              </a:rPr>
              <a:t>raw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E5BFF6-6C9A-314C-6FEA-78644F817E88}"/>
              </a:ext>
            </a:extLst>
          </p:cNvPr>
          <p:cNvCxnSpPr>
            <a:cxnSpLocks/>
          </p:cNvCxnSpPr>
          <p:nvPr/>
        </p:nvCxnSpPr>
        <p:spPr>
          <a:xfrm>
            <a:off x="4566327" y="3489690"/>
            <a:ext cx="1261" cy="28385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8C0BBCD8-0152-2907-209E-548706801EA1}"/>
              </a:ext>
            </a:extLst>
          </p:cNvPr>
          <p:cNvSpPr/>
          <p:nvPr/>
        </p:nvSpPr>
        <p:spPr>
          <a:xfrm>
            <a:off x="5466564" y="3776599"/>
            <a:ext cx="1112286" cy="500255"/>
          </a:xfrm>
          <a:prstGeom prst="roundRect">
            <a:avLst/>
          </a:prstGeom>
          <a:solidFill>
            <a:srgbClr val="C1FFB5"/>
          </a:solidFill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Montserrat"/>
                <a:cs typeface="Arial"/>
              </a:rPr>
              <a:t>cocopp</a:t>
            </a:r>
            <a:endParaRPr lang="en-US" b="1" err="1">
              <a:solidFill>
                <a:schemeClr val="tx1"/>
              </a:solidFill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B059F397-6B44-B484-3E72-FD7BC2B26BD5}"/>
              </a:ext>
            </a:extLst>
          </p:cNvPr>
          <p:cNvSpPr/>
          <p:nvPr/>
        </p:nvSpPr>
        <p:spPr>
          <a:xfrm>
            <a:off x="6947798" y="3776598"/>
            <a:ext cx="1112286" cy="500255"/>
          </a:xfrm>
          <a:prstGeom prst="roundRect">
            <a:avLst/>
          </a:prstGeom>
          <a:solidFill>
            <a:srgbClr val="FF9C9C"/>
          </a:solidFill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/>
                <a:cs typeface="Arial"/>
              </a:rPr>
              <a:t>graphs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869D15-20C9-499F-2F81-C6346FD64281}"/>
              </a:ext>
            </a:extLst>
          </p:cNvPr>
          <p:cNvCxnSpPr>
            <a:cxnSpLocks/>
          </p:cNvCxnSpPr>
          <p:nvPr/>
        </p:nvCxnSpPr>
        <p:spPr>
          <a:xfrm flipV="1">
            <a:off x="5101146" y="4030133"/>
            <a:ext cx="364512" cy="2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E55BB-8A5F-25BF-636F-3C4E2011091D}"/>
              </a:ext>
            </a:extLst>
          </p:cNvPr>
          <p:cNvCxnSpPr>
            <a:cxnSpLocks/>
          </p:cNvCxnSpPr>
          <p:nvPr/>
        </p:nvCxnSpPr>
        <p:spPr>
          <a:xfrm flipV="1">
            <a:off x="6579591" y="4030132"/>
            <a:ext cx="364512" cy="2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/>
          <p:nvPr/>
        </p:nvSpPr>
        <p:spPr>
          <a:xfrm rot="10800000">
            <a:off x="6596586" y="3924001"/>
            <a:ext cx="2239778" cy="1120351"/>
          </a:xfrm>
          <a:custGeom>
            <a:avLst/>
            <a:gdLst/>
            <a:ahLst/>
            <a:cxnLst/>
            <a:rect l="l" t="t" r="r" b="b"/>
            <a:pathLst>
              <a:path w="43654" h="21836" fill="none" extrusionOk="0">
                <a:moveTo>
                  <a:pt x="0" y="0"/>
                </a:moveTo>
                <a:cubicBezTo>
                  <a:pt x="0" y="12059"/>
                  <a:pt x="9777" y="21836"/>
                  <a:pt x="21817" y="21836"/>
                </a:cubicBezTo>
                <a:cubicBezTo>
                  <a:pt x="33877" y="21836"/>
                  <a:pt x="43653" y="12059"/>
                  <a:pt x="43653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28"/>
          <p:cNvGrpSpPr/>
          <p:nvPr/>
        </p:nvGrpSpPr>
        <p:grpSpPr>
          <a:xfrm rot="10800000">
            <a:off x="8071403" y="3607391"/>
            <a:ext cx="737197" cy="223699"/>
            <a:chOff x="1060054" y="3979524"/>
            <a:chExt cx="781426" cy="237120"/>
          </a:xfrm>
        </p:grpSpPr>
        <p:sp>
          <p:nvSpPr>
            <p:cNvPr id="445" name="Google Shape;445;p28"/>
            <p:cNvSpPr/>
            <p:nvPr/>
          </p:nvSpPr>
          <p:spPr>
            <a:xfrm>
              <a:off x="1060054" y="3979524"/>
              <a:ext cx="47019" cy="47019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1304844" y="3979524"/>
              <a:ext cx="47056" cy="47019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62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28" y="1275"/>
                  </a:cubicBezTo>
                  <a:cubicBezTo>
                    <a:pt x="990" y="1275"/>
                    <a:pt x="1275" y="989"/>
                    <a:pt x="1275" y="628"/>
                  </a:cubicBezTo>
                  <a:cubicBezTo>
                    <a:pt x="1275" y="286"/>
                    <a:pt x="990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1548933" y="3979524"/>
              <a:ext cx="47756" cy="47019"/>
            </a:xfrm>
            <a:custGeom>
              <a:avLst/>
              <a:gdLst/>
              <a:ahLst/>
              <a:cxnLst/>
              <a:rect l="l" t="t" r="r" b="b"/>
              <a:pathLst>
                <a:path w="1295" h="1275" extrusionOk="0">
                  <a:moveTo>
                    <a:pt x="648" y="0"/>
                  </a:moveTo>
                  <a:cubicBezTo>
                    <a:pt x="286" y="0"/>
                    <a:pt x="1" y="286"/>
                    <a:pt x="1" y="628"/>
                  </a:cubicBezTo>
                  <a:cubicBezTo>
                    <a:pt x="1" y="989"/>
                    <a:pt x="286" y="1275"/>
                    <a:pt x="648" y="1275"/>
                  </a:cubicBezTo>
                  <a:cubicBezTo>
                    <a:pt x="1009" y="1275"/>
                    <a:pt x="1294" y="989"/>
                    <a:pt x="1294" y="628"/>
                  </a:cubicBezTo>
                  <a:cubicBezTo>
                    <a:pt x="1294" y="286"/>
                    <a:pt x="1009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1793760" y="3979524"/>
              <a:ext cx="47719" cy="47019"/>
            </a:xfrm>
            <a:custGeom>
              <a:avLst/>
              <a:gdLst/>
              <a:ahLst/>
              <a:cxnLst/>
              <a:rect l="l" t="t" r="r" b="b"/>
              <a:pathLst>
                <a:path w="1294" h="1275" extrusionOk="0">
                  <a:moveTo>
                    <a:pt x="647" y="0"/>
                  </a:moveTo>
                  <a:cubicBezTo>
                    <a:pt x="286" y="0"/>
                    <a:pt x="0" y="286"/>
                    <a:pt x="0" y="628"/>
                  </a:cubicBezTo>
                  <a:cubicBezTo>
                    <a:pt x="0" y="989"/>
                    <a:pt x="286" y="1275"/>
                    <a:pt x="647" y="1275"/>
                  </a:cubicBezTo>
                  <a:cubicBezTo>
                    <a:pt x="1008" y="1275"/>
                    <a:pt x="1294" y="989"/>
                    <a:pt x="1294" y="628"/>
                  </a:cubicBezTo>
                  <a:cubicBezTo>
                    <a:pt x="1294" y="286"/>
                    <a:pt x="970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054" y="4169588"/>
              <a:ext cx="47019" cy="47056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304844" y="4169588"/>
              <a:ext cx="47056" cy="47056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62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28" y="1275"/>
                  </a:cubicBezTo>
                  <a:cubicBezTo>
                    <a:pt x="990" y="1275"/>
                    <a:pt x="1275" y="990"/>
                    <a:pt x="1275" y="629"/>
                  </a:cubicBezTo>
                  <a:cubicBezTo>
                    <a:pt x="1275" y="286"/>
                    <a:pt x="99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548933" y="4169588"/>
              <a:ext cx="47756" cy="47056"/>
            </a:xfrm>
            <a:custGeom>
              <a:avLst/>
              <a:gdLst/>
              <a:ahLst/>
              <a:cxnLst/>
              <a:rect l="l" t="t" r="r" b="b"/>
              <a:pathLst>
                <a:path w="1295" h="1276" extrusionOk="0">
                  <a:moveTo>
                    <a:pt x="648" y="1"/>
                  </a:moveTo>
                  <a:cubicBezTo>
                    <a:pt x="286" y="1"/>
                    <a:pt x="1" y="286"/>
                    <a:pt x="1" y="629"/>
                  </a:cubicBezTo>
                  <a:cubicBezTo>
                    <a:pt x="1" y="990"/>
                    <a:pt x="286" y="1275"/>
                    <a:pt x="648" y="1275"/>
                  </a:cubicBezTo>
                  <a:cubicBezTo>
                    <a:pt x="1009" y="1275"/>
                    <a:pt x="1294" y="990"/>
                    <a:pt x="1294" y="629"/>
                  </a:cubicBezTo>
                  <a:cubicBezTo>
                    <a:pt x="1294" y="286"/>
                    <a:pt x="1009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793760" y="4169588"/>
              <a:ext cx="47719" cy="47056"/>
            </a:xfrm>
            <a:custGeom>
              <a:avLst/>
              <a:gdLst/>
              <a:ahLst/>
              <a:cxnLst/>
              <a:rect l="l" t="t" r="r" b="b"/>
              <a:pathLst>
                <a:path w="1294" h="1276" extrusionOk="0">
                  <a:moveTo>
                    <a:pt x="647" y="1"/>
                  </a:moveTo>
                  <a:cubicBezTo>
                    <a:pt x="286" y="1"/>
                    <a:pt x="0" y="286"/>
                    <a:pt x="0" y="629"/>
                  </a:cubicBezTo>
                  <a:cubicBezTo>
                    <a:pt x="0" y="990"/>
                    <a:pt x="286" y="1275"/>
                    <a:pt x="647" y="1275"/>
                  </a:cubicBezTo>
                  <a:cubicBezTo>
                    <a:pt x="1008" y="1275"/>
                    <a:pt x="1294" y="990"/>
                    <a:pt x="1294" y="629"/>
                  </a:cubicBezTo>
                  <a:cubicBezTo>
                    <a:pt x="1294" y="286"/>
                    <a:pt x="970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189D9A45-A643-C7C2-947C-281A3BF5A5E1}"/>
              </a:ext>
            </a:extLst>
          </p:cNvPr>
          <p:cNvSpPr/>
          <p:nvPr/>
        </p:nvSpPr>
        <p:spPr>
          <a:xfrm>
            <a:off x="523875" y="388938"/>
            <a:ext cx="8096249" cy="4373562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E3B56C-55C1-7A66-D048-29AE09050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90" y="680594"/>
            <a:ext cx="7595419" cy="3800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B541E2EA-464C-D3EC-495D-BBFF224EE8CD}"/>
              </a:ext>
            </a:extLst>
          </p:cNvPr>
          <p:cNvSpPr/>
          <p:nvPr/>
        </p:nvSpPr>
        <p:spPr>
          <a:xfrm>
            <a:off x="523875" y="388938"/>
            <a:ext cx="8096249" cy="4373562"/>
          </a:xfrm>
          <a:prstGeom prst="roundRect">
            <a:avLst/>
          </a:prstGeom>
          <a:ln w="6350">
            <a:noFill/>
          </a:ln>
          <a:effectLst>
            <a:outerShdw blurRad="152400" dist="25400" dir="270000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5256B-1FE3-3EEF-63EC-F2F1E1660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3" b="1587"/>
          <a:stretch/>
        </p:blipFill>
        <p:spPr>
          <a:xfrm>
            <a:off x="943060" y="1142802"/>
            <a:ext cx="3820124" cy="2869906"/>
          </a:xfrm>
          <a:prstGeom prst="rect">
            <a:avLst/>
          </a:prstGeom>
        </p:spPr>
      </p:pic>
      <p:pic>
        <p:nvPicPr>
          <p:cNvPr id="7" name="Picture 6" descr="A colorful rectangle with numbers and lines&#10;&#10;Description automatically generated">
            <a:extLst>
              <a:ext uri="{FF2B5EF4-FFF2-40B4-BE49-F238E27FC236}">
                <a16:creationId xmlns:a16="http://schemas.microsoft.com/office/drawing/2014/main" id="{10E06087-302D-4AEE-1420-E559D7153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037" y="1029945"/>
            <a:ext cx="3172761" cy="308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ow to Determine Concavity of a Function by Slidesgo">
  <a:themeElements>
    <a:clrScheme name="Simple Light">
      <a:dk1>
        <a:srgbClr val="373B44"/>
      </a:dk1>
      <a:lt1>
        <a:srgbClr val="FCF1E5"/>
      </a:lt1>
      <a:dk2>
        <a:srgbClr val="6396FF"/>
      </a:dk2>
      <a:lt2>
        <a:srgbClr val="FCA61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73B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How to Determine Concavity of a Function by Slidesgo</vt:lpstr>
      <vt:lpstr>Poor and rich optimization algorithm (PRO)</vt:lpstr>
      <vt:lpstr>Pregled i ideja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Poor</dc:title>
  <cp:revision>1228</cp:revision>
  <dcterms:modified xsi:type="dcterms:W3CDTF">2024-01-26T08:35:31Z</dcterms:modified>
</cp:coreProperties>
</file>