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handoutMasterIdLst>
    <p:handoutMasterId r:id="rId23"/>
  </p:handoutMasterIdLst>
  <p:sldIdLst>
    <p:sldId id="372" r:id="rId5"/>
    <p:sldId id="373" r:id="rId6"/>
    <p:sldId id="376" r:id="rId7"/>
    <p:sldId id="392" r:id="rId8"/>
    <p:sldId id="379" r:id="rId9"/>
    <p:sldId id="382" r:id="rId10"/>
    <p:sldId id="390" r:id="rId11"/>
    <p:sldId id="387" r:id="rId12"/>
    <p:sldId id="380" r:id="rId13"/>
    <p:sldId id="388" r:id="rId14"/>
    <p:sldId id="384" r:id="rId15"/>
    <p:sldId id="386" r:id="rId16"/>
    <p:sldId id="389" r:id="rId17"/>
    <p:sldId id="391" r:id="rId18"/>
    <p:sldId id="393" r:id="rId19"/>
    <p:sldId id="394" r:id="rId20"/>
    <p:sldId id="39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247A"/>
    <a:srgbClr val="D7D1CC"/>
    <a:srgbClr val="962A8B"/>
    <a:srgbClr val="E62645"/>
    <a:srgbClr val="2EA836"/>
    <a:srgbClr val="D9AC6D"/>
    <a:srgbClr val="EB602B"/>
    <a:srgbClr val="FBB800"/>
    <a:srgbClr val="4085C6"/>
    <a:srgbClr val="00A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5" autoAdjust="0"/>
    <p:restoredTop sz="95649" autoAdjust="0"/>
  </p:normalViewPr>
  <p:slideViewPr>
    <p:cSldViewPr showGuides="1">
      <p:cViewPr varScale="1">
        <p:scale>
          <a:sx n="120" d="100"/>
          <a:sy n="120" d="100"/>
        </p:scale>
        <p:origin x="704" y="19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4194"/>
    </p:cViewPr>
  </p:sorterViewPr>
  <p:notesViewPr>
    <p:cSldViewPr showGuides="1">
      <p:cViewPr varScale="1">
        <p:scale>
          <a:sx n="84" d="100"/>
          <a:sy n="84" d="100"/>
        </p:scale>
        <p:origin x="302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13/5/2025</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13/5/2025</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1">
    <p:bg>
      <p:bgPr>
        <a:gradFill>
          <a:gsLst>
            <a:gs pos="0">
              <a:srgbClr val="962A8B"/>
            </a:gs>
            <a:gs pos="100000">
              <a:schemeClr val="accent1"/>
            </a:gs>
          </a:gsLst>
          <a:lin ang="0" scaled="1"/>
        </a:gra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6A365323-3F4C-42A2-A8C5-E7C02EECE16E}"/>
              </a:ext>
            </a:extLst>
          </p:cNvPr>
          <p:cNvSpPr/>
          <p:nvPr userDrawn="1"/>
        </p:nvSpPr>
        <p:spPr>
          <a:xfrm>
            <a:off x="-516" y="0"/>
            <a:ext cx="12192000" cy="6872268"/>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solidFill>
            <a:srgbClr val="FFFFFF"/>
          </a:solidFill>
          <a:ln w="14480" cap="flat">
            <a:noFill/>
            <a:prstDash val="solid"/>
            <a:miter/>
          </a:ln>
        </p:spPr>
        <p:txBody>
          <a:bodyPr rtlCol="0" anchor="ctr"/>
          <a:lstStyle/>
          <a:p>
            <a:endParaRPr lang="en-US"/>
          </a:p>
        </p:txBody>
      </p:sp>
      <p:sp>
        <p:nvSpPr>
          <p:cNvPr id="2" name="Title 1"/>
          <p:cNvSpPr>
            <a:spLocks noGrp="1"/>
          </p:cNvSpPr>
          <p:nvPr>
            <p:ph type="title" hasCustomPrompt="1"/>
          </p:nvPr>
        </p:nvSpPr>
        <p:spPr>
          <a:xfrm>
            <a:off x="1703513" y="1988840"/>
            <a:ext cx="5112568" cy="1296144"/>
          </a:xfrm>
        </p:spPr>
        <p:txBody>
          <a:bodyPr vert="horz" lIns="0" tIns="0" rIns="0" bIns="0" rtlCol="0" anchor="t">
            <a:noAutofit/>
          </a:bodyPr>
          <a:lstStyle>
            <a:lvl1pPr>
              <a:defRPr kumimoji="0" lang="en-AU" sz="4300" i="0" u="none" strike="noStrike" cap="none" spc="0" normalizeH="0" baseline="0" dirty="0">
                <a:ln>
                  <a:noFill/>
                </a:ln>
                <a:solidFill>
                  <a:srgbClr val="51247A"/>
                </a:solidFill>
                <a:effectLst/>
                <a:uLnTx/>
                <a:uFillTx/>
                <a:latin typeface="+mn-lt"/>
              </a:defRPr>
            </a:lvl1pPr>
          </a:lstStyle>
          <a:p>
            <a:pPr marL="0" marR="0" lvl="0" indent="0" fontAlgn="auto">
              <a:spcAft>
                <a:spcPts val="0"/>
              </a:spcAft>
              <a:buClrTx/>
              <a:buSzTx/>
              <a:buFontTx/>
              <a:tabLst/>
            </a:pPr>
            <a:r>
              <a:rPr lang="en-US" dirty="0"/>
              <a:t>Presentation title goes here</a:t>
            </a:r>
            <a:endParaRPr lang="en-AU" dirty="0"/>
          </a:p>
        </p:txBody>
      </p:sp>
      <p:sp>
        <p:nvSpPr>
          <p:cNvPr id="7" name="Text Placeholder 6"/>
          <p:cNvSpPr>
            <a:spLocks noGrp="1"/>
          </p:cNvSpPr>
          <p:nvPr>
            <p:ph type="body" sz="quarter" idx="10" hasCustomPrompt="1"/>
          </p:nvPr>
        </p:nvSpPr>
        <p:spPr>
          <a:xfrm>
            <a:off x="1703485" y="3515866"/>
            <a:ext cx="5116831" cy="246221"/>
          </a:xfrm>
          <a:prstGeom prst="rect">
            <a:avLst/>
          </a:prstGeom>
        </p:spPr>
        <p:txBody>
          <a:bodyPr vert="horz" wrap="square" lIns="0" tIns="0" rIns="0" bIns="0" rtlCol="0" anchor="t">
            <a:noAutofit/>
          </a:bodyPr>
          <a:lstStyle>
            <a:lvl1pPr>
              <a:defRPr lang="en-US" sz="1600" b="1" spc="0" baseline="0" dirty="0">
                <a:solidFill>
                  <a:srgbClr val="999490"/>
                </a:solidFill>
                <a:latin typeface="+mn-lt"/>
                <a:ea typeface="+mj-ea"/>
                <a:cs typeface="+mj-cs"/>
              </a:defRPr>
            </a:lvl1pPr>
          </a:lstStyle>
          <a:p>
            <a:pPr lvl="0">
              <a:lnSpc>
                <a:spcPct val="100000"/>
              </a:lnSpc>
              <a:spcBef>
                <a:spcPct val="0"/>
              </a:spcBef>
            </a:pPr>
            <a:r>
              <a:rPr lang="en-US" dirty="0"/>
              <a:t>Presentation subtitle goes here</a:t>
            </a:r>
          </a:p>
        </p:txBody>
      </p:sp>
      <p:pic>
        <p:nvPicPr>
          <p:cNvPr id="4" name="Picture 3">
            <a:extLst>
              <a:ext uri="{FF2B5EF4-FFF2-40B4-BE49-F238E27FC236}">
                <a16:creationId xmlns:a16="http://schemas.microsoft.com/office/drawing/2014/main" id="{96F98853-2263-DFE9-D4DB-3497445667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369773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2030400"/>
            <a:ext cx="9577138" cy="406364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a:xfrm>
            <a:off x="695326" y="763960"/>
            <a:ext cx="9577138" cy="469056"/>
          </a:xfrm>
        </p:spPr>
        <p:txBody>
          <a:bodyPr/>
          <a:lstStyle>
            <a:lvl1pPr>
              <a:defRPr sz="3800"/>
            </a:lvl1p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5" name="Text Placeholder 5">
            <a:extLst>
              <a:ext uri="{FF2B5EF4-FFF2-40B4-BE49-F238E27FC236}">
                <a16:creationId xmlns:a16="http://schemas.microsoft.com/office/drawing/2014/main" id="{243CB3D8-2629-4424-B4A4-6246A0F1B642}"/>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740759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1448768"/>
            <a:ext cx="9577138" cy="4645272"/>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a:xfrm>
            <a:off x="695326" y="763960"/>
            <a:ext cx="9577138" cy="469056"/>
          </a:xfrm>
        </p:spPr>
        <p:txBody>
          <a:bodyPr/>
          <a:lstStyle>
            <a:lvl1pPr>
              <a:defRPr sz="3800"/>
            </a:lvl1pPr>
          </a:lstStyle>
          <a:p>
            <a:r>
              <a:rPr lang="en-US"/>
              <a:t>Click to edit Master title style</a:t>
            </a:r>
            <a:endParaRPr lang="en-AU" dirty="0"/>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886107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endParaRPr lang="en-AU" dirty="0"/>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25329E0A-327E-4475-ACC4-637C24D9D6D8}"/>
              </a:ext>
            </a:extLst>
          </p:cNvPr>
          <p:cNvSpPr>
            <a:spLocks noGrp="1"/>
          </p:cNvSpPr>
          <p:nvPr>
            <p:ph sz="quarter" idx="10"/>
          </p:nvPr>
        </p:nvSpPr>
        <p:spPr>
          <a:xfrm>
            <a:off x="695326" y="2030400"/>
            <a:ext cx="5040000" cy="3956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3">
            <a:extLst>
              <a:ext uri="{FF2B5EF4-FFF2-40B4-BE49-F238E27FC236}">
                <a16:creationId xmlns:a16="http://schemas.microsoft.com/office/drawing/2014/main" id="{96221FCF-FD80-4F6D-8DA9-9317EBC3BD65}"/>
              </a:ext>
            </a:extLst>
          </p:cNvPr>
          <p:cNvSpPr>
            <a:spLocks noGrp="1"/>
          </p:cNvSpPr>
          <p:nvPr>
            <p:ph type="title"/>
          </p:nvPr>
        </p:nvSpPr>
        <p:spPr>
          <a:xfrm>
            <a:off x="695325" y="763200"/>
            <a:ext cx="9576000" cy="469056"/>
          </a:xfrm>
        </p:spPr>
        <p:txBody>
          <a:bodyPr/>
          <a:lstStyle>
            <a:lvl1pPr>
              <a:defRPr sz="3800"/>
            </a:lvl1p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3A4F1765-68C5-44D1-A98C-B4F4A28FB056}"/>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19D46B37-73CD-4FCA-A759-8E2A51429F98}"/>
              </a:ext>
            </a:extLst>
          </p:cNvPr>
          <p:cNvSpPr>
            <a:spLocks noGrp="1"/>
          </p:cNvSpPr>
          <p:nvPr>
            <p:ph sz="quarter" idx="32"/>
          </p:nvPr>
        </p:nvSpPr>
        <p:spPr>
          <a:xfrm>
            <a:off x="6456600" y="2009931"/>
            <a:ext cx="5040000" cy="3956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781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1" name="Content Placeholder 9">
            <a:extLst>
              <a:ext uri="{FF2B5EF4-FFF2-40B4-BE49-F238E27FC236}">
                <a16:creationId xmlns:a16="http://schemas.microsoft.com/office/drawing/2014/main" id="{D5477FFC-1C60-4E3E-BD15-C245B1FFD794}"/>
              </a:ext>
            </a:extLst>
          </p:cNvPr>
          <p:cNvSpPr>
            <a:spLocks noGrp="1"/>
          </p:cNvSpPr>
          <p:nvPr>
            <p:ph sz="quarter" idx="10"/>
          </p:nvPr>
        </p:nvSpPr>
        <p:spPr>
          <a:xfrm>
            <a:off x="69532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695325" y="763200"/>
            <a:ext cx="9576000" cy="469056"/>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B1062EBB-320C-4A28-8445-B54D03FB6526}"/>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441007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812482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76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image + two content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A609CB10-4AAE-4F1D-A95A-79346106F22A}"/>
              </a:ext>
            </a:extLst>
          </p:cNvPr>
          <p:cNvSpPr>
            <a:spLocks noGrp="1"/>
          </p:cNvSpPr>
          <p:nvPr>
            <p:ph type="pic" sz="quarter" idx="34" hasCustomPrompt="1"/>
          </p:nvPr>
        </p:nvSpPr>
        <p:spPr>
          <a:xfrm>
            <a:off x="0" y="4221162"/>
            <a:ext cx="12191999" cy="2636838"/>
          </a:xfrm>
          <a:custGeom>
            <a:avLst/>
            <a:gdLst>
              <a:gd name="connsiteX0" fmla="*/ 0 w 12191999"/>
              <a:gd name="connsiteY0" fmla="*/ 0 h 2636838"/>
              <a:gd name="connsiteX1" fmla="*/ 5605684 w 12191999"/>
              <a:gd name="connsiteY1" fmla="*/ 0 h 2636838"/>
              <a:gd name="connsiteX2" fmla="*/ 6586315 w 12191999"/>
              <a:gd name="connsiteY2" fmla="*/ 0 h 2636838"/>
              <a:gd name="connsiteX3" fmla="*/ 12191999 w 12191999"/>
              <a:gd name="connsiteY3" fmla="*/ 0 h 2636838"/>
              <a:gd name="connsiteX4" fmla="*/ 12191999 w 12191999"/>
              <a:gd name="connsiteY4" fmla="*/ 2636838 h 2636838"/>
              <a:gd name="connsiteX5" fmla="*/ 6586315 w 12191999"/>
              <a:gd name="connsiteY5" fmla="*/ 2636838 h 2636838"/>
              <a:gd name="connsiteX6" fmla="*/ 5605684 w 12191999"/>
              <a:gd name="connsiteY6" fmla="*/ 2636838 h 2636838"/>
              <a:gd name="connsiteX7" fmla="*/ 1853351 w 12191999"/>
              <a:gd name="connsiteY7" fmla="*/ 2636838 h 2636838"/>
              <a:gd name="connsiteX8" fmla="*/ 1853351 w 12191999"/>
              <a:gd name="connsiteY8" fmla="*/ 2636723 h 2636838"/>
              <a:gd name="connsiteX9" fmla="*/ 1743436 w 12191999"/>
              <a:gd name="connsiteY9" fmla="*/ 2636723 h 2636838"/>
              <a:gd name="connsiteX10" fmla="*/ 8175 w 12191999"/>
              <a:gd name="connsiteY10" fmla="*/ 801010 h 2636838"/>
              <a:gd name="connsiteX11" fmla="*/ 0 w 12191999"/>
              <a:gd name="connsiteY11" fmla="*/ 648020 h 263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999" h="2636838">
                <a:moveTo>
                  <a:pt x="0" y="0"/>
                </a:moveTo>
                <a:lnTo>
                  <a:pt x="5605684" y="0"/>
                </a:lnTo>
                <a:lnTo>
                  <a:pt x="6586315" y="0"/>
                </a:lnTo>
                <a:lnTo>
                  <a:pt x="12191999" y="0"/>
                </a:lnTo>
                <a:lnTo>
                  <a:pt x="12191999" y="2636838"/>
                </a:lnTo>
                <a:lnTo>
                  <a:pt x="6586315" y="2636838"/>
                </a:lnTo>
                <a:lnTo>
                  <a:pt x="5605684" y="2636838"/>
                </a:lnTo>
                <a:lnTo>
                  <a:pt x="1853351" y="2636838"/>
                </a:lnTo>
                <a:lnTo>
                  <a:pt x="1853351" y="2636723"/>
                </a:lnTo>
                <a:lnTo>
                  <a:pt x="1743436" y="2636723"/>
                </a:lnTo>
                <a:cubicBezTo>
                  <a:pt x="791205" y="2346972"/>
                  <a:pt x="91872" y="1587996"/>
                  <a:pt x="8175" y="801010"/>
                </a:cubicBezTo>
                <a:lnTo>
                  <a:pt x="0" y="648020"/>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704626" y="942975"/>
            <a:ext cx="3384550" cy="3240087"/>
          </a:xfrm>
        </p:spPr>
        <p:txBody>
          <a:bodyPr/>
          <a:lstStyle/>
          <a:p>
            <a:r>
              <a:rPr lang="en-US"/>
              <a:t>Click to edit Master title style</a:t>
            </a:r>
            <a:endParaRPr lang="en-AU" dirty="0"/>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4419377" y="942976"/>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8134127" y="942976"/>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732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op image + three content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A609CB10-4AAE-4F1D-A95A-79346106F22A}"/>
              </a:ext>
            </a:extLst>
          </p:cNvPr>
          <p:cNvSpPr>
            <a:spLocks noGrp="1"/>
          </p:cNvSpPr>
          <p:nvPr>
            <p:ph type="pic" sz="quarter" idx="34" hasCustomPrompt="1"/>
          </p:nvPr>
        </p:nvSpPr>
        <p:spPr>
          <a:xfrm>
            <a:off x="0" y="4251994"/>
            <a:ext cx="12191999" cy="2636838"/>
          </a:xfrm>
          <a:custGeom>
            <a:avLst/>
            <a:gdLst>
              <a:gd name="connsiteX0" fmla="*/ 0 w 12191999"/>
              <a:gd name="connsiteY0" fmla="*/ 0 h 2636838"/>
              <a:gd name="connsiteX1" fmla="*/ 5605684 w 12191999"/>
              <a:gd name="connsiteY1" fmla="*/ 0 h 2636838"/>
              <a:gd name="connsiteX2" fmla="*/ 6586315 w 12191999"/>
              <a:gd name="connsiteY2" fmla="*/ 0 h 2636838"/>
              <a:gd name="connsiteX3" fmla="*/ 12191999 w 12191999"/>
              <a:gd name="connsiteY3" fmla="*/ 0 h 2636838"/>
              <a:gd name="connsiteX4" fmla="*/ 12191999 w 12191999"/>
              <a:gd name="connsiteY4" fmla="*/ 2636838 h 2636838"/>
              <a:gd name="connsiteX5" fmla="*/ 6586315 w 12191999"/>
              <a:gd name="connsiteY5" fmla="*/ 2636838 h 2636838"/>
              <a:gd name="connsiteX6" fmla="*/ 5605684 w 12191999"/>
              <a:gd name="connsiteY6" fmla="*/ 2636838 h 2636838"/>
              <a:gd name="connsiteX7" fmla="*/ 1853351 w 12191999"/>
              <a:gd name="connsiteY7" fmla="*/ 2636838 h 2636838"/>
              <a:gd name="connsiteX8" fmla="*/ 1853351 w 12191999"/>
              <a:gd name="connsiteY8" fmla="*/ 2636723 h 2636838"/>
              <a:gd name="connsiteX9" fmla="*/ 1743436 w 12191999"/>
              <a:gd name="connsiteY9" fmla="*/ 2636723 h 2636838"/>
              <a:gd name="connsiteX10" fmla="*/ 8175 w 12191999"/>
              <a:gd name="connsiteY10" fmla="*/ 801010 h 2636838"/>
              <a:gd name="connsiteX11" fmla="*/ 0 w 12191999"/>
              <a:gd name="connsiteY11" fmla="*/ 648020 h 263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1999" h="2636838">
                <a:moveTo>
                  <a:pt x="0" y="0"/>
                </a:moveTo>
                <a:lnTo>
                  <a:pt x="5605684" y="0"/>
                </a:lnTo>
                <a:lnTo>
                  <a:pt x="6586315" y="0"/>
                </a:lnTo>
                <a:lnTo>
                  <a:pt x="12191999" y="0"/>
                </a:lnTo>
                <a:lnTo>
                  <a:pt x="12191999" y="2636838"/>
                </a:lnTo>
                <a:lnTo>
                  <a:pt x="6586315" y="2636838"/>
                </a:lnTo>
                <a:lnTo>
                  <a:pt x="5605684" y="2636838"/>
                </a:lnTo>
                <a:lnTo>
                  <a:pt x="1853351" y="2636838"/>
                </a:lnTo>
                <a:lnTo>
                  <a:pt x="1853351" y="2636723"/>
                </a:lnTo>
                <a:lnTo>
                  <a:pt x="1743436" y="2636723"/>
                </a:lnTo>
                <a:cubicBezTo>
                  <a:pt x="791205" y="2346972"/>
                  <a:pt x="91872" y="1587996"/>
                  <a:pt x="8175" y="801010"/>
                </a:cubicBezTo>
                <a:lnTo>
                  <a:pt x="0" y="648020"/>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4395713" y="981076"/>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8110463" y="981076"/>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53CF38C6-1EBE-4ED1-8E7F-383C6D451680}"/>
              </a:ext>
            </a:extLst>
          </p:cNvPr>
          <p:cNvSpPr>
            <a:spLocks noGrp="1"/>
          </p:cNvSpPr>
          <p:nvPr>
            <p:ph sz="quarter" idx="10"/>
          </p:nvPr>
        </p:nvSpPr>
        <p:spPr>
          <a:xfrm>
            <a:off x="680963" y="981076"/>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590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 + two content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695326" y="982800"/>
            <a:ext cx="3384550" cy="1654112"/>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B1062EBB-320C-4A28-8445-B54D03FB6526}"/>
              </a:ext>
            </a:extLst>
          </p:cNvPr>
          <p:cNvSpPr>
            <a:spLocks noGrp="1"/>
          </p:cNvSpPr>
          <p:nvPr>
            <p:ph type="body" sz="quarter" idx="31" hasCustomPrompt="1"/>
          </p:nvPr>
        </p:nvSpPr>
        <p:spPr>
          <a:xfrm>
            <a:off x="695326" y="2816920"/>
            <a:ext cx="3384550" cy="3056550"/>
          </a:xfrm>
          <a:prstGeom prst="rect">
            <a:avLst/>
          </a:prstGeom>
        </p:spPr>
        <p:txBody>
          <a:bodyPr>
            <a:normAutofit/>
          </a:bodyPr>
          <a:lstStyle>
            <a:lvl1pPr>
              <a:lnSpc>
                <a:spcPct val="100000"/>
              </a:lnSpc>
              <a:defRPr sz="18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4410076" y="982800"/>
            <a:ext cx="3384549" cy="489067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8124825" y="982800"/>
            <a:ext cx="3384549" cy="489067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69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s + two content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C532FC-7828-49E7-B6EF-06CAF53DDA64}"/>
              </a:ext>
            </a:extLst>
          </p:cNvPr>
          <p:cNvSpPr/>
          <p:nvPr userDrawn="1"/>
        </p:nvSpPr>
        <p:spPr>
          <a:xfrm>
            <a:off x="8102601" y="0"/>
            <a:ext cx="4079875" cy="6858000"/>
          </a:xfrm>
          <a:prstGeom prst="rect">
            <a:avLst/>
          </a:prstGeom>
          <a:gradFill>
            <a:gsLst>
              <a:gs pos="34000">
                <a:schemeClr val="accent1"/>
              </a:gs>
              <a:gs pos="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lvl1pPr>
              <a:defRPr>
                <a:solidFill>
                  <a:schemeClr val="bg1"/>
                </a:solidFill>
              </a:defRPr>
            </a:lvl1pPr>
          </a:lstStyle>
          <a:p>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1" name="Content Placeholder 9">
            <a:extLst>
              <a:ext uri="{FF2B5EF4-FFF2-40B4-BE49-F238E27FC236}">
                <a16:creationId xmlns:a16="http://schemas.microsoft.com/office/drawing/2014/main" id="{D5477FFC-1C60-4E3E-BD15-C245B1FFD794}"/>
              </a:ext>
            </a:extLst>
          </p:cNvPr>
          <p:cNvSpPr>
            <a:spLocks noGrp="1"/>
          </p:cNvSpPr>
          <p:nvPr>
            <p:ph sz="quarter" idx="10" hasCustomPrompt="1"/>
          </p:nvPr>
        </p:nvSpPr>
        <p:spPr>
          <a:xfrm>
            <a:off x="9302058" y="1565276"/>
            <a:ext cx="2520279" cy="108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695326" y="763200"/>
            <a:ext cx="7096126" cy="469056"/>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B1062EBB-320C-4A28-8445-B54D03FB6526}"/>
              </a:ext>
            </a:extLst>
          </p:cNvPr>
          <p:cNvSpPr>
            <a:spLocks noGrp="1"/>
          </p:cNvSpPr>
          <p:nvPr>
            <p:ph type="body" sz="quarter" idx="31" hasCustomPrompt="1"/>
          </p:nvPr>
        </p:nvSpPr>
        <p:spPr>
          <a:xfrm>
            <a:off x="695325" y="1364400"/>
            <a:ext cx="7096125"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704852" y="2030400"/>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4419602" y="2030400"/>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9">
            <a:extLst>
              <a:ext uri="{FF2B5EF4-FFF2-40B4-BE49-F238E27FC236}">
                <a16:creationId xmlns:a16="http://schemas.microsoft.com/office/drawing/2014/main" id="{AF32EBB3-7E44-468B-BEFB-9B255A6F1EB8}"/>
              </a:ext>
            </a:extLst>
          </p:cNvPr>
          <p:cNvSpPr>
            <a:spLocks noGrp="1"/>
          </p:cNvSpPr>
          <p:nvPr>
            <p:ph sz="quarter" idx="34" hasCustomPrompt="1"/>
          </p:nvPr>
        </p:nvSpPr>
        <p:spPr>
          <a:xfrm>
            <a:off x="9302058" y="2781291"/>
            <a:ext cx="2520279" cy="108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22" name="Content Placeholder 9">
            <a:extLst>
              <a:ext uri="{FF2B5EF4-FFF2-40B4-BE49-F238E27FC236}">
                <a16:creationId xmlns:a16="http://schemas.microsoft.com/office/drawing/2014/main" id="{0B41B234-B4D0-4D79-AEB1-C98A1F8CCE58}"/>
              </a:ext>
            </a:extLst>
          </p:cNvPr>
          <p:cNvSpPr>
            <a:spLocks noGrp="1"/>
          </p:cNvSpPr>
          <p:nvPr>
            <p:ph sz="quarter" idx="35" hasCustomPrompt="1"/>
          </p:nvPr>
        </p:nvSpPr>
        <p:spPr>
          <a:xfrm>
            <a:off x="9302058" y="3997306"/>
            <a:ext cx="2520279" cy="108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23" name="Content Placeholder 9">
            <a:extLst>
              <a:ext uri="{FF2B5EF4-FFF2-40B4-BE49-F238E27FC236}">
                <a16:creationId xmlns:a16="http://schemas.microsoft.com/office/drawing/2014/main" id="{0D058AAA-CC5E-4EB4-8A66-630C36AEA6A3}"/>
              </a:ext>
            </a:extLst>
          </p:cNvPr>
          <p:cNvSpPr>
            <a:spLocks noGrp="1"/>
          </p:cNvSpPr>
          <p:nvPr>
            <p:ph sz="quarter" idx="36" hasCustomPrompt="1"/>
          </p:nvPr>
        </p:nvSpPr>
        <p:spPr>
          <a:xfrm>
            <a:off x="9302058" y="5213321"/>
            <a:ext cx="2520279" cy="108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pic>
        <p:nvPicPr>
          <p:cNvPr id="19" name="Picture 18">
            <a:extLst>
              <a:ext uri="{FF2B5EF4-FFF2-40B4-BE49-F238E27FC236}">
                <a16:creationId xmlns:a16="http://schemas.microsoft.com/office/drawing/2014/main" id="{7BD43D24-DED4-FCB2-C7FB-44ABCBEE612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
        <p:nvSpPr>
          <p:cNvPr id="24" name="Content Placeholder 12">
            <a:extLst>
              <a:ext uri="{FF2B5EF4-FFF2-40B4-BE49-F238E27FC236}">
                <a16:creationId xmlns:a16="http://schemas.microsoft.com/office/drawing/2014/main" id="{4D2AB6EC-9563-4A3F-B32C-5B6C8DECC827}"/>
              </a:ext>
            </a:extLst>
          </p:cNvPr>
          <p:cNvSpPr>
            <a:spLocks noGrp="1"/>
          </p:cNvSpPr>
          <p:nvPr>
            <p:ph sz="quarter" idx="12" hasCustomPrompt="1"/>
          </p:nvPr>
        </p:nvSpPr>
        <p:spPr>
          <a:xfrm>
            <a:off x="8797925" y="1565276"/>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
        <p:nvSpPr>
          <p:cNvPr id="25" name="Content Placeholder 12">
            <a:extLst>
              <a:ext uri="{FF2B5EF4-FFF2-40B4-BE49-F238E27FC236}">
                <a16:creationId xmlns:a16="http://schemas.microsoft.com/office/drawing/2014/main" id="{4ABE180E-CFFE-4CAE-A73A-A88BD1BEE804}"/>
              </a:ext>
            </a:extLst>
          </p:cNvPr>
          <p:cNvSpPr>
            <a:spLocks noGrp="1"/>
          </p:cNvSpPr>
          <p:nvPr>
            <p:ph sz="quarter" idx="37" hasCustomPrompt="1"/>
          </p:nvPr>
        </p:nvSpPr>
        <p:spPr>
          <a:xfrm>
            <a:off x="8797925" y="2781291"/>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
        <p:nvSpPr>
          <p:cNvPr id="26" name="Content Placeholder 12">
            <a:extLst>
              <a:ext uri="{FF2B5EF4-FFF2-40B4-BE49-F238E27FC236}">
                <a16:creationId xmlns:a16="http://schemas.microsoft.com/office/drawing/2014/main" id="{ECD62701-D54F-4D35-A337-33AE67BB7307}"/>
              </a:ext>
            </a:extLst>
          </p:cNvPr>
          <p:cNvSpPr>
            <a:spLocks noGrp="1"/>
          </p:cNvSpPr>
          <p:nvPr>
            <p:ph sz="quarter" idx="38" hasCustomPrompt="1"/>
          </p:nvPr>
        </p:nvSpPr>
        <p:spPr>
          <a:xfrm>
            <a:off x="8797925" y="3997306"/>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
        <p:nvSpPr>
          <p:cNvPr id="27" name="Content Placeholder 12">
            <a:extLst>
              <a:ext uri="{FF2B5EF4-FFF2-40B4-BE49-F238E27FC236}">
                <a16:creationId xmlns:a16="http://schemas.microsoft.com/office/drawing/2014/main" id="{3CA48A95-C256-4238-BDF0-2E7279624AEB}"/>
              </a:ext>
            </a:extLst>
          </p:cNvPr>
          <p:cNvSpPr>
            <a:spLocks noGrp="1"/>
          </p:cNvSpPr>
          <p:nvPr>
            <p:ph sz="quarter" idx="39" hasCustomPrompt="1"/>
          </p:nvPr>
        </p:nvSpPr>
        <p:spPr>
          <a:xfrm>
            <a:off x="8797925" y="5213321"/>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Tree>
    <p:extLst>
      <p:ext uri="{BB962C8B-B14F-4D97-AF65-F5344CB8AC3E}">
        <p14:creationId xmlns:p14="http://schemas.microsoft.com/office/powerpoint/2010/main" val="2173010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40E684A2-92A1-4743-93DB-A2D5AFCE792F}"/>
              </a:ext>
            </a:extLst>
          </p:cNvPr>
          <p:cNvSpPr>
            <a:spLocks noGrp="1"/>
          </p:cNvSpPr>
          <p:nvPr>
            <p:ph type="ftr" sz="quarter" idx="21"/>
          </p:nvPr>
        </p:nvSpPr>
        <p:spPr/>
        <p:txBody>
          <a:bodyPr/>
          <a:lstStyle/>
          <a:p>
            <a:endParaRPr lang="en-AU" dirty="0"/>
          </a:p>
        </p:txBody>
      </p:sp>
      <p:sp>
        <p:nvSpPr>
          <p:cNvPr id="10" name="Slide Number Placeholder 9">
            <a:extLst>
              <a:ext uri="{FF2B5EF4-FFF2-40B4-BE49-F238E27FC236}">
                <a16:creationId xmlns:a16="http://schemas.microsoft.com/office/drawing/2014/main" id="{3B228959-3C67-45BC-954A-A13981901278}"/>
              </a:ext>
            </a:extLst>
          </p:cNvPr>
          <p:cNvSpPr>
            <a:spLocks noGrp="1"/>
          </p:cNvSpPr>
          <p:nvPr>
            <p:ph type="sldNum" sz="quarter" idx="22"/>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CEC2D33F-D887-4527-98FE-88AEA004A9AE}"/>
              </a:ext>
            </a:extLst>
          </p:cNvPr>
          <p:cNvSpPr>
            <a:spLocks noGrp="1"/>
          </p:cNvSpPr>
          <p:nvPr>
            <p:ph sz="quarter" idx="10" hasCustomPrompt="1"/>
          </p:nvPr>
        </p:nvSpPr>
        <p:spPr>
          <a:xfrm>
            <a:off x="679927" y="2477978"/>
            <a:ext cx="5112000" cy="3616822"/>
          </a:xfrm>
          <a:prstGeom prst="rect">
            <a:avLst/>
          </a:prstGeo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insert graph</a:t>
            </a:r>
          </a:p>
        </p:txBody>
      </p:sp>
      <p:sp>
        <p:nvSpPr>
          <p:cNvPr id="18" name="Title 3">
            <a:extLst>
              <a:ext uri="{FF2B5EF4-FFF2-40B4-BE49-F238E27FC236}">
                <a16:creationId xmlns:a16="http://schemas.microsoft.com/office/drawing/2014/main" id="{564D6273-13C3-41E3-9854-6BA8DC870939}"/>
              </a:ext>
            </a:extLst>
          </p:cNvPr>
          <p:cNvSpPr>
            <a:spLocks noGrp="1"/>
          </p:cNvSpPr>
          <p:nvPr>
            <p:ph type="title"/>
          </p:nvPr>
        </p:nvSpPr>
        <p:spPr>
          <a:xfrm>
            <a:off x="695325" y="763200"/>
            <a:ext cx="9577139" cy="469056"/>
          </a:xfrm>
        </p:spPr>
        <p:txBody>
          <a:bodyPr/>
          <a:lstStyle/>
          <a:p>
            <a:r>
              <a:rPr lang="en-US"/>
              <a:t>Click to edit Master title style</a:t>
            </a:r>
            <a:endParaRPr lang="en-AU" dirty="0"/>
          </a:p>
        </p:txBody>
      </p:sp>
      <p:sp>
        <p:nvSpPr>
          <p:cNvPr id="19" name="Text Placeholder 5">
            <a:extLst>
              <a:ext uri="{FF2B5EF4-FFF2-40B4-BE49-F238E27FC236}">
                <a16:creationId xmlns:a16="http://schemas.microsoft.com/office/drawing/2014/main" id="{60130E7F-2696-4D7D-8351-3A820B0259DC}"/>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20" name="Content Placeholder 9">
            <a:extLst>
              <a:ext uri="{FF2B5EF4-FFF2-40B4-BE49-F238E27FC236}">
                <a16:creationId xmlns:a16="http://schemas.microsoft.com/office/drawing/2014/main" id="{4C22DC31-C022-4D35-A4CA-01E2EE12CEB3}"/>
              </a:ext>
            </a:extLst>
          </p:cNvPr>
          <p:cNvSpPr>
            <a:spLocks noGrp="1"/>
          </p:cNvSpPr>
          <p:nvPr>
            <p:ph sz="quarter" idx="32" hasCustomPrompt="1"/>
          </p:nvPr>
        </p:nvSpPr>
        <p:spPr>
          <a:xfrm>
            <a:off x="695326" y="2030400"/>
            <a:ext cx="5112000" cy="287710"/>
          </a:xfrm>
          <a:prstGeom prst="rect">
            <a:avLst/>
          </a:prstGeom>
        </p:spPr>
        <p:txBody>
          <a:bodyPr>
            <a:normAutofit/>
          </a:bodyPr>
          <a:lstStyle>
            <a:lvl1pPr>
              <a:defRPr lang="en-US" sz="1600" b="1" dirty="0"/>
            </a:lvl1pPr>
            <a:lvl2pPr>
              <a:defRPr lang="en-US" sz="1200" dirty="0"/>
            </a:lvl2pPr>
            <a:lvl3pPr>
              <a:defRPr lang="en-US" sz="1200" dirty="0"/>
            </a:lvl3pPr>
            <a:lvl4pPr>
              <a:defRPr lang="en-US" sz="1200" dirty="0"/>
            </a:lvl4pPr>
            <a:lvl5pPr>
              <a:spcBef>
                <a:spcPts val="1200"/>
              </a:spcBef>
              <a:defRPr lang="en-US" sz="1200" dirty="0"/>
            </a:lvl5pPr>
            <a:lvl6pPr>
              <a:defRPr lang="en-AU" dirty="0"/>
            </a:lvl6pPr>
          </a:lstStyle>
          <a:p>
            <a:pPr lvl="0"/>
            <a:r>
              <a:rPr lang="en-US" dirty="0"/>
              <a:t>[Graph title]</a:t>
            </a:r>
          </a:p>
        </p:txBody>
      </p:sp>
      <p:sp>
        <p:nvSpPr>
          <p:cNvPr id="21" name="Content Placeholder 9">
            <a:extLst>
              <a:ext uri="{FF2B5EF4-FFF2-40B4-BE49-F238E27FC236}">
                <a16:creationId xmlns:a16="http://schemas.microsoft.com/office/drawing/2014/main" id="{6319767D-07B2-4A1E-BE78-9D7F3E8A2DF0}"/>
              </a:ext>
            </a:extLst>
          </p:cNvPr>
          <p:cNvSpPr>
            <a:spLocks noGrp="1"/>
          </p:cNvSpPr>
          <p:nvPr>
            <p:ph sz="quarter" idx="33" hasCustomPrompt="1"/>
          </p:nvPr>
        </p:nvSpPr>
        <p:spPr>
          <a:xfrm>
            <a:off x="6386675" y="2477978"/>
            <a:ext cx="5112000" cy="3616822"/>
          </a:xfrm>
          <a:prstGeom prst="rect">
            <a:avLst/>
          </a:prstGeo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insert graph</a:t>
            </a:r>
          </a:p>
        </p:txBody>
      </p:sp>
      <p:sp>
        <p:nvSpPr>
          <p:cNvPr id="22" name="Content Placeholder 9">
            <a:extLst>
              <a:ext uri="{FF2B5EF4-FFF2-40B4-BE49-F238E27FC236}">
                <a16:creationId xmlns:a16="http://schemas.microsoft.com/office/drawing/2014/main" id="{26657DA0-8703-4499-B474-1559693405B0}"/>
              </a:ext>
            </a:extLst>
          </p:cNvPr>
          <p:cNvSpPr>
            <a:spLocks noGrp="1"/>
          </p:cNvSpPr>
          <p:nvPr>
            <p:ph sz="quarter" idx="34" hasCustomPrompt="1"/>
          </p:nvPr>
        </p:nvSpPr>
        <p:spPr>
          <a:xfrm>
            <a:off x="6384600" y="2030400"/>
            <a:ext cx="5112000" cy="287710"/>
          </a:xfrm>
          <a:prstGeom prst="rect">
            <a:avLst/>
          </a:prstGeom>
        </p:spPr>
        <p:txBody>
          <a:bodyPr>
            <a:normAutofit/>
          </a:bodyPr>
          <a:lstStyle>
            <a:lvl1pPr>
              <a:defRPr lang="en-US" sz="1600" b="1" dirty="0"/>
            </a:lvl1pPr>
            <a:lvl2pPr>
              <a:defRPr lang="en-US" sz="1200" dirty="0"/>
            </a:lvl2pPr>
            <a:lvl3pPr>
              <a:defRPr lang="en-US" sz="1200" dirty="0"/>
            </a:lvl3pPr>
            <a:lvl4pPr>
              <a:defRPr lang="en-US" sz="1200" dirty="0"/>
            </a:lvl4pPr>
            <a:lvl5pPr>
              <a:spcBef>
                <a:spcPts val="1200"/>
              </a:spcBef>
              <a:defRPr lang="en-US" sz="1200" dirty="0"/>
            </a:lvl5pPr>
            <a:lvl6pPr>
              <a:defRPr lang="en-AU" dirty="0"/>
            </a:lvl6pPr>
          </a:lstStyle>
          <a:p>
            <a:pPr lvl="0"/>
            <a:r>
              <a:rPr lang="en-US" dirty="0"/>
              <a:t>[Graph title]</a:t>
            </a:r>
          </a:p>
        </p:txBody>
      </p:sp>
    </p:spTree>
    <p:extLst>
      <p:ext uri="{BB962C8B-B14F-4D97-AF65-F5344CB8AC3E}">
        <p14:creationId xmlns:p14="http://schemas.microsoft.com/office/powerpoint/2010/main" val="3024888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23BF6C02-0CA6-49E2-A373-73DF26BA1D21}"/>
              </a:ext>
            </a:extLst>
          </p:cNvPr>
          <p:cNvSpPr>
            <a:spLocks noGrp="1"/>
          </p:cNvSpPr>
          <p:nvPr>
            <p:ph type="ftr" sz="quarter" idx="19"/>
          </p:nvPr>
        </p:nvSpPr>
        <p:spPr/>
        <p:txBody>
          <a:bodyPr/>
          <a:lstStyle/>
          <a:p>
            <a:endParaRPr lang="en-AU" dirty="0"/>
          </a:p>
        </p:txBody>
      </p:sp>
      <p:sp>
        <p:nvSpPr>
          <p:cNvPr id="14" name="Slide Number Placeholder 13">
            <a:extLst>
              <a:ext uri="{FF2B5EF4-FFF2-40B4-BE49-F238E27FC236}">
                <a16:creationId xmlns:a16="http://schemas.microsoft.com/office/drawing/2014/main" id="{D89DCE9D-2EC0-4E96-8676-B7755E0D22A7}"/>
              </a:ext>
            </a:extLst>
          </p:cNvPr>
          <p:cNvSpPr>
            <a:spLocks noGrp="1"/>
          </p:cNvSpPr>
          <p:nvPr>
            <p:ph type="sldNum" sz="quarter" idx="20"/>
          </p:nvPr>
        </p:nvSpPr>
        <p:spPr/>
        <p:txBody>
          <a:bodyPr/>
          <a:lstStyle/>
          <a:p>
            <a:fld id="{E917DE0E-AFB1-41FD-BC35-27DB61CA125F}" type="slidenum">
              <a:rPr lang="en-AU" smtClean="0"/>
              <a:pPr/>
              <a:t>‹#›</a:t>
            </a:fld>
            <a:endParaRPr lang="en-AU" dirty="0"/>
          </a:p>
        </p:txBody>
      </p:sp>
      <p:sp>
        <p:nvSpPr>
          <p:cNvPr id="11" name="Content Placeholder 9">
            <a:extLst>
              <a:ext uri="{FF2B5EF4-FFF2-40B4-BE49-F238E27FC236}">
                <a16:creationId xmlns:a16="http://schemas.microsoft.com/office/drawing/2014/main" id="{E77EF712-8DED-4A52-BD51-103375D11B54}"/>
              </a:ext>
            </a:extLst>
          </p:cNvPr>
          <p:cNvSpPr>
            <a:spLocks noGrp="1"/>
          </p:cNvSpPr>
          <p:nvPr>
            <p:ph sz="quarter" idx="10"/>
          </p:nvPr>
        </p:nvSpPr>
        <p:spPr>
          <a:xfrm>
            <a:off x="694800" y="2030400"/>
            <a:ext cx="10513768" cy="1728266"/>
          </a:xfrm>
          <a:prstGeom prst="rect">
            <a:avLst/>
          </a:prstGeom>
        </p:spPr>
        <p:txBody>
          <a:bodyPr vert="horz" lIns="0" tIns="0" rIns="0" bIns="0" rtlCol="0">
            <a:no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a:t>Click to edit Master text styles</a:t>
            </a:r>
          </a:p>
        </p:txBody>
      </p:sp>
      <p:sp>
        <p:nvSpPr>
          <p:cNvPr id="15" name="Title 3">
            <a:extLst>
              <a:ext uri="{FF2B5EF4-FFF2-40B4-BE49-F238E27FC236}">
                <a16:creationId xmlns:a16="http://schemas.microsoft.com/office/drawing/2014/main" id="{EE4083B0-5F51-4F95-BD7A-3B4222E8A272}"/>
              </a:ext>
            </a:extLst>
          </p:cNvPr>
          <p:cNvSpPr>
            <a:spLocks noGrp="1"/>
          </p:cNvSpPr>
          <p:nvPr>
            <p:ph type="title"/>
          </p:nvPr>
        </p:nvSpPr>
        <p:spPr>
          <a:xfrm>
            <a:off x="695325" y="763200"/>
            <a:ext cx="9576000" cy="469056"/>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00BC9CFA-71EA-43AD-BDD4-7FDB2FDF1BD1}"/>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182B9C09-CED4-448F-920B-B0EA81FCD18B}"/>
              </a:ext>
            </a:extLst>
          </p:cNvPr>
          <p:cNvSpPr>
            <a:spLocks noGrp="1"/>
          </p:cNvSpPr>
          <p:nvPr>
            <p:ph sz="quarter" idx="32"/>
          </p:nvPr>
        </p:nvSpPr>
        <p:spPr>
          <a:xfrm>
            <a:off x="694800" y="3918534"/>
            <a:ext cx="10513768" cy="1728266"/>
          </a:xfrm>
          <a:prstGeom prst="rect">
            <a:avLst/>
          </a:prstGeom>
        </p:spPr>
        <p:txBody>
          <a:bodyPr vert="horz" lIns="0" tIns="0" rIns="0" bIns="0" rtlCol="0">
            <a:no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r>
              <a:rPr lang="en-US"/>
              <a:t>Click to edit Master text styles</a:t>
            </a:r>
          </a:p>
        </p:txBody>
      </p:sp>
    </p:spTree>
    <p:extLst>
      <p:ext uri="{BB962C8B-B14F-4D97-AF65-F5344CB8AC3E}">
        <p14:creationId xmlns:p14="http://schemas.microsoft.com/office/powerpoint/2010/main" val="2870134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97F7E37-8565-4210-8CB9-D04B2BAF361C}"/>
              </a:ext>
            </a:extLst>
          </p:cNvPr>
          <p:cNvSpPr/>
          <p:nvPr userDrawn="1"/>
        </p:nvSpPr>
        <p:spPr>
          <a:xfrm>
            <a:off x="-516" y="0"/>
            <a:ext cx="12192000" cy="6872268"/>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gradFill flip="none" rotWithShape="1">
            <a:gsLst>
              <a:gs pos="46000">
                <a:srgbClr val="51247A"/>
              </a:gs>
              <a:gs pos="100000">
                <a:srgbClr val="962A8B"/>
              </a:gs>
            </a:gsLst>
            <a:lin ang="10800000" scaled="1"/>
            <a:tileRect/>
          </a:gradFill>
          <a:ln w="1448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B1D37"/>
              </a:solidFill>
              <a:effectLst/>
              <a:uLnTx/>
              <a:uFillTx/>
              <a:latin typeface="Gotham Book"/>
            </a:endParaRPr>
          </a:p>
        </p:txBody>
      </p:sp>
      <p:sp>
        <p:nvSpPr>
          <p:cNvPr id="15" name="Title 1">
            <a:extLst>
              <a:ext uri="{FF2B5EF4-FFF2-40B4-BE49-F238E27FC236}">
                <a16:creationId xmlns:a16="http://schemas.microsoft.com/office/drawing/2014/main" id="{5CEF5EBB-02AF-4BB0-8215-ABDBBF0D02E0}"/>
              </a:ext>
            </a:extLst>
          </p:cNvPr>
          <p:cNvSpPr>
            <a:spLocks noGrp="1"/>
          </p:cNvSpPr>
          <p:nvPr>
            <p:ph type="title" hasCustomPrompt="1"/>
          </p:nvPr>
        </p:nvSpPr>
        <p:spPr>
          <a:xfrm>
            <a:off x="1703513" y="1988840"/>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bg1"/>
                </a:solidFill>
                <a:effectLst/>
                <a:uLnTx/>
                <a:uFillTx/>
                <a:latin typeface="+mn-lt"/>
              </a:defRPr>
            </a:lvl1pPr>
          </a:lstStyle>
          <a:p>
            <a:pPr marL="0" marR="0" lvl="0" indent="0" fontAlgn="auto">
              <a:spcAft>
                <a:spcPts val="0"/>
              </a:spcAft>
              <a:buClrTx/>
              <a:buSzTx/>
              <a:buFontTx/>
              <a:tabLst/>
            </a:pPr>
            <a:r>
              <a:rPr lang="en-US" dirty="0"/>
              <a:t>Presentation title goes here</a:t>
            </a:r>
            <a:endParaRPr lang="en-AU" dirty="0"/>
          </a:p>
        </p:txBody>
      </p:sp>
      <p:sp>
        <p:nvSpPr>
          <p:cNvPr id="16" name="Text Placeholder 6">
            <a:extLst>
              <a:ext uri="{FF2B5EF4-FFF2-40B4-BE49-F238E27FC236}">
                <a16:creationId xmlns:a16="http://schemas.microsoft.com/office/drawing/2014/main" id="{B0C04C2E-5E9B-4744-BB83-74543AFA907D}"/>
              </a:ext>
            </a:extLst>
          </p:cNvPr>
          <p:cNvSpPr>
            <a:spLocks noGrp="1"/>
          </p:cNvSpPr>
          <p:nvPr>
            <p:ph type="body" sz="quarter" idx="10" hasCustomPrompt="1"/>
          </p:nvPr>
        </p:nvSpPr>
        <p:spPr>
          <a:xfrm>
            <a:off x="1703485" y="3515866"/>
            <a:ext cx="5116831" cy="246221"/>
          </a:xfrm>
          <a:prstGeom prst="rect">
            <a:avLst/>
          </a:prstGeom>
        </p:spPr>
        <p:txBody>
          <a:bodyPr vert="horz" wrap="square" lIns="0" tIns="0" rIns="0" bIns="0" rtlCol="0" anchor="t">
            <a:noAutofit/>
          </a:bodyPr>
          <a:lstStyle>
            <a:lvl1pPr>
              <a:defRPr lang="en-US" sz="1600" b="1" spc="0" baseline="0" dirty="0">
                <a:solidFill>
                  <a:schemeClr val="bg1"/>
                </a:solidFill>
                <a:latin typeface="+mn-lt"/>
                <a:ea typeface="+mj-ea"/>
                <a:cs typeface="+mj-cs"/>
              </a:defRPr>
            </a:lvl1pPr>
          </a:lstStyle>
          <a:p>
            <a:pPr lvl="0">
              <a:lnSpc>
                <a:spcPct val="100000"/>
              </a:lnSpc>
              <a:spcBef>
                <a:spcPct val="0"/>
              </a:spcBef>
            </a:pPr>
            <a:r>
              <a:rPr lang="en-US" dirty="0"/>
              <a:t>Presentation subtitle goes here</a:t>
            </a:r>
          </a:p>
        </p:txBody>
      </p:sp>
      <p:pic>
        <p:nvPicPr>
          <p:cNvPr id="3" name="Picture 2">
            <a:extLst>
              <a:ext uri="{FF2B5EF4-FFF2-40B4-BE49-F238E27FC236}">
                <a16:creationId xmlns:a16="http://schemas.microsoft.com/office/drawing/2014/main" id="{817F9C90-1B55-A440-3671-71EC9ADE53E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175575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endParaRPr lang="en-AU"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073AADBC-DF68-45FD-854E-35806C6DE09F}"/>
              </a:ext>
            </a:extLst>
          </p:cNvPr>
          <p:cNvSpPr>
            <a:spLocks noGrp="1"/>
          </p:cNvSpPr>
          <p:nvPr>
            <p:ph sz="quarter" idx="10"/>
          </p:nvPr>
        </p:nvSpPr>
        <p:spPr>
          <a:xfrm>
            <a:off x="695326" y="2030400"/>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3">
            <a:extLst>
              <a:ext uri="{FF2B5EF4-FFF2-40B4-BE49-F238E27FC236}">
                <a16:creationId xmlns:a16="http://schemas.microsoft.com/office/drawing/2014/main" id="{AFEEB2E7-44F2-48F2-BBFC-DF704AD7B376}"/>
              </a:ext>
            </a:extLst>
          </p:cNvPr>
          <p:cNvSpPr>
            <a:spLocks noGrp="1"/>
          </p:cNvSpPr>
          <p:nvPr>
            <p:ph type="title"/>
          </p:nvPr>
        </p:nvSpPr>
        <p:spPr>
          <a:xfrm>
            <a:off x="695325" y="763200"/>
            <a:ext cx="9576000" cy="469056"/>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FF3FFB07-730C-4029-A1B2-3F55F310FE8D}"/>
              </a:ext>
            </a:extLst>
          </p:cNvPr>
          <p:cNvSpPr>
            <a:spLocks noGrp="1"/>
          </p:cNvSpPr>
          <p:nvPr>
            <p:ph type="body" sz="quarter" idx="31" hasCustomPrompt="1"/>
          </p:nvPr>
        </p:nvSpPr>
        <p:spPr>
          <a:xfrm>
            <a:off x="695325" y="1364400"/>
            <a:ext cx="10080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4FAE2FD6-F041-4D7F-8F92-2AFDD991FE5D}"/>
              </a:ext>
            </a:extLst>
          </p:cNvPr>
          <p:cNvSpPr>
            <a:spLocks noGrp="1"/>
          </p:cNvSpPr>
          <p:nvPr>
            <p:ph sz="quarter" idx="32"/>
          </p:nvPr>
        </p:nvSpPr>
        <p:spPr>
          <a:xfrm>
            <a:off x="4427539" y="2030400"/>
            <a:ext cx="6347786"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8483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endParaRPr lang="en-AU"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CC6A8FED-FA65-4CA1-BCAC-A45FB3462E67}"/>
              </a:ext>
            </a:extLst>
          </p:cNvPr>
          <p:cNvSpPr>
            <a:spLocks noGrp="1"/>
          </p:cNvSpPr>
          <p:nvPr>
            <p:ph sz="quarter" idx="10"/>
          </p:nvPr>
        </p:nvSpPr>
        <p:spPr>
          <a:xfrm>
            <a:off x="739077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3">
            <a:extLst>
              <a:ext uri="{FF2B5EF4-FFF2-40B4-BE49-F238E27FC236}">
                <a16:creationId xmlns:a16="http://schemas.microsoft.com/office/drawing/2014/main" id="{D65DFCA3-BD94-4763-9B1A-CD6AE2B1E931}"/>
              </a:ext>
            </a:extLst>
          </p:cNvPr>
          <p:cNvSpPr>
            <a:spLocks noGrp="1"/>
          </p:cNvSpPr>
          <p:nvPr>
            <p:ph type="title"/>
          </p:nvPr>
        </p:nvSpPr>
        <p:spPr>
          <a:xfrm>
            <a:off x="695326" y="763200"/>
            <a:ext cx="9576000" cy="469056"/>
          </a:xfrm>
        </p:spPr>
        <p:txBody>
          <a:bodyPr/>
          <a:lstStyle/>
          <a:p>
            <a:r>
              <a:rPr lang="en-US"/>
              <a:t>Click to edit Master title style</a:t>
            </a:r>
            <a:endParaRPr lang="en-AU" dirty="0"/>
          </a:p>
        </p:txBody>
      </p:sp>
      <p:sp>
        <p:nvSpPr>
          <p:cNvPr id="16" name="Text Placeholder 5">
            <a:extLst>
              <a:ext uri="{FF2B5EF4-FFF2-40B4-BE49-F238E27FC236}">
                <a16:creationId xmlns:a16="http://schemas.microsoft.com/office/drawing/2014/main" id="{20E119BA-A47F-4967-9FEC-495C9F92A72D}"/>
              </a:ext>
            </a:extLst>
          </p:cNvPr>
          <p:cNvSpPr>
            <a:spLocks noGrp="1"/>
          </p:cNvSpPr>
          <p:nvPr>
            <p:ph type="body" sz="quarter" idx="31" hasCustomPrompt="1"/>
          </p:nvPr>
        </p:nvSpPr>
        <p:spPr>
          <a:xfrm>
            <a:off x="695325" y="1364400"/>
            <a:ext cx="10080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75AE0700-627C-416D-BA13-5D2F3C8E5562}"/>
              </a:ext>
            </a:extLst>
          </p:cNvPr>
          <p:cNvSpPr>
            <a:spLocks noGrp="1"/>
          </p:cNvSpPr>
          <p:nvPr>
            <p:ph sz="quarter" idx="32"/>
          </p:nvPr>
        </p:nvSpPr>
        <p:spPr>
          <a:xfrm>
            <a:off x="695325" y="2030400"/>
            <a:ext cx="5842800"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038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Pullout">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0" y="0"/>
            <a:ext cx="12191999" cy="6857999"/>
          </a:xfrm>
          <a:prstGeom prst="rect">
            <a:avLst/>
          </a:prstGeom>
          <a:solidFill>
            <a:schemeClr val="bg1">
              <a:lumMod val="95000"/>
            </a:schemeClr>
          </a:solidFill>
        </p:spPr>
        <p:txBody>
          <a:bodyPr vert="horz" wrap="square" lIns="0" tIns="0" rIns="0" bIns="0" rtlCol="0" anchor="ctr" anchorCtr="0">
            <a:noAutofit/>
          </a:bodyPr>
          <a:lstStyle>
            <a:lvl1pPr algn="ctr">
              <a:defRPr lang="en-AU" dirty="0"/>
            </a:lvl1pPr>
          </a:lstStyle>
          <a:p>
            <a:pPr lvl="0"/>
            <a:r>
              <a:rPr lang="en-AU" dirty="0"/>
              <a:t>Click icon to add picture</a:t>
            </a:r>
            <a:br>
              <a:rPr lang="en-AU" dirty="0"/>
            </a:br>
            <a:br>
              <a:rPr lang="en-AU" dirty="0"/>
            </a:br>
            <a:br>
              <a:rPr lang="en-AU" dirty="0"/>
            </a:br>
            <a:endParaRPr lang="en-AU" dirty="0"/>
          </a:p>
        </p:txBody>
      </p:sp>
      <p:sp>
        <p:nvSpPr>
          <p:cNvPr id="11" name="Text Placeholder 6">
            <a:extLst>
              <a:ext uri="{FF2B5EF4-FFF2-40B4-BE49-F238E27FC236}">
                <a16:creationId xmlns:a16="http://schemas.microsoft.com/office/drawing/2014/main" id="{F90B2496-E1DB-4D4C-859D-CC14426C6917}"/>
              </a:ext>
            </a:extLst>
          </p:cNvPr>
          <p:cNvSpPr>
            <a:spLocks noGrp="1"/>
          </p:cNvSpPr>
          <p:nvPr>
            <p:ph type="body" sz="quarter" idx="19" hasCustomPrompt="1"/>
          </p:nvPr>
        </p:nvSpPr>
        <p:spPr>
          <a:xfrm>
            <a:off x="695328" y="1052514"/>
            <a:ext cx="3384548" cy="5263410"/>
          </a:xfrm>
          <a:prstGeom prst="rect">
            <a:avLst/>
          </a:prstGeom>
          <a:solidFill>
            <a:schemeClr val="bg1"/>
          </a:solidFill>
        </p:spPr>
        <p:txBody>
          <a:bodyPr lIns="180000" tIns="1260000" rIns="180000" bIns="180000" anchor="t">
            <a:normAutofit/>
          </a:bodyPr>
          <a:lstStyle>
            <a:lvl1pPr marL="0" indent="0" algn="l">
              <a:buClr>
                <a:schemeClr val="bg1"/>
              </a:buClr>
              <a:buFont typeface="Arial" panose="020B0604020202020204" pitchFamily="34" charset="0"/>
              <a:buNone/>
              <a:defRPr lang="en-AU" dirty="0">
                <a:solidFill>
                  <a:schemeClr val="tx1"/>
                </a:solidFill>
              </a:defRPr>
            </a:lvl1pPr>
          </a:lstStyle>
          <a:p>
            <a:pPr lvl="0"/>
            <a:r>
              <a:rPr lang="en-AU" dirty="0"/>
              <a:t>[Enter text – You can change the colour of this placeholder under the ‘Shape fill’ menu. Change shape width/height as preferred]</a:t>
            </a:r>
          </a:p>
        </p:txBody>
      </p:sp>
      <p:sp>
        <p:nvSpPr>
          <p:cNvPr id="2" name="Title 1">
            <a:extLst>
              <a:ext uri="{FF2B5EF4-FFF2-40B4-BE49-F238E27FC236}">
                <a16:creationId xmlns:a16="http://schemas.microsoft.com/office/drawing/2014/main" id="{DFCB796C-2145-4E36-9CCD-4A6E104CD86A}"/>
              </a:ext>
            </a:extLst>
          </p:cNvPr>
          <p:cNvSpPr>
            <a:spLocks noGrp="1"/>
          </p:cNvSpPr>
          <p:nvPr>
            <p:ph type="title" hasCustomPrompt="1"/>
          </p:nvPr>
        </p:nvSpPr>
        <p:spPr>
          <a:xfrm>
            <a:off x="911424" y="1340768"/>
            <a:ext cx="2592288" cy="876470"/>
          </a:xfrm>
        </p:spPr>
        <p:txBody>
          <a:bodyPr anchor="t">
            <a:normAutofit/>
          </a:bodyPr>
          <a:lstStyle>
            <a:lvl1pPr>
              <a:defRPr sz="2800"/>
            </a:lvl1pPr>
          </a:lstStyle>
          <a:p>
            <a:r>
              <a:rPr lang="en-US" dirty="0"/>
              <a:t>[Title]</a:t>
            </a:r>
            <a:endParaRPr lang="en-AU" dirty="0"/>
          </a:p>
        </p:txBody>
      </p:sp>
      <p:sp>
        <p:nvSpPr>
          <p:cNvPr id="7" name="Footer Placeholder 6">
            <a:extLst>
              <a:ext uri="{FF2B5EF4-FFF2-40B4-BE49-F238E27FC236}">
                <a16:creationId xmlns:a16="http://schemas.microsoft.com/office/drawing/2014/main" id="{3309B167-7472-4F88-89E8-DAE2E0483964}"/>
              </a:ext>
            </a:extLst>
          </p:cNvPr>
          <p:cNvSpPr>
            <a:spLocks noGrp="1"/>
          </p:cNvSpPr>
          <p:nvPr>
            <p:ph type="ftr" sz="quarter" idx="21"/>
          </p:nvPr>
        </p:nvSpPr>
        <p:spPr/>
        <p:txBody>
          <a:bodyPr/>
          <a:lstStyle>
            <a:lvl1pPr>
              <a:defRPr>
                <a:solidFill>
                  <a:schemeClr val="bg1"/>
                </a:solidFill>
              </a:defRPr>
            </a:lvl1pPr>
          </a:lstStyle>
          <a:p>
            <a:endParaRPr lang="en-AU" dirty="0"/>
          </a:p>
        </p:txBody>
      </p:sp>
      <p:sp>
        <p:nvSpPr>
          <p:cNvPr id="8" name="Slide Number Placeholder 7">
            <a:extLst>
              <a:ext uri="{FF2B5EF4-FFF2-40B4-BE49-F238E27FC236}">
                <a16:creationId xmlns:a16="http://schemas.microsoft.com/office/drawing/2014/main" id="{47F249FB-FC55-456D-9BD4-C0130FDAB05E}"/>
              </a:ext>
            </a:extLst>
          </p:cNvPr>
          <p:cNvSpPr>
            <a:spLocks noGrp="1"/>
          </p:cNvSpPr>
          <p:nvPr>
            <p:ph type="sldNum" sz="quarter" idx="22"/>
          </p:nvPr>
        </p:nvSpPr>
        <p:spPr/>
        <p:txBody>
          <a:bodyPr/>
          <a:lstStyle>
            <a:lvl1pPr>
              <a:defRPr>
                <a:solidFill>
                  <a:schemeClr val="bg1"/>
                </a:solidFill>
              </a:defRPr>
            </a:lvl1p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9999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2001916"/>
            <a:ext cx="10801349" cy="3947404"/>
          </a:xfrm>
          <a:prstGeom prst="rect">
            <a:avLst/>
          </a:prstGeom>
          <a:solidFill>
            <a:schemeClr val="bg2"/>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a:t>Click to edit Master title style</a:t>
            </a:r>
            <a:endParaRPr lang="en-AU"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endParaRPr lang="en-AU"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Text Placeholder 5">
            <a:extLst>
              <a:ext uri="{FF2B5EF4-FFF2-40B4-BE49-F238E27FC236}">
                <a16:creationId xmlns:a16="http://schemas.microsoft.com/office/drawing/2014/main" id="{FE9E9E33-B596-4A72-ACBD-699AC270638F}"/>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400272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with Image Two Thirds">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1E278AFA-A93C-4FAD-AA41-A6E61D8974AC}"/>
              </a:ext>
            </a:extLst>
          </p:cNvPr>
          <p:cNvSpPr>
            <a:spLocks noGrp="1"/>
          </p:cNvSpPr>
          <p:nvPr>
            <p:ph type="pic" sz="quarter" idx="23" hasCustomPrompt="1"/>
          </p:nvPr>
        </p:nvSpPr>
        <p:spPr>
          <a:xfrm>
            <a:off x="4400549" y="-4"/>
            <a:ext cx="7810872" cy="6858001"/>
          </a:xfrm>
          <a:custGeom>
            <a:avLst/>
            <a:gdLst>
              <a:gd name="connsiteX0" fmla="*/ 0 w 7810872"/>
              <a:gd name="connsiteY0" fmla="*/ 0 h 6858001"/>
              <a:gd name="connsiteX1" fmla="*/ 1224557 w 7810872"/>
              <a:gd name="connsiteY1" fmla="*/ 0 h 6858001"/>
              <a:gd name="connsiteX2" fmla="*/ 6586315 w 7810872"/>
              <a:gd name="connsiteY2" fmla="*/ 0 h 6858001"/>
              <a:gd name="connsiteX3" fmla="*/ 7810872 w 7810872"/>
              <a:gd name="connsiteY3" fmla="*/ 0 h 6858001"/>
              <a:gd name="connsiteX4" fmla="*/ 7810872 w 7810872"/>
              <a:gd name="connsiteY4" fmla="*/ 6858001 h 6858001"/>
              <a:gd name="connsiteX5" fmla="*/ 6586315 w 7810872"/>
              <a:gd name="connsiteY5" fmla="*/ 6858001 h 6858001"/>
              <a:gd name="connsiteX6" fmla="*/ 3077908 w 7810872"/>
              <a:gd name="connsiteY6" fmla="*/ 6858001 h 6858001"/>
              <a:gd name="connsiteX7" fmla="*/ 1853351 w 7810872"/>
              <a:gd name="connsiteY7" fmla="*/ 6858001 h 6858001"/>
              <a:gd name="connsiteX8" fmla="*/ 1853351 w 7810872"/>
              <a:gd name="connsiteY8" fmla="*/ 6857886 h 6858001"/>
              <a:gd name="connsiteX9" fmla="*/ 1743436 w 7810872"/>
              <a:gd name="connsiteY9" fmla="*/ 6857886 h 6858001"/>
              <a:gd name="connsiteX10" fmla="*/ 8175 w 7810872"/>
              <a:gd name="connsiteY10" fmla="*/ 5022173 h 6858001"/>
              <a:gd name="connsiteX11" fmla="*/ 0 w 7810872"/>
              <a:gd name="connsiteY11"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10872" h="6858001">
                <a:moveTo>
                  <a:pt x="0" y="0"/>
                </a:moveTo>
                <a:lnTo>
                  <a:pt x="1224557" y="0"/>
                </a:lnTo>
                <a:lnTo>
                  <a:pt x="6586315" y="0"/>
                </a:lnTo>
                <a:lnTo>
                  <a:pt x="7810872" y="0"/>
                </a:lnTo>
                <a:lnTo>
                  <a:pt x="7810872" y="6858001"/>
                </a:lnTo>
                <a:lnTo>
                  <a:pt x="6586315" y="6858001"/>
                </a:lnTo>
                <a:lnTo>
                  <a:pt x="3077908"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8" name="Footer Placeholder 7">
            <a:extLst>
              <a:ext uri="{FF2B5EF4-FFF2-40B4-BE49-F238E27FC236}">
                <a16:creationId xmlns:a16="http://schemas.microsoft.com/office/drawing/2014/main" id="{0DA6D18E-7831-44BE-9F27-A68CFE3B02CE}"/>
              </a:ext>
            </a:extLst>
          </p:cNvPr>
          <p:cNvSpPr>
            <a:spLocks noGrp="1"/>
          </p:cNvSpPr>
          <p:nvPr>
            <p:ph type="ftr" sz="quarter" idx="15"/>
          </p:nvPr>
        </p:nvSpPr>
        <p:spPr/>
        <p:txBody>
          <a:bodyPr/>
          <a:lstStyle/>
          <a:p>
            <a:endParaRPr lang="en-AU" dirty="0"/>
          </a:p>
        </p:txBody>
      </p:sp>
      <p:sp>
        <p:nvSpPr>
          <p:cNvPr id="11" name="Slide Number Placeholder 10">
            <a:extLst>
              <a:ext uri="{FF2B5EF4-FFF2-40B4-BE49-F238E27FC236}">
                <a16:creationId xmlns:a16="http://schemas.microsoft.com/office/drawing/2014/main" id="{CBA412D2-A7E4-4007-BC7B-41EB3D0B601C}"/>
              </a:ext>
            </a:extLst>
          </p:cNvPr>
          <p:cNvSpPr>
            <a:spLocks noGrp="1"/>
          </p:cNvSpPr>
          <p:nvPr>
            <p:ph type="sldNum" sz="quarter" idx="16"/>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18" name="Content Placeholder 17">
            <a:extLst>
              <a:ext uri="{FF2B5EF4-FFF2-40B4-BE49-F238E27FC236}">
                <a16:creationId xmlns:a16="http://schemas.microsoft.com/office/drawing/2014/main" id="{8F8ED989-2306-4E52-9B82-69A7EC193988}"/>
              </a:ext>
            </a:extLst>
          </p:cNvPr>
          <p:cNvSpPr>
            <a:spLocks noGrp="1"/>
          </p:cNvSpPr>
          <p:nvPr>
            <p:ph sz="quarter" idx="24"/>
          </p:nvPr>
        </p:nvSpPr>
        <p:spPr>
          <a:xfrm>
            <a:off x="695326" y="2030400"/>
            <a:ext cx="3384549" cy="3979065"/>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wrap="square">
            <a:noAutofit/>
          </a:bodyPr>
          <a:lstStyle>
            <a:lvl1pPr>
              <a:lnSpc>
                <a:spcPct val="100000"/>
              </a:lnSpc>
              <a:spcAft>
                <a:spcPts val="1200"/>
              </a:spcAft>
              <a:defRPr sz="1400"/>
            </a:lvl1pPr>
            <a:lvl2pPr>
              <a:lnSpc>
                <a:spcPct val="100000"/>
              </a:lnSpc>
              <a:spcAft>
                <a:spcPts val="1200"/>
              </a:spcAft>
              <a:defRPr sz="1400"/>
            </a:lvl2pPr>
            <a:lvl3pPr>
              <a:lnSpc>
                <a:spcPct val="100000"/>
              </a:lnSpc>
              <a:spcAft>
                <a:spcPts val="1200"/>
              </a:spcAft>
              <a:defRPr sz="1400"/>
            </a:lvl3pPr>
            <a:lvl4pPr>
              <a:lnSpc>
                <a:spcPct val="100000"/>
              </a:lnSpc>
              <a:spcAft>
                <a:spcPts val="1200"/>
              </a:spcAft>
              <a:defRPr sz="1400"/>
            </a:lvl4pPr>
            <a:lvl5pPr>
              <a:lnSpc>
                <a:spcPct val="100000"/>
              </a:lnSpc>
              <a:spcAft>
                <a:spcPts val="1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1" name="Title 1">
            <a:extLst>
              <a:ext uri="{FF2B5EF4-FFF2-40B4-BE49-F238E27FC236}">
                <a16:creationId xmlns:a16="http://schemas.microsoft.com/office/drawing/2014/main" id="{4ABC919D-2CAB-42EE-BCCF-5B744E8E7227}"/>
              </a:ext>
            </a:extLst>
          </p:cNvPr>
          <p:cNvSpPr>
            <a:spLocks noGrp="1"/>
          </p:cNvSpPr>
          <p:nvPr>
            <p:ph type="title" hasCustomPrompt="1"/>
          </p:nvPr>
        </p:nvSpPr>
        <p:spPr>
          <a:xfrm>
            <a:off x="695327" y="763200"/>
            <a:ext cx="3384548" cy="503510"/>
          </a:xfrm>
        </p:spPr>
        <p:txBody>
          <a:bodyPr anchor="t">
            <a:noAutofit/>
          </a:bodyPr>
          <a:lstStyle>
            <a:lvl1pPr>
              <a:defRPr sz="3800"/>
            </a:lvl1pPr>
          </a:lstStyle>
          <a:p>
            <a:r>
              <a:rPr lang="en-US" dirty="0"/>
              <a:t>Title here</a:t>
            </a:r>
            <a:endParaRPr lang="en-AU" dirty="0"/>
          </a:p>
        </p:txBody>
      </p:sp>
      <p:sp>
        <p:nvSpPr>
          <p:cNvPr id="22" name="Text Placeholder 5">
            <a:extLst>
              <a:ext uri="{FF2B5EF4-FFF2-40B4-BE49-F238E27FC236}">
                <a16:creationId xmlns:a16="http://schemas.microsoft.com/office/drawing/2014/main" id="{F4130282-F858-425B-AE74-20EE73DF9819}"/>
              </a:ext>
            </a:extLst>
          </p:cNvPr>
          <p:cNvSpPr>
            <a:spLocks noGrp="1"/>
          </p:cNvSpPr>
          <p:nvPr>
            <p:ph type="body" sz="quarter" idx="31" hasCustomPrompt="1"/>
          </p:nvPr>
        </p:nvSpPr>
        <p:spPr>
          <a:xfrm>
            <a:off x="695326" y="1364400"/>
            <a:ext cx="3384548"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805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Image Half">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8734EC9E-80A6-4F00-A6C2-0211431E31A4}"/>
              </a:ext>
            </a:extLst>
          </p:cNvPr>
          <p:cNvSpPr>
            <a:spLocks noGrp="1"/>
          </p:cNvSpPr>
          <p:nvPr>
            <p:ph type="ftr" sz="quarter" idx="20"/>
          </p:nvPr>
        </p:nvSpPr>
        <p:spPr/>
        <p:txBody>
          <a:bodyPr/>
          <a:lstStyle/>
          <a:p>
            <a:endParaRPr lang="en-AU" dirty="0"/>
          </a:p>
        </p:txBody>
      </p:sp>
      <p:sp>
        <p:nvSpPr>
          <p:cNvPr id="18" name="Picture Placeholder 17">
            <a:extLst>
              <a:ext uri="{FF2B5EF4-FFF2-40B4-BE49-F238E27FC236}">
                <a16:creationId xmlns:a16="http://schemas.microsoft.com/office/drawing/2014/main" id="{ADD8DE5C-8A89-400F-8CA9-77C24E2B49BA}"/>
              </a:ext>
            </a:extLst>
          </p:cNvPr>
          <p:cNvSpPr>
            <a:spLocks noGrp="1"/>
          </p:cNvSpPr>
          <p:nvPr>
            <p:ph type="pic" sz="quarter" idx="22" hasCustomPrompt="1"/>
          </p:nvPr>
        </p:nvSpPr>
        <p:spPr>
          <a:xfrm>
            <a:off x="5591945" y="-4"/>
            <a:ext cx="6586315" cy="6858001"/>
          </a:xfrm>
          <a:custGeom>
            <a:avLst/>
            <a:gdLst>
              <a:gd name="connsiteX0" fmla="*/ 0 w 6586315"/>
              <a:gd name="connsiteY0" fmla="*/ 0 h 6858001"/>
              <a:gd name="connsiteX1" fmla="*/ 6586315 w 6586315"/>
              <a:gd name="connsiteY1" fmla="*/ 0 h 6858001"/>
              <a:gd name="connsiteX2" fmla="*/ 6586315 w 6586315"/>
              <a:gd name="connsiteY2" fmla="*/ 6858001 h 6858001"/>
              <a:gd name="connsiteX3" fmla="*/ 1853351 w 6586315"/>
              <a:gd name="connsiteY3" fmla="*/ 6858001 h 6858001"/>
              <a:gd name="connsiteX4" fmla="*/ 1853351 w 6586315"/>
              <a:gd name="connsiteY4" fmla="*/ 6857886 h 6858001"/>
              <a:gd name="connsiteX5" fmla="*/ 1743436 w 6586315"/>
              <a:gd name="connsiteY5" fmla="*/ 6857886 h 6858001"/>
              <a:gd name="connsiteX6" fmla="*/ 8175 w 6586315"/>
              <a:gd name="connsiteY6" fmla="*/ 5022173 h 6858001"/>
              <a:gd name="connsiteX7" fmla="*/ 0 w 6586315"/>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315" h="6858001">
                <a:moveTo>
                  <a:pt x="0" y="0"/>
                </a:moveTo>
                <a:lnTo>
                  <a:pt x="6586315" y="0"/>
                </a:lnTo>
                <a:lnTo>
                  <a:pt x="6586315"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7" name="Slide Number Placeholder 6">
            <a:extLst>
              <a:ext uri="{FF2B5EF4-FFF2-40B4-BE49-F238E27FC236}">
                <a16:creationId xmlns:a16="http://schemas.microsoft.com/office/drawing/2014/main" id="{EFD63467-2027-4D99-8858-F83AC8390523}"/>
              </a:ext>
            </a:extLst>
          </p:cNvPr>
          <p:cNvSpPr>
            <a:spLocks noGrp="1"/>
          </p:cNvSpPr>
          <p:nvPr>
            <p:ph type="sldNum" sz="quarter" idx="21"/>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23" name="Content Placeholder 22">
            <a:extLst>
              <a:ext uri="{FF2B5EF4-FFF2-40B4-BE49-F238E27FC236}">
                <a16:creationId xmlns:a16="http://schemas.microsoft.com/office/drawing/2014/main" id="{5E6B1A59-9939-4457-A48E-2E14017A35CE}"/>
              </a:ext>
            </a:extLst>
          </p:cNvPr>
          <p:cNvSpPr>
            <a:spLocks noGrp="1"/>
          </p:cNvSpPr>
          <p:nvPr>
            <p:ph sz="quarter" idx="23"/>
          </p:nvPr>
        </p:nvSpPr>
        <p:spPr>
          <a:xfrm>
            <a:off x="695326" y="2030400"/>
            <a:ext cx="4500000" cy="3871065"/>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vert="horz" wrap="square" lIns="0" tIns="0" rIns="0" bIns="0" rtlCol="0">
            <a:noAutofit/>
          </a:bodyPr>
          <a:lstStyle>
            <a:lvl1pPr>
              <a:defRPr lang="en-US" sz="1400" smtClean="0"/>
            </a:lvl1pPr>
            <a:lvl2pPr>
              <a:defRPr lang="en-US" sz="1400" smtClean="0"/>
            </a:lvl2pPr>
            <a:lvl3pPr>
              <a:defRPr lang="en-US" sz="1400" smtClean="0"/>
            </a:lvl3pPr>
            <a:lvl4pPr>
              <a:defRPr lang="en-US" sz="1400" smtClean="0"/>
            </a:lvl4pPr>
            <a:lvl5pPr>
              <a:defRPr lang="en-AU" sz="1400"/>
            </a:lvl5pPr>
          </a:lstStyle>
          <a:p>
            <a:pPr lvl="0">
              <a:lnSpc>
                <a:spcPct val="100000"/>
              </a:lnSpc>
              <a:spcAft>
                <a:spcPts val="1200"/>
              </a:spcAft>
            </a:pPr>
            <a:r>
              <a:rPr lang="en-US"/>
              <a:t>Click to edit Master text styles</a:t>
            </a:r>
          </a:p>
          <a:p>
            <a:pPr lvl="1">
              <a:lnSpc>
                <a:spcPct val="100000"/>
              </a:lnSpc>
              <a:spcAft>
                <a:spcPts val="1200"/>
              </a:spcAft>
            </a:pPr>
            <a:r>
              <a:rPr lang="en-US"/>
              <a:t>Second level</a:t>
            </a:r>
          </a:p>
          <a:p>
            <a:pPr lvl="2">
              <a:lnSpc>
                <a:spcPct val="100000"/>
              </a:lnSpc>
              <a:spcAft>
                <a:spcPts val="1200"/>
              </a:spcAft>
            </a:pPr>
            <a:r>
              <a:rPr lang="en-US"/>
              <a:t>Third level</a:t>
            </a:r>
          </a:p>
          <a:p>
            <a:pPr lvl="3">
              <a:lnSpc>
                <a:spcPct val="100000"/>
              </a:lnSpc>
              <a:spcAft>
                <a:spcPts val="1200"/>
              </a:spcAft>
            </a:pPr>
            <a:r>
              <a:rPr lang="en-US"/>
              <a:t>Fourth level</a:t>
            </a:r>
          </a:p>
          <a:p>
            <a:pPr lvl="4">
              <a:lnSpc>
                <a:spcPct val="100000"/>
              </a:lnSpc>
              <a:spcAft>
                <a:spcPts val="1200"/>
              </a:spcAft>
            </a:pPr>
            <a:r>
              <a:rPr lang="en-US"/>
              <a:t>Fifth level</a:t>
            </a:r>
            <a:endParaRPr lang="en-AU" dirty="0"/>
          </a:p>
        </p:txBody>
      </p:sp>
      <p:sp>
        <p:nvSpPr>
          <p:cNvPr id="24" name="Title 1">
            <a:extLst>
              <a:ext uri="{FF2B5EF4-FFF2-40B4-BE49-F238E27FC236}">
                <a16:creationId xmlns:a16="http://schemas.microsoft.com/office/drawing/2014/main" id="{F3F9AAC9-FF46-40B0-8882-C71A56BB2719}"/>
              </a:ext>
            </a:extLst>
          </p:cNvPr>
          <p:cNvSpPr>
            <a:spLocks noGrp="1"/>
          </p:cNvSpPr>
          <p:nvPr>
            <p:ph type="title" hasCustomPrompt="1"/>
          </p:nvPr>
        </p:nvSpPr>
        <p:spPr>
          <a:xfrm>
            <a:off x="695327" y="763200"/>
            <a:ext cx="4500000" cy="503510"/>
          </a:xfrm>
        </p:spPr>
        <p:txBody>
          <a:bodyPr anchor="t">
            <a:noAutofit/>
          </a:bodyPr>
          <a:lstStyle>
            <a:lvl1pPr>
              <a:defRPr sz="3800"/>
            </a:lvl1pPr>
          </a:lstStyle>
          <a:p>
            <a:r>
              <a:rPr lang="en-US" dirty="0"/>
              <a:t>Title here</a:t>
            </a:r>
            <a:endParaRPr lang="en-AU" dirty="0"/>
          </a:p>
        </p:txBody>
      </p:sp>
      <p:sp>
        <p:nvSpPr>
          <p:cNvPr id="25" name="Text Placeholder 5">
            <a:extLst>
              <a:ext uri="{FF2B5EF4-FFF2-40B4-BE49-F238E27FC236}">
                <a16:creationId xmlns:a16="http://schemas.microsoft.com/office/drawing/2014/main" id="{34EB2009-A38E-42C4-8D4A-72D274A5A488}"/>
              </a:ext>
            </a:extLst>
          </p:cNvPr>
          <p:cNvSpPr>
            <a:spLocks noGrp="1"/>
          </p:cNvSpPr>
          <p:nvPr>
            <p:ph type="body" sz="quarter" idx="31" hasCustomPrompt="1"/>
          </p:nvPr>
        </p:nvSpPr>
        <p:spPr>
          <a:xfrm>
            <a:off x="695326" y="1364400"/>
            <a:ext cx="4500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384967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with Image One Third">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95E7F27E-BB6C-4782-8015-F05E2C5C1EDC}"/>
              </a:ext>
            </a:extLst>
          </p:cNvPr>
          <p:cNvSpPr>
            <a:spLocks noGrp="1"/>
          </p:cNvSpPr>
          <p:nvPr>
            <p:ph type="body" sz="quarter" idx="24" hasCustomPrompt="1"/>
          </p:nvPr>
        </p:nvSpPr>
        <p:spPr>
          <a:xfrm flipV="1">
            <a:off x="8103037" y="245"/>
            <a:ext cx="4088963" cy="6857508"/>
          </a:xfrm>
          <a:custGeom>
            <a:avLst/>
            <a:gdLst>
              <a:gd name="connsiteX0" fmla="*/ 0 w 4088963"/>
              <a:gd name="connsiteY0" fmla="*/ 6857508 h 6857508"/>
              <a:gd name="connsiteX1" fmla="*/ 4082466 w 4088963"/>
              <a:gd name="connsiteY1" fmla="*/ 6857508 h 6857508"/>
              <a:gd name="connsiteX2" fmla="*/ 4082466 w 4088963"/>
              <a:gd name="connsiteY2" fmla="*/ 6844756 h 6857508"/>
              <a:gd name="connsiteX3" fmla="*/ 4088963 w 4088963"/>
              <a:gd name="connsiteY3" fmla="*/ 6844756 h 6857508"/>
              <a:gd name="connsiteX4" fmla="*/ 4088963 w 4088963"/>
              <a:gd name="connsiteY4" fmla="*/ 5223397 h 6857508"/>
              <a:gd name="connsiteX5" fmla="*/ 4082466 w 4088963"/>
              <a:gd name="connsiteY5" fmla="*/ 5223397 h 6857508"/>
              <a:gd name="connsiteX6" fmla="*/ 4082466 w 4088963"/>
              <a:gd name="connsiteY6" fmla="*/ 0 h 6857508"/>
              <a:gd name="connsiteX7" fmla="*/ 0 w 4088963"/>
              <a:gd name="connsiteY7" fmla="*/ 0 h 685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8963" h="6857508">
                <a:moveTo>
                  <a:pt x="0" y="6857508"/>
                </a:moveTo>
                <a:lnTo>
                  <a:pt x="4082466" y="6857508"/>
                </a:lnTo>
                <a:lnTo>
                  <a:pt x="4082466" y="6844756"/>
                </a:lnTo>
                <a:lnTo>
                  <a:pt x="4088963" y="6844756"/>
                </a:lnTo>
                <a:lnTo>
                  <a:pt x="4088963" y="5223397"/>
                </a:lnTo>
                <a:lnTo>
                  <a:pt x="4082466" y="5223397"/>
                </a:lnTo>
                <a:lnTo>
                  <a:pt x="4082466" y="0"/>
                </a:lnTo>
                <a:lnTo>
                  <a:pt x="0" y="0"/>
                </a:lnTo>
                <a:close/>
              </a:path>
            </a:pathLst>
          </a:custGeom>
          <a:gradFill flip="none" rotWithShape="1">
            <a:gsLst>
              <a:gs pos="100000">
                <a:schemeClr val="accent1">
                  <a:alpha val="79000"/>
                </a:schemeClr>
              </a:gs>
              <a:gs pos="34000">
                <a:schemeClr val="tx1">
                  <a:alpha val="0"/>
                </a:schemeClr>
              </a:gs>
            </a:gsLst>
            <a:lin ang="2700000" scaled="1"/>
            <a:tileRect/>
          </a:gradFill>
          <a:ln w="14480" cap="flat">
            <a:noFill/>
            <a:prstDash val="solid"/>
            <a:miter/>
          </a:ln>
        </p:spPr>
        <p:txBody>
          <a:bodyPr wrap="square" rtlCol="0" anchor="ctr">
            <a:noAutofit/>
          </a:bodyPr>
          <a:lstStyle>
            <a:lvl1pPr>
              <a:defRPr lang="en-AU" sz="1800" dirty="0">
                <a:solidFill>
                  <a:schemeClr val="tx1"/>
                </a:solidFill>
              </a:defRPr>
            </a:lvl1pPr>
          </a:lstStyle>
          <a:p>
            <a:pPr lvl="0"/>
            <a:r>
              <a:rPr lang="en-US" dirty="0"/>
              <a:t> </a:t>
            </a:r>
            <a:endParaRPr lang="en-AU" dirty="0"/>
          </a:p>
        </p:txBody>
      </p:sp>
      <p:sp>
        <p:nvSpPr>
          <p:cNvPr id="19" name="Picture Placeholder 18">
            <a:extLst>
              <a:ext uri="{FF2B5EF4-FFF2-40B4-BE49-F238E27FC236}">
                <a16:creationId xmlns:a16="http://schemas.microsoft.com/office/drawing/2014/main" id="{2D3E74F8-FA5A-4025-A701-02F364DB2A54}"/>
              </a:ext>
            </a:extLst>
          </p:cNvPr>
          <p:cNvSpPr>
            <a:spLocks noGrp="1"/>
          </p:cNvSpPr>
          <p:nvPr>
            <p:ph type="pic" sz="quarter" idx="22" hasCustomPrompt="1"/>
          </p:nvPr>
        </p:nvSpPr>
        <p:spPr>
          <a:xfrm>
            <a:off x="8125074" y="-3"/>
            <a:ext cx="4066927" cy="6858001"/>
          </a:xfrm>
          <a:custGeom>
            <a:avLst/>
            <a:gdLst>
              <a:gd name="connsiteX0" fmla="*/ 0 w 4066927"/>
              <a:gd name="connsiteY0" fmla="*/ 0 h 6858001"/>
              <a:gd name="connsiteX1" fmla="*/ 4066927 w 4066927"/>
              <a:gd name="connsiteY1" fmla="*/ 0 h 6858001"/>
              <a:gd name="connsiteX2" fmla="*/ 4066927 w 4066927"/>
              <a:gd name="connsiteY2" fmla="*/ 6858001 h 6858001"/>
              <a:gd name="connsiteX3" fmla="*/ 1853351 w 4066927"/>
              <a:gd name="connsiteY3" fmla="*/ 6858001 h 6858001"/>
              <a:gd name="connsiteX4" fmla="*/ 1853351 w 4066927"/>
              <a:gd name="connsiteY4" fmla="*/ 6857886 h 6858001"/>
              <a:gd name="connsiteX5" fmla="*/ 1743436 w 4066927"/>
              <a:gd name="connsiteY5" fmla="*/ 6857886 h 6858001"/>
              <a:gd name="connsiteX6" fmla="*/ 8175 w 4066927"/>
              <a:gd name="connsiteY6" fmla="*/ 5022173 h 6858001"/>
              <a:gd name="connsiteX7" fmla="*/ 0 w 4066927"/>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6927" h="6858001">
                <a:moveTo>
                  <a:pt x="0" y="0"/>
                </a:moveTo>
                <a:lnTo>
                  <a:pt x="4066927" y="0"/>
                </a:lnTo>
                <a:lnTo>
                  <a:pt x="4066927"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7" name="Footer Placeholder 6">
            <a:extLst>
              <a:ext uri="{FF2B5EF4-FFF2-40B4-BE49-F238E27FC236}">
                <a16:creationId xmlns:a16="http://schemas.microsoft.com/office/drawing/2014/main" id="{EEA16CAE-14B9-4A43-877B-E46EF044168C}"/>
              </a:ext>
            </a:extLst>
          </p:cNvPr>
          <p:cNvSpPr>
            <a:spLocks noGrp="1"/>
          </p:cNvSpPr>
          <p:nvPr>
            <p:ph type="ftr" sz="quarter" idx="20"/>
          </p:nvPr>
        </p:nvSpPr>
        <p:spPr/>
        <p:txBody>
          <a:bodyPr/>
          <a:lstStyle/>
          <a:p>
            <a:endParaRPr lang="en-AU" dirty="0"/>
          </a:p>
        </p:txBody>
      </p:sp>
      <p:sp>
        <p:nvSpPr>
          <p:cNvPr id="8" name="Slide Number Placeholder 7">
            <a:extLst>
              <a:ext uri="{FF2B5EF4-FFF2-40B4-BE49-F238E27FC236}">
                <a16:creationId xmlns:a16="http://schemas.microsoft.com/office/drawing/2014/main" id="{195BFC0C-3AAF-4677-B586-CD5CBF731F79}"/>
              </a:ext>
            </a:extLst>
          </p:cNvPr>
          <p:cNvSpPr>
            <a:spLocks noGrp="1"/>
          </p:cNvSpPr>
          <p:nvPr>
            <p:ph type="sldNum" sz="quarter" idx="21"/>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21" name="Title 1">
            <a:extLst>
              <a:ext uri="{FF2B5EF4-FFF2-40B4-BE49-F238E27FC236}">
                <a16:creationId xmlns:a16="http://schemas.microsoft.com/office/drawing/2014/main" id="{FDE1070F-73A4-4C19-B1CF-FB38DA047EC1}"/>
              </a:ext>
            </a:extLst>
          </p:cNvPr>
          <p:cNvSpPr>
            <a:spLocks noGrp="1"/>
          </p:cNvSpPr>
          <p:nvPr>
            <p:ph type="title"/>
          </p:nvPr>
        </p:nvSpPr>
        <p:spPr>
          <a:xfrm>
            <a:off x="695326" y="763200"/>
            <a:ext cx="7096125" cy="503510"/>
          </a:xfrm>
        </p:spPr>
        <p:txBody>
          <a:bodyPr anchor="t">
            <a:noAutofit/>
          </a:bodyPr>
          <a:lstStyle>
            <a:lvl1pPr>
              <a:defRPr sz="3800"/>
            </a:lvl1pPr>
          </a:lstStyle>
          <a:p>
            <a:r>
              <a:rPr lang="en-US"/>
              <a:t>Click to edit Master title style</a:t>
            </a:r>
            <a:endParaRPr lang="en-AU" dirty="0"/>
          </a:p>
        </p:txBody>
      </p:sp>
      <p:sp>
        <p:nvSpPr>
          <p:cNvPr id="25" name="Content Placeholder 24">
            <a:extLst>
              <a:ext uri="{FF2B5EF4-FFF2-40B4-BE49-F238E27FC236}">
                <a16:creationId xmlns:a16="http://schemas.microsoft.com/office/drawing/2014/main" id="{FBA097BA-93E9-4864-A12D-108034747944}"/>
              </a:ext>
            </a:extLst>
          </p:cNvPr>
          <p:cNvSpPr>
            <a:spLocks noGrp="1"/>
          </p:cNvSpPr>
          <p:nvPr>
            <p:ph sz="quarter" idx="23"/>
          </p:nvPr>
        </p:nvSpPr>
        <p:spPr>
          <a:xfrm>
            <a:off x="695326" y="2030400"/>
            <a:ext cx="7096124" cy="4064400"/>
          </a:xfrm>
          <a:custGeom>
            <a:avLst/>
            <a:gdLst>
              <a:gd name="connsiteX0" fmla="*/ 0 w 7096124"/>
              <a:gd name="connsiteY0" fmla="*/ 0 h 3240087"/>
              <a:gd name="connsiteX1" fmla="*/ 7096124 w 7096124"/>
              <a:gd name="connsiteY1" fmla="*/ 0 h 3240087"/>
              <a:gd name="connsiteX2" fmla="*/ 7096124 w 7096124"/>
              <a:gd name="connsiteY2" fmla="*/ 3240087 h 3240087"/>
              <a:gd name="connsiteX3" fmla="*/ 0 w 709612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7096124" h="3240087">
                <a:moveTo>
                  <a:pt x="0" y="0"/>
                </a:moveTo>
                <a:lnTo>
                  <a:pt x="7096124" y="0"/>
                </a:lnTo>
                <a:lnTo>
                  <a:pt x="7096124" y="3240087"/>
                </a:lnTo>
                <a:lnTo>
                  <a:pt x="0" y="3240087"/>
                </a:lnTo>
                <a:close/>
              </a:path>
            </a:pathLst>
          </a:custGeom>
        </p:spPr>
        <p:txBody>
          <a:bodyPr vert="horz" wrap="square" lIns="0" tIns="0" rIns="0" bIns="0" rtlCol="0">
            <a:noAutofit/>
          </a:bodyPr>
          <a:lstStyle>
            <a:lvl1pPr>
              <a:defRPr lang="en-US" sz="1400" dirty="0" smtClean="0"/>
            </a:lvl1pPr>
            <a:lvl2pPr>
              <a:defRPr lang="en-US" sz="1400" dirty="0" smtClean="0"/>
            </a:lvl2pPr>
            <a:lvl3pPr>
              <a:defRPr lang="en-US" sz="1400" dirty="0" smtClean="0"/>
            </a:lvl3pPr>
            <a:lvl4pPr>
              <a:defRPr lang="en-US" sz="1400" dirty="0" smtClean="0"/>
            </a:lvl4pPr>
            <a:lvl5pPr>
              <a:defRPr lang="en-AU" sz="1400" dirty="0"/>
            </a:lvl5pPr>
          </a:lstStyle>
          <a:p>
            <a:pPr lvl="0">
              <a:lnSpc>
                <a:spcPct val="100000"/>
              </a:lnSpc>
              <a:spcAft>
                <a:spcPts val="1200"/>
              </a:spcAft>
            </a:pPr>
            <a:r>
              <a:rPr lang="en-US"/>
              <a:t>Click to edit Master text styles</a:t>
            </a:r>
          </a:p>
          <a:p>
            <a:pPr lvl="1">
              <a:lnSpc>
                <a:spcPct val="100000"/>
              </a:lnSpc>
              <a:spcAft>
                <a:spcPts val="1200"/>
              </a:spcAft>
            </a:pPr>
            <a:r>
              <a:rPr lang="en-US"/>
              <a:t>Second level</a:t>
            </a:r>
          </a:p>
          <a:p>
            <a:pPr lvl="2">
              <a:lnSpc>
                <a:spcPct val="100000"/>
              </a:lnSpc>
              <a:spcAft>
                <a:spcPts val="1200"/>
              </a:spcAft>
            </a:pPr>
            <a:r>
              <a:rPr lang="en-US"/>
              <a:t>Third level</a:t>
            </a:r>
          </a:p>
          <a:p>
            <a:pPr lvl="3">
              <a:lnSpc>
                <a:spcPct val="100000"/>
              </a:lnSpc>
              <a:spcAft>
                <a:spcPts val="1200"/>
              </a:spcAft>
            </a:pPr>
            <a:r>
              <a:rPr lang="en-US"/>
              <a:t>Fourth level</a:t>
            </a:r>
          </a:p>
          <a:p>
            <a:pPr lvl="4">
              <a:lnSpc>
                <a:spcPct val="100000"/>
              </a:lnSpc>
              <a:spcAft>
                <a:spcPts val="1200"/>
              </a:spcAft>
            </a:pPr>
            <a:r>
              <a:rPr lang="en-US"/>
              <a:t>Fifth level</a:t>
            </a:r>
            <a:endParaRPr lang="en-AU" dirty="0"/>
          </a:p>
        </p:txBody>
      </p:sp>
      <p:sp>
        <p:nvSpPr>
          <p:cNvPr id="31" name="Text Placeholder 5">
            <a:extLst>
              <a:ext uri="{FF2B5EF4-FFF2-40B4-BE49-F238E27FC236}">
                <a16:creationId xmlns:a16="http://schemas.microsoft.com/office/drawing/2014/main" id="{C6C5E2F5-0061-4600-A426-EB0BCA3B0D86}"/>
              </a:ext>
            </a:extLst>
          </p:cNvPr>
          <p:cNvSpPr>
            <a:spLocks noGrp="1"/>
          </p:cNvSpPr>
          <p:nvPr>
            <p:ph type="body" sz="quarter" idx="31" hasCustomPrompt="1"/>
          </p:nvPr>
        </p:nvSpPr>
        <p:spPr>
          <a:xfrm>
            <a:off x="695325" y="1364400"/>
            <a:ext cx="7096125"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431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with Image Two Thirds Alt">
    <p:bg>
      <p:bgPr>
        <a:solidFill>
          <a:schemeClr val="accent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795A59A-32A0-4E4F-ADE5-B079E4BC191A}"/>
              </a:ext>
            </a:extLst>
          </p:cNvPr>
          <p:cNvSpPr>
            <a:spLocks noGrp="1"/>
          </p:cNvSpPr>
          <p:nvPr>
            <p:ph type="pic" sz="quarter" idx="23" hasCustomPrompt="1"/>
          </p:nvPr>
        </p:nvSpPr>
        <p:spPr>
          <a:xfrm>
            <a:off x="4400549" y="0"/>
            <a:ext cx="7810872" cy="6872511"/>
          </a:xfrm>
          <a:custGeom>
            <a:avLst/>
            <a:gdLst>
              <a:gd name="connsiteX0" fmla="*/ 0 w 7810872"/>
              <a:gd name="connsiteY0" fmla="*/ 0 h 6858001"/>
              <a:gd name="connsiteX1" fmla="*/ 1224557 w 7810872"/>
              <a:gd name="connsiteY1" fmla="*/ 0 h 6858001"/>
              <a:gd name="connsiteX2" fmla="*/ 6586315 w 7810872"/>
              <a:gd name="connsiteY2" fmla="*/ 0 h 6858001"/>
              <a:gd name="connsiteX3" fmla="*/ 7810872 w 7810872"/>
              <a:gd name="connsiteY3" fmla="*/ 0 h 6858001"/>
              <a:gd name="connsiteX4" fmla="*/ 7810872 w 7810872"/>
              <a:gd name="connsiteY4" fmla="*/ 6858001 h 6858001"/>
              <a:gd name="connsiteX5" fmla="*/ 6586315 w 7810872"/>
              <a:gd name="connsiteY5" fmla="*/ 6858001 h 6858001"/>
              <a:gd name="connsiteX6" fmla="*/ 3077908 w 7810872"/>
              <a:gd name="connsiteY6" fmla="*/ 6858001 h 6858001"/>
              <a:gd name="connsiteX7" fmla="*/ 1853351 w 7810872"/>
              <a:gd name="connsiteY7" fmla="*/ 6858001 h 6858001"/>
              <a:gd name="connsiteX8" fmla="*/ 1853351 w 7810872"/>
              <a:gd name="connsiteY8" fmla="*/ 6857886 h 6858001"/>
              <a:gd name="connsiteX9" fmla="*/ 1743436 w 7810872"/>
              <a:gd name="connsiteY9" fmla="*/ 6857886 h 6858001"/>
              <a:gd name="connsiteX10" fmla="*/ 8175 w 7810872"/>
              <a:gd name="connsiteY10" fmla="*/ 5022173 h 6858001"/>
              <a:gd name="connsiteX11" fmla="*/ 0 w 7810872"/>
              <a:gd name="connsiteY11"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10872" h="6858001">
                <a:moveTo>
                  <a:pt x="0" y="0"/>
                </a:moveTo>
                <a:lnTo>
                  <a:pt x="1224557" y="0"/>
                </a:lnTo>
                <a:lnTo>
                  <a:pt x="6586315" y="0"/>
                </a:lnTo>
                <a:lnTo>
                  <a:pt x="7810872" y="0"/>
                </a:lnTo>
                <a:lnTo>
                  <a:pt x="7810872" y="6858001"/>
                </a:lnTo>
                <a:lnTo>
                  <a:pt x="6586315" y="6858001"/>
                </a:lnTo>
                <a:lnTo>
                  <a:pt x="3077908"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9" name="TextBox 8">
            <a:extLst>
              <a:ext uri="{FF2B5EF4-FFF2-40B4-BE49-F238E27FC236}">
                <a16:creationId xmlns:a16="http://schemas.microsoft.com/office/drawing/2014/main" id="{43322D7A-8171-44C9-AFA6-24E34B78763E}"/>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16" name="Content Placeholder 15">
            <a:extLst>
              <a:ext uri="{FF2B5EF4-FFF2-40B4-BE49-F238E27FC236}">
                <a16:creationId xmlns:a16="http://schemas.microsoft.com/office/drawing/2014/main" id="{0A71569F-BB25-4674-BADB-F4162EFAC7FD}"/>
              </a:ext>
            </a:extLst>
          </p:cNvPr>
          <p:cNvSpPr>
            <a:spLocks noGrp="1"/>
          </p:cNvSpPr>
          <p:nvPr>
            <p:ph sz="quarter" idx="24"/>
          </p:nvPr>
        </p:nvSpPr>
        <p:spPr>
          <a:xfrm>
            <a:off x="695326" y="2030400"/>
            <a:ext cx="3384549" cy="4206912"/>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wrap="square">
            <a:noAutofit/>
          </a:bodyPr>
          <a:lstStyle>
            <a:lvl1pPr>
              <a:spcAft>
                <a:spcPts val="1200"/>
              </a:spcAft>
              <a:defRPr sz="1400">
                <a:solidFill>
                  <a:schemeClr val="bg1"/>
                </a:solidFill>
              </a:defRPr>
            </a:lvl1pPr>
            <a:lvl2pPr>
              <a:spcAft>
                <a:spcPts val="1200"/>
              </a:spcAft>
              <a:defRPr sz="1400">
                <a:solidFill>
                  <a:schemeClr val="bg1"/>
                </a:solidFill>
              </a:defRPr>
            </a:lvl2pPr>
            <a:lvl3pPr>
              <a:spcAft>
                <a:spcPts val="1200"/>
              </a:spcAft>
              <a:buClr>
                <a:schemeClr val="bg1"/>
              </a:buClr>
              <a:defRPr sz="1400">
                <a:solidFill>
                  <a:schemeClr val="bg1"/>
                </a:solidFill>
              </a:defRPr>
            </a:lvl3pPr>
            <a:lvl4pPr>
              <a:spcAft>
                <a:spcPts val="1200"/>
              </a:spcAft>
              <a:defRPr sz="1400">
                <a:solidFill>
                  <a:schemeClr val="bg1"/>
                </a:solidFill>
              </a:defRPr>
            </a:lvl4pPr>
            <a:lvl5pPr>
              <a:spcAft>
                <a:spcPts val="1200"/>
              </a:spcAft>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20" name="Title 1">
            <a:extLst>
              <a:ext uri="{FF2B5EF4-FFF2-40B4-BE49-F238E27FC236}">
                <a16:creationId xmlns:a16="http://schemas.microsoft.com/office/drawing/2014/main" id="{BA46BE02-73A4-478B-91B5-60E3126AD077}"/>
              </a:ext>
            </a:extLst>
          </p:cNvPr>
          <p:cNvSpPr>
            <a:spLocks noGrp="1"/>
          </p:cNvSpPr>
          <p:nvPr>
            <p:ph type="title" hasCustomPrompt="1"/>
          </p:nvPr>
        </p:nvSpPr>
        <p:spPr>
          <a:xfrm>
            <a:off x="695327" y="763200"/>
            <a:ext cx="3384548" cy="503510"/>
          </a:xfrm>
        </p:spPr>
        <p:txBody>
          <a:bodyPr anchor="t">
            <a:noAutofit/>
          </a:bodyPr>
          <a:lstStyle>
            <a:lvl1pPr>
              <a:defRPr sz="3800">
                <a:solidFill>
                  <a:schemeClr val="bg1"/>
                </a:solidFill>
              </a:defRPr>
            </a:lvl1pPr>
          </a:lstStyle>
          <a:p>
            <a:r>
              <a:rPr lang="en-US" dirty="0"/>
              <a:t>Title here</a:t>
            </a:r>
            <a:endParaRPr lang="en-AU" dirty="0"/>
          </a:p>
        </p:txBody>
      </p:sp>
      <p:sp>
        <p:nvSpPr>
          <p:cNvPr id="21" name="Text Placeholder 5">
            <a:extLst>
              <a:ext uri="{FF2B5EF4-FFF2-40B4-BE49-F238E27FC236}">
                <a16:creationId xmlns:a16="http://schemas.microsoft.com/office/drawing/2014/main" id="{1B3E6F15-268B-42EB-A1DC-9E9E18BCA2E7}"/>
              </a:ext>
            </a:extLst>
          </p:cNvPr>
          <p:cNvSpPr>
            <a:spLocks noGrp="1"/>
          </p:cNvSpPr>
          <p:nvPr>
            <p:ph type="body" sz="quarter" idx="31" hasCustomPrompt="1"/>
          </p:nvPr>
        </p:nvSpPr>
        <p:spPr>
          <a:xfrm>
            <a:off x="695326" y="1364400"/>
            <a:ext cx="3384548" cy="506132"/>
          </a:xfrm>
          <a:prstGeom prst="rect">
            <a:avLst/>
          </a:prstGeom>
        </p:spPr>
        <p:txBody>
          <a:bodyPr>
            <a:noAutofit/>
          </a:bodyPr>
          <a:lstStyle>
            <a:lvl1pPr>
              <a:lnSpc>
                <a:spcPct val="100000"/>
              </a:lnSpc>
              <a:defRPr sz="1600" b="0">
                <a:solidFill>
                  <a:schemeClr val="bg1"/>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42604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with Image Half Alt">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4E0D937-BE88-4584-B716-79FDE92B735A}"/>
              </a:ext>
            </a:extLst>
          </p:cNvPr>
          <p:cNvSpPr>
            <a:spLocks noGrp="1"/>
          </p:cNvSpPr>
          <p:nvPr>
            <p:ph type="pic" sz="quarter" idx="22" hasCustomPrompt="1"/>
          </p:nvPr>
        </p:nvSpPr>
        <p:spPr>
          <a:xfrm>
            <a:off x="5605685" y="0"/>
            <a:ext cx="6586315" cy="6887025"/>
          </a:xfrm>
          <a:custGeom>
            <a:avLst/>
            <a:gdLst>
              <a:gd name="connsiteX0" fmla="*/ 0 w 6586315"/>
              <a:gd name="connsiteY0" fmla="*/ 0 h 6858001"/>
              <a:gd name="connsiteX1" fmla="*/ 6586315 w 6586315"/>
              <a:gd name="connsiteY1" fmla="*/ 0 h 6858001"/>
              <a:gd name="connsiteX2" fmla="*/ 6586315 w 6586315"/>
              <a:gd name="connsiteY2" fmla="*/ 6858001 h 6858001"/>
              <a:gd name="connsiteX3" fmla="*/ 1853351 w 6586315"/>
              <a:gd name="connsiteY3" fmla="*/ 6858001 h 6858001"/>
              <a:gd name="connsiteX4" fmla="*/ 1853351 w 6586315"/>
              <a:gd name="connsiteY4" fmla="*/ 6857886 h 6858001"/>
              <a:gd name="connsiteX5" fmla="*/ 1743436 w 6586315"/>
              <a:gd name="connsiteY5" fmla="*/ 6857886 h 6858001"/>
              <a:gd name="connsiteX6" fmla="*/ 8175 w 6586315"/>
              <a:gd name="connsiteY6" fmla="*/ 5022173 h 6858001"/>
              <a:gd name="connsiteX7" fmla="*/ 0 w 6586315"/>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6315" h="6858001">
                <a:moveTo>
                  <a:pt x="0" y="0"/>
                </a:moveTo>
                <a:lnTo>
                  <a:pt x="6586315" y="0"/>
                </a:lnTo>
                <a:lnTo>
                  <a:pt x="6586315"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3" name="Footer Placeholder 2">
            <a:extLst>
              <a:ext uri="{FF2B5EF4-FFF2-40B4-BE49-F238E27FC236}">
                <a16:creationId xmlns:a16="http://schemas.microsoft.com/office/drawing/2014/main" id="{BE05E8E5-FC3F-4B02-8560-314161E65934}"/>
              </a:ext>
            </a:extLst>
          </p:cNvPr>
          <p:cNvSpPr>
            <a:spLocks noGrp="1"/>
          </p:cNvSpPr>
          <p:nvPr>
            <p:ph type="ftr" sz="quarter" idx="10"/>
          </p:nvPr>
        </p:nvSpPr>
        <p:spPr/>
        <p:txBody>
          <a:bodyPr/>
          <a:lstStyle>
            <a:lvl1pPr>
              <a:defRPr b="0">
                <a:solidFill>
                  <a:schemeClr val="bg1"/>
                </a:solidFill>
              </a:defRPr>
            </a:lvl1pPr>
          </a:lstStyle>
          <a:p>
            <a:endParaRPr lang="en-AU" dirty="0"/>
          </a:p>
        </p:txBody>
      </p:sp>
      <p:sp>
        <p:nvSpPr>
          <p:cNvPr id="4" name="Slide Number Placeholder 3">
            <a:extLst>
              <a:ext uri="{FF2B5EF4-FFF2-40B4-BE49-F238E27FC236}">
                <a16:creationId xmlns:a16="http://schemas.microsoft.com/office/drawing/2014/main" id="{5B783E44-C534-44A2-8F6E-F9372FE5C6E2}"/>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4" name="TextBox 13">
            <a:extLst>
              <a:ext uri="{FF2B5EF4-FFF2-40B4-BE49-F238E27FC236}">
                <a16:creationId xmlns:a16="http://schemas.microsoft.com/office/drawing/2014/main" id="{54B152F0-B857-4837-AD26-E55058B68A12}"/>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sp>
        <p:nvSpPr>
          <p:cNvPr id="20" name="Content Placeholder 19">
            <a:extLst>
              <a:ext uri="{FF2B5EF4-FFF2-40B4-BE49-F238E27FC236}">
                <a16:creationId xmlns:a16="http://schemas.microsoft.com/office/drawing/2014/main" id="{7EFD1972-8EA7-4ECA-B4BE-8591D45B72CC}"/>
              </a:ext>
            </a:extLst>
          </p:cNvPr>
          <p:cNvSpPr>
            <a:spLocks noGrp="1"/>
          </p:cNvSpPr>
          <p:nvPr>
            <p:ph sz="quarter" idx="24"/>
          </p:nvPr>
        </p:nvSpPr>
        <p:spPr>
          <a:xfrm>
            <a:off x="695326" y="2030400"/>
            <a:ext cx="4536578" cy="4278920"/>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vert="horz" wrap="square" lIns="0" tIns="0" rIns="0" bIns="0" rtlCol="0">
            <a:noAutofit/>
          </a:bodyPr>
          <a:lstStyle>
            <a:lvl1pPr>
              <a:defRPr lang="en-US" sz="1400" dirty="0" smtClean="0">
                <a:solidFill>
                  <a:schemeClr val="bg1"/>
                </a:solidFill>
              </a:defRPr>
            </a:lvl1pPr>
            <a:lvl2pPr>
              <a:defRPr lang="en-US" sz="1400" dirty="0" smtClean="0">
                <a:solidFill>
                  <a:schemeClr val="bg1"/>
                </a:solidFill>
              </a:defRPr>
            </a:lvl2pPr>
            <a:lvl3pPr>
              <a:defRPr lang="en-US" sz="1400" dirty="0" smtClean="0">
                <a:solidFill>
                  <a:schemeClr val="bg1"/>
                </a:solidFill>
              </a:defRPr>
            </a:lvl3pPr>
            <a:lvl4pPr>
              <a:defRPr lang="en-US" sz="1400" dirty="0" smtClean="0">
                <a:solidFill>
                  <a:schemeClr val="bg1"/>
                </a:solidFill>
              </a:defRPr>
            </a:lvl4pPr>
            <a:lvl5pPr>
              <a:defRPr lang="en-AU" sz="1400" dirty="0">
                <a:solidFill>
                  <a:schemeClr val="bg1"/>
                </a:solidFill>
              </a:defRPr>
            </a:lvl5pPr>
          </a:lstStyle>
          <a:p>
            <a:pPr lvl="0">
              <a:spcAft>
                <a:spcPts val="1200"/>
              </a:spcAft>
            </a:pPr>
            <a:r>
              <a:rPr lang="en-US"/>
              <a:t>Click to edit Master text styles</a:t>
            </a:r>
          </a:p>
          <a:p>
            <a:pPr lvl="1">
              <a:spcAft>
                <a:spcPts val="1200"/>
              </a:spcAft>
            </a:pPr>
            <a:r>
              <a:rPr lang="en-US"/>
              <a:t>Second level</a:t>
            </a:r>
          </a:p>
          <a:p>
            <a:pPr lvl="2">
              <a:spcAft>
                <a:spcPts val="1200"/>
              </a:spcAft>
            </a:pPr>
            <a:r>
              <a:rPr lang="en-US"/>
              <a:t>Third level</a:t>
            </a:r>
          </a:p>
          <a:p>
            <a:pPr lvl="3">
              <a:spcAft>
                <a:spcPts val="1200"/>
              </a:spcAft>
            </a:pPr>
            <a:r>
              <a:rPr lang="en-US"/>
              <a:t>Fourth level</a:t>
            </a:r>
          </a:p>
          <a:p>
            <a:pPr lvl="4">
              <a:spcAft>
                <a:spcPts val="1200"/>
              </a:spcAft>
            </a:pPr>
            <a:r>
              <a:rPr lang="en-US"/>
              <a:t>Fifth level</a:t>
            </a:r>
            <a:endParaRPr lang="en-AU" dirty="0"/>
          </a:p>
        </p:txBody>
      </p:sp>
      <p:sp>
        <p:nvSpPr>
          <p:cNvPr id="21" name="Title 1">
            <a:extLst>
              <a:ext uri="{FF2B5EF4-FFF2-40B4-BE49-F238E27FC236}">
                <a16:creationId xmlns:a16="http://schemas.microsoft.com/office/drawing/2014/main" id="{6086D5B7-49D4-45BF-9DA6-AAB93DAE779F}"/>
              </a:ext>
            </a:extLst>
          </p:cNvPr>
          <p:cNvSpPr>
            <a:spLocks noGrp="1"/>
          </p:cNvSpPr>
          <p:nvPr>
            <p:ph type="title" hasCustomPrompt="1"/>
          </p:nvPr>
        </p:nvSpPr>
        <p:spPr>
          <a:xfrm>
            <a:off x="695327" y="763200"/>
            <a:ext cx="4536578" cy="503510"/>
          </a:xfrm>
        </p:spPr>
        <p:txBody>
          <a:bodyPr anchor="t">
            <a:noAutofit/>
          </a:bodyPr>
          <a:lstStyle>
            <a:lvl1pPr>
              <a:defRPr sz="3800">
                <a:solidFill>
                  <a:schemeClr val="bg1"/>
                </a:solidFill>
              </a:defRPr>
            </a:lvl1pPr>
          </a:lstStyle>
          <a:p>
            <a:r>
              <a:rPr lang="en-US" dirty="0"/>
              <a:t>Title here</a:t>
            </a:r>
            <a:endParaRPr lang="en-AU" dirty="0"/>
          </a:p>
        </p:txBody>
      </p:sp>
      <p:sp>
        <p:nvSpPr>
          <p:cNvPr id="22" name="Text Placeholder 5">
            <a:extLst>
              <a:ext uri="{FF2B5EF4-FFF2-40B4-BE49-F238E27FC236}">
                <a16:creationId xmlns:a16="http://schemas.microsoft.com/office/drawing/2014/main" id="{6C6C5F7B-FB99-4491-8B47-FF6117F53B75}"/>
              </a:ext>
            </a:extLst>
          </p:cNvPr>
          <p:cNvSpPr>
            <a:spLocks noGrp="1"/>
          </p:cNvSpPr>
          <p:nvPr>
            <p:ph type="body" sz="quarter" idx="31" hasCustomPrompt="1"/>
          </p:nvPr>
        </p:nvSpPr>
        <p:spPr>
          <a:xfrm>
            <a:off x="695326" y="1364400"/>
            <a:ext cx="4536578" cy="506132"/>
          </a:xfrm>
          <a:prstGeom prst="rect">
            <a:avLst/>
          </a:prstGeom>
        </p:spPr>
        <p:txBody>
          <a:bodyPr>
            <a:noAutofit/>
          </a:bodyPr>
          <a:lstStyle>
            <a:lvl1pPr>
              <a:lnSpc>
                <a:spcPct val="100000"/>
              </a:lnSpc>
              <a:defRPr sz="1600" b="0">
                <a:solidFill>
                  <a:schemeClr val="bg1"/>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33336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with Image One Third Alt">
    <p:bg>
      <p:bgPr>
        <a:solidFill>
          <a:schemeClr val="accent1"/>
        </a:solid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740DF0C2-28B5-445A-B99A-61CA30EFB414}"/>
              </a:ext>
            </a:extLst>
          </p:cNvPr>
          <p:cNvSpPr>
            <a:spLocks noGrp="1"/>
          </p:cNvSpPr>
          <p:nvPr>
            <p:ph type="body" sz="quarter" idx="32" hasCustomPrompt="1"/>
          </p:nvPr>
        </p:nvSpPr>
        <p:spPr>
          <a:xfrm flipV="1">
            <a:off x="8103037" y="245"/>
            <a:ext cx="4088963" cy="6857508"/>
          </a:xfrm>
          <a:custGeom>
            <a:avLst/>
            <a:gdLst>
              <a:gd name="connsiteX0" fmla="*/ 0 w 4088963"/>
              <a:gd name="connsiteY0" fmla="*/ 6857508 h 6857508"/>
              <a:gd name="connsiteX1" fmla="*/ 4082466 w 4088963"/>
              <a:gd name="connsiteY1" fmla="*/ 6857508 h 6857508"/>
              <a:gd name="connsiteX2" fmla="*/ 4082466 w 4088963"/>
              <a:gd name="connsiteY2" fmla="*/ 6844756 h 6857508"/>
              <a:gd name="connsiteX3" fmla="*/ 4088963 w 4088963"/>
              <a:gd name="connsiteY3" fmla="*/ 6844756 h 6857508"/>
              <a:gd name="connsiteX4" fmla="*/ 4088963 w 4088963"/>
              <a:gd name="connsiteY4" fmla="*/ 5223397 h 6857508"/>
              <a:gd name="connsiteX5" fmla="*/ 4082466 w 4088963"/>
              <a:gd name="connsiteY5" fmla="*/ 5223397 h 6857508"/>
              <a:gd name="connsiteX6" fmla="*/ 4082466 w 4088963"/>
              <a:gd name="connsiteY6" fmla="*/ 0 h 6857508"/>
              <a:gd name="connsiteX7" fmla="*/ 0 w 4088963"/>
              <a:gd name="connsiteY7" fmla="*/ 0 h 685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8963" h="6857508">
                <a:moveTo>
                  <a:pt x="0" y="6857508"/>
                </a:moveTo>
                <a:lnTo>
                  <a:pt x="4082466" y="6857508"/>
                </a:lnTo>
                <a:lnTo>
                  <a:pt x="4082466" y="6844756"/>
                </a:lnTo>
                <a:lnTo>
                  <a:pt x="4088963" y="6844756"/>
                </a:lnTo>
                <a:lnTo>
                  <a:pt x="4088963" y="5223397"/>
                </a:lnTo>
                <a:lnTo>
                  <a:pt x="4082466" y="5223397"/>
                </a:lnTo>
                <a:lnTo>
                  <a:pt x="4082466" y="0"/>
                </a:lnTo>
                <a:lnTo>
                  <a:pt x="0" y="0"/>
                </a:lnTo>
                <a:close/>
              </a:path>
            </a:pathLst>
          </a:custGeom>
          <a:gradFill flip="none" rotWithShape="1">
            <a:gsLst>
              <a:gs pos="100000">
                <a:schemeClr val="accent1">
                  <a:alpha val="79000"/>
                </a:schemeClr>
              </a:gs>
              <a:gs pos="34000">
                <a:schemeClr val="tx1">
                  <a:alpha val="0"/>
                </a:schemeClr>
              </a:gs>
            </a:gsLst>
            <a:lin ang="2700000" scaled="1"/>
            <a:tileRect/>
          </a:gradFill>
          <a:ln w="14480" cap="flat">
            <a:noFill/>
            <a:prstDash val="solid"/>
            <a:miter/>
          </a:ln>
        </p:spPr>
        <p:txBody>
          <a:bodyPr wrap="square" rtlCol="0" anchor="ctr">
            <a:noAutofit/>
          </a:bodyPr>
          <a:lstStyle>
            <a:lvl1pPr>
              <a:defRPr lang="en-AU" sz="1800" dirty="0">
                <a:solidFill>
                  <a:schemeClr val="tx1"/>
                </a:solidFill>
              </a:defRPr>
            </a:lvl1pPr>
          </a:lstStyle>
          <a:p>
            <a:pPr lvl="0"/>
            <a:r>
              <a:rPr lang="en-US" dirty="0"/>
              <a:t> </a:t>
            </a:r>
            <a:endParaRPr lang="en-AU" dirty="0"/>
          </a:p>
        </p:txBody>
      </p:sp>
      <p:sp>
        <p:nvSpPr>
          <p:cNvPr id="17" name="Picture Placeholder 16">
            <a:extLst>
              <a:ext uri="{FF2B5EF4-FFF2-40B4-BE49-F238E27FC236}">
                <a16:creationId xmlns:a16="http://schemas.microsoft.com/office/drawing/2014/main" id="{5B5D6B1C-6262-4AF0-90EE-88B7D7185125}"/>
              </a:ext>
            </a:extLst>
          </p:cNvPr>
          <p:cNvSpPr>
            <a:spLocks noGrp="1"/>
          </p:cNvSpPr>
          <p:nvPr>
            <p:ph type="pic" sz="quarter" idx="23" hasCustomPrompt="1"/>
          </p:nvPr>
        </p:nvSpPr>
        <p:spPr>
          <a:xfrm>
            <a:off x="8125074" y="1"/>
            <a:ext cx="4066927" cy="6887026"/>
          </a:xfrm>
          <a:custGeom>
            <a:avLst/>
            <a:gdLst>
              <a:gd name="connsiteX0" fmla="*/ 0 w 4066927"/>
              <a:gd name="connsiteY0" fmla="*/ 0 h 6858001"/>
              <a:gd name="connsiteX1" fmla="*/ 4066927 w 4066927"/>
              <a:gd name="connsiteY1" fmla="*/ 0 h 6858001"/>
              <a:gd name="connsiteX2" fmla="*/ 4066927 w 4066927"/>
              <a:gd name="connsiteY2" fmla="*/ 6858001 h 6858001"/>
              <a:gd name="connsiteX3" fmla="*/ 1853351 w 4066927"/>
              <a:gd name="connsiteY3" fmla="*/ 6858001 h 6858001"/>
              <a:gd name="connsiteX4" fmla="*/ 1853351 w 4066927"/>
              <a:gd name="connsiteY4" fmla="*/ 6857886 h 6858001"/>
              <a:gd name="connsiteX5" fmla="*/ 1743436 w 4066927"/>
              <a:gd name="connsiteY5" fmla="*/ 6857886 h 6858001"/>
              <a:gd name="connsiteX6" fmla="*/ 8175 w 4066927"/>
              <a:gd name="connsiteY6" fmla="*/ 5022173 h 6858001"/>
              <a:gd name="connsiteX7" fmla="*/ 0 w 4066927"/>
              <a:gd name="connsiteY7" fmla="*/ 48691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66927" h="6858001">
                <a:moveTo>
                  <a:pt x="0" y="0"/>
                </a:moveTo>
                <a:lnTo>
                  <a:pt x="4066927" y="0"/>
                </a:lnTo>
                <a:lnTo>
                  <a:pt x="4066927" y="6858001"/>
                </a:lnTo>
                <a:lnTo>
                  <a:pt x="1853351" y="6858001"/>
                </a:lnTo>
                <a:lnTo>
                  <a:pt x="1853351" y="6857886"/>
                </a:lnTo>
                <a:lnTo>
                  <a:pt x="1743436" y="6857886"/>
                </a:lnTo>
                <a:cubicBezTo>
                  <a:pt x="791205" y="6568135"/>
                  <a:pt x="91872" y="5809159"/>
                  <a:pt x="8175" y="5022173"/>
                </a:cubicBezTo>
                <a:lnTo>
                  <a:pt x="0" y="4869183"/>
                </a:ln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15" name="TextBox 14">
            <a:extLst>
              <a:ext uri="{FF2B5EF4-FFF2-40B4-BE49-F238E27FC236}">
                <a16:creationId xmlns:a16="http://schemas.microsoft.com/office/drawing/2014/main" id="{52BEE3ED-5C13-4151-AFC4-04F14BD9ECA3}"/>
              </a:ext>
            </a:extLst>
          </p:cNvPr>
          <p:cNvSpPr txBox="1"/>
          <p:nvPr userDrawn="1"/>
        </p:nvSpPr>
        <p:spPr>
          <a:xfrm>
            <a:off x="1" y="-622612"/>
            <a:ext cx="7632171" cy="523220"/>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Clicking along the edge of purple container and change the shape fill colour.</a:t>
            </a:r>
          </a:p>
        </p:txBody>
      </p:sp>
      <p:sp>
        <p:nvSpPr>
          <p:cNvPr id="7" name="Footer Placeholder 6">
            <a:extLst>
              <a:ext uri="{FF2B5EF4-FFF2-40B4-BE49-F238E27FC236}">
                <a16:creationId xmlns:a16="http://schemas.microsoft.com/office/drawing/2014/main" id="{68508C9E-FE7C-44AA-84C7-0471A04346C4}"/>
              </a:ext>
            </a:extLst>
          </p:cNvPr>
          <p:cNvSpPr>
            <a:spLocks noGrp="1"/>
          </p:cNvSpPr>
          <p:nvPr>
            <p:ph type="ftr" sz="quarter" idx="20"/>
          </p:nvPr>
        </p:nvSpPr>
        <p:spPr bwMode="white"/>
        <p:txBody>
          <a:bodyPr/>
          <a:lstStyle>
            <a:lvl1pPr>
              <a:defRPr>
                <a:solidFill>
                  <a:schemeClr val="bg1"/>
                </a:solidFill>
              </a:defRPr>
            </a:lvl1pPr>
          </a:lstStyle>
          <a:p>
            <a:endParaRPr lang="en-AU" dirty="0"/>
          </a:p>
        </p:txBody>
      </p:sp>
      <p:sp>
        <p:nvSpPr>
          <p:cNvPr id="8" name="Slide Number Placeholder 7">
            <a:extLst>
              <a:ext uri="{FF2B5EF4-FFF2-40B4-BE49-F238E27FC236}">
                <a16:creationId xmlns:a16="http://schemas.microsoft.com/office/drawing/2014/main" id="{F52737AE-AB1C-425B-82B5-B5D4E1208032}"/>
              </a:ext>
            </a:extLst>
          </p:cNvPr>
          <p:cNvSpPr>
            <a:spLocks noGrp="1"/>
          </p:cNvSpPr>
          <p:nvPr>
            <p:ph type="sldNum" sz="quarter" idx="21"/>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20" name="Content Placeholder 19">
            <a:extLst>
              <a:ext uri="{FF2B5EF4-FFF2-40B4-BE49-F238E27FC236}">
                <a16:creationId xmlns:a16="http://schemas.microsoft.com/office/drawing/2014/main" id="{AF12626A-8317-4616-9DEA-523330E3B61A}"/>
              </a:ext>
            </a:extLst>
          </p:cNvPr>
          <p:cNvSpPr>
            <a:spLocks noGrp="1"/>
          </p:cNvSpPr>
          <p:nvPr>
            <p:ph sz="quarter" idx="24"/>
          </p:nvPr>
        </p:nvSpPr>
        <p:spPr>
          <a:xfrm>
            <a:off x="695326" y="2030400"/>
            <a:ext cx="7096124" cy="4278920"/>
          </a:xfrm>
          <a:custGeom>
            <a:avLst/>
            <a:gdLst>
              <a:gd name="connsiteX0" fmla="*/ 0 w 4320554"/>
              <a:gd name="connsiteY0" fmla="*/ 0 h 3240087"/>
              <a:gd name="connsiteX1" fmla="*/ 4320554 w 4320554"/>
              <a:gd name="connsiteY1" fmla="*/ 0 h 3240087"/>
              <a:gd name="connsiteX2" fmla="*/ 4320554 w 4320554"/>
              <a:gd name="connsiteY2" fmla="*/ 3240087 h 3240087"/>
              <a:gd name="connsiteX3" fmla="*/ 0 w 4320554"/>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4320554" h="3240087">
                <a:moveTo>
                  <a:pt x="0" y="0"/>
                </a:moveTo>
                <a:lnTo>
                  <a:pt x="4320554" y="0"/>
                </a:lnTo>
                <a:lnTo>
                  <a:pt x="4320554" y="3240087"/>
                </a:lnTo>
                <a:lnTo>
                  <a:pt x="0" y="3240087"/>
                </a:lnTo>
                <a:close/>
              </a:path>
            </a:pathLst>
          </a:custGeom>
        </p:spPr>
        <p:txBody>
          <a:bodyPr vert="horz" wrap="square" lIns="0" tIns="0" rIns="0" bIns="0" rtlCol="0">
            <a:noAutofit/>
          </a:bodyPr>
          <a:lstStyle>
            <a:lvl1pPr>
              <a:defRPr lang="en-US" sz="1400" dirty="0" smtClean="0">
                <a:solidFill>
                  <a:schemeClr val="bg1"/>
                </a:solidFill>
              </a:defRPr>
            </a:lvl1pPr>
            <a:lvl2pPr>
              <a:defRPr lang="en-US" sz="1400" dirty="0" smtClean="0">
                <a:solidFill>
                  <a:schemeClr val="bg1"/>
                </a:solidFill>
              </a:defRPr>
            </a:lvl2pPr>
            <a:lvl3pPr>
              <a:defRPr lang="en-US" sz="1400" dirty="0" smtClean="0">
                <a:solidFill>
                  <a:schemeClr val="bg1"/>
                </a:solidFill>
              </a:defRPr>
            </a:lvl3pPr>
            <a:lvl4pPr>
              <a:defRPr lang="en-US" sz="1400" dirty="0" smtClean="0">
                <a:solidFill>
                  <a:schemeClr val="bg1"/>
                </a:solidFill>
              </a:defRPr>
            </a:lvl4pPr>
            <a:lvl5pPr>
              <a:defRPr lang="en-AU" sz="1400" dirty="0">
                <a:solidFill>
                  <a:schemeClr val="bg1"/>
                </a:solidFill>
              </a:defRPr>
            </a:lvl5pPr>
          </a:lstStyle>
          <a:p>
            <a:pPr lvl="0">
              <a:spcAft>
                <a:spcPts val="1200"/>
              </a:spcAft>
            </a:pPr>
            <a:r>
              <a:rPr lang="en-US"/>
              <a:t>Click to edit Master text styles</a:t>
            </a:r>
          </a:p>
          <a:p>
            <a:pPr lvl="1">
              <a:spcAft>
                <a:spcPts val="1200"/>
              </a:spcAft>
            </a:pPr>
            <a:r>
              <a:rPr lang="en-US"/>
              <a:t>Second level</a:t>
            </a:r>
          </a:p>
          <a:p>
            <a:pPr lvl="2">
              <a:spcAft>
                <a:spcPts val="1200"/>
              </a:spcAft>
            </a:pPr>
            <a:r>
              <a:rPr lang="en-US"/>
              <a:t>Third level</a:t>
            </a:r>
          </a:p>
          <a:p>
            <a:pPr lvl="3">
              <a:spcAft>
                <a:spcPts val="1200"/>
              </a:spcAft>
            </a:pPr>
            <a:r>
              <a:rPr lang="en-US"/>
              <a:t>Fourth level</a:t>
            </a:r>
          </a:p>
          <a:p>
            <a:pPr lvl="4">
              <a:spcAft>
                <a:spcPts val="1200"/>
              </a:spcAft>
            </a:pPr>
            <a:r>
              <a:rPr lang="en-US"/>
              <a:t>Fifth level</a:t>
            </a:r>
            <a:endParaRPr lang="en-AU" dirty="0"/>
          </a:p>
        </p:txBody>
      </p:sp>
      <p:sp>
        <p:nvSpPr>
          <p:cNvPr id="21" name="Title 1">
            <a:extLst>
              <a:ext uri="{FF2B5EF4-FFF2-40B4-BE49-F238E27FC236}">
                <a16:creationId xmlns:a16="http://schemas.microsoft.com/office/drawing/2014/main" id="{9AC21342-65B5-43EB-A61C-CC10FC7BD7B3}"/>
              </a:ext>
            </a:extLst>
          </p:cNvPr>
          <p:cNvSpPr>
            <a:spLocks noGrp="1"/>
          </p:cNvSpPr>
          <p:nvPr>
            <p:ph type="title"/>
          </p:nvPr>
        </p:nvSpPr>
        <p:spPr>
          <a:xfrm>
            <a:off x="695326" y="763200"/>
            <a:ext cx="7096125" cy="503510"/>
          </a:xfrm>
        </p:spPr>
        <p:txBody>
          <a:bodyPr anchor="t">
            <a:noAutofit/>
          </a:bodyPr>
          <a:lstStyle>
            <a:lvl1pPr>
              <a:defRPr sz="3800">
                <a:solidFill>
                  <a:schemeClr val="bg1"/>
                </a:solidFill>
              </a:defRPr>
            </a:lvl1pPr>
          </a:lstStyle>
          <a:p>
            <a:r>
              <a:rPr lang="en-US"/>
              <a:t>Click to edit Master title style</a:t>
            </a:r>
            <a:endParaRPr lang="en-AU" dirty="0"/>
          </a:p>
        </p:txBody>
      </p:sp>
      <p:sp>
        <p:nvSpPr>
          <p:cNvPr id="22" name="Text Placeholder 5">
            <a:extLst>
              <a:ext uri="{FF2B5EF4-FFF2-40B4-BE49-F238E27FC236}">
                <a16:creationId xmlns:a16="http://schemas.microsoft.com/office/drawing/2014/main" id="{09B74B0F-B518-4927-A74F-313B2EC26106}"/>
              </a:ext>
            </a:extLst>
          </p:cNvPr>
          <p:cNvSpPr>
            <a:spLocks noGrp="1"/>
          </p:cNvSpPr>
          <p:nvPr>
            <p:ph type="body" sz="quarter" idx="31" hasCustomPrompt="1"/>
          </p:nvPr>
        </p:nvSpPr>
        <p:spPr>
          <a:xfrm>
            <a:off x="695325" y="1364400"/>
            <a:ext cx="7096125" cy="506132"/>
          </a:xfrm>
          <a:prstGeom prst="rect">
            <a:avLst/>
          </a:prstGeom>
        </p:spPr>
        <p:txBody>
          <a:bodyPr>
            <a:noAutofit/>
          </a:bodyPr>
          <a:lstStyle>
            <a:lvl1pPr>
              <a:lnSpc>
                <a:spcPct val="100000"/>
              </a:lnSpc>
              <a:defRPr sz="1600" b="0">
                <a:solidFill>
                  <a:schemeClr val="bg1"/>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777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3">
    <p:bg>
      <p:bgPr>
        <a:gradFill>
          <a:gsLst>
            <a:gs pos="0">
              <a:schemeClr val="accent1"/>
            </a:gs>
            <a:gs pos="100000">
              <a:schemeClr val="accent2"/>
            </a:gs>
          </a:gsLst>
          <a:lin ang="0" scaled="1"/>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AC95EBE-2B41-83C2-04AE-F53ADADC5543}"/>
              </a:ext>
            </a:extLst>
          </p:cNvPr>
          <p:cNvSpPr>
            <a:spLocks noGrp="1"/>
          </p:cNvSpPr>
          <p:nvPr>
            <p:ph type="pic" sz="quarter" idx="10" hasCustomPrompt="1"/>
          </p:nvPr>
        </p:nvSpPr>
        <p:spPr>
          <a:xfrm>
            <a:off x="-517" y="-1"/>
            <a:ext cx="12192000" cy="6872268"/>
          </a:xfrm>
          <a:custGeom>
            <a:avLst/>
            <a:gdLst>
              <a:gd name="connsiteX0" fmla="*/ 0 w 12192000"/>
              <a:gd name="connsiteY0" fmla="*/ 0 h 6872268"/>
              <a:gd name="connsiteX1" fmla="*/ 12192000 w 12192000"/>
              <a:gd name="connsiteY1" fmla="*/ 0 h 6872268"/>
              <a:gd name="connsiteX2" fmla="*/ 12192000 w 12192000"/>
              <a:gd name="connsiteY2" fmla="*/ 5251292 h 6872268"/>
              <a:gd name="connsiteX3" fmla="*/ 10416728 w 12192000"/>
              <a:gd name="connsiteY3" fmla="*/ 5297443 h 6872268"/>
              <a:gd name="connsiteX4" fmla="*/ 8988458 w 12192000"/>
              <a:gd name="connsiteY4" fmla="*/ 6506827 h 6872268"/>
              <a:gd name="connsiteX5" fmla="*/ 10312164 w 12192000"/>
              <a:gd name="connsiteY5" fmla="*/ 6272439 h 6872268"/>
              <a:gd name="connsiteX6" fmla="*/ 12192000 w 12192000"/>
              <a:gd name="connsiteY6" fmla="*/ 6872268 h 6872268"/>
              <a:gd name="connsiteX7" fmla="*/ 3635124 w 12192000"/>
              <a:gd name="connsiteY7" fmla="*/ 6872268 h 6872268"/>
              <a:gd name="connsiteX8" fmla="*/ 0 w 12192000"/>
              <a:gd name="connsiteY8" fmla="*/ 2707855 h 687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72268">
                <a:moveTo>
                  <a:pt x="0" y="0"/>
                </a:moveTo>
                <a:lnTo>
                  <a:pt x="12192000" y="0"/>
                </a:lnTo>
                <a:lnTo>
                  <a:pt x="12192000" y="5251292"/>
                </a:lnTo>
                <a:cubicBezTo>
                  <a:pt x="12134360" y="5231554"/>
                  <a:pt x="11296689" y="4833021"/>
                  <a:pt x="10416728" y="5297443"/>
                </a:cubicBezTo>
                <a:cubicBezTo>
                  <a:pt x="9967189" y="5534444"/>
                  <a:pt x="9070284" y="6409008"/>
                  <a:pt x="8988458" y="6506827"/>
                </a:cubicBezTo>
                <a:cubicBezTo>
                  <a:pt x="9362107" y="6191166"/>
                  <a:pt x="9534740" y="6036165"/>
                  <a:pt x="10312164" y="6272439"/>
                </a:cubicBezTo>
                <a:cubicBezTo>
                  <a:pt x="10997769" y="6480414"/>
                  <a:pt x="11756510" y="6812911"/>
                  <a:pt x="12192000" y="6872268"/>
                </a:cubicBezTo>
                <a:lnTo>
                  <a:pt x="3635124" y="6872268"/>
                </a:lnTo>
                <a:cubicBezTo>
                  <a:pt x="1517628" y="6226578"/>
                  <a:pt x="0" y="4465548"/>
                  <a:pt x="0" y="2707855"/>
                </a:cubicBez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24" name="Title 1">
            <a:extLst>
              <a:ext uri="{FF2B5EF4-FFF2-40B4-BE49-F238E27FC236}">
                <a16:creationId xmlns:a16="http://schemas.microsoft.com/office/drawing/2014/main" id="{FE9A60ED-79D3-4B3F-A150-9831CF0023BF}"/>
              </a:ext>
            </a:extLst>
          </p:cNvPr>
          <p:cNvSpPr>
            <a:spLocks noGrp="1"/>
          </p:cNvSpPr>
          <p:nvPr>
            <p:ph type="title" hasCustomPrompt="1"/>
          </p:nvPr>
        </p:nvSpPr>
        <p:spPr>
          <a:xfrm>
            <a:off x="6387492" y="2827030"/>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accent1"/>
                </a:solidFill>
                <a:effectLst/>
                <a:uLnTx/>
                <a:uFillTx/>
                <a:latin typeface="+mn-lt"/>
              </a:defRPr>
            </a:lvl1pPr>
          </a:lstStyle>
          <a:p>
            <a:pPr marL="0" marR="0" lvl="0" indent="0" fontAlgn="auto">
              <a:spcAft>
                <a:spcPts val="0"/>
              </a:spcAft>
              <a:buClrTx/>
              <a:buSzTx/>
              <a:buFontTx/>
              <a:tabLst/>
            </a:pPr>
            <a:r>
              <a:rPr lang="en-US" dirty="0"/>
              <a:t>Presentation title goes here</a:t>
            </a:r>
            <a:endParaRPr lang="en-AU" dirty="0"/>
          </a:p>
        </p:txBody>
      </p:sp>
      <p:sp>
        <p:nvSpPr>
          <p:cNvPr id="25" name="Text Placeholder 6">
            <a:extLst>
              <a:ext uri="{FF2B5EF4-FFF2-40B4-BE49-F238E27FC236}">
                <a16:creationId xmlns:a16="http://schemas.microsoft.com/office/drawing/2014/main" id="{BCDA3659-A7C6-451A-99C1-5E9DC9C183D5}"/>
              </a:ext>
            </a:extLst>
          </p:cNvPr>
          <p:cNvSpPr>
            <a:spLocks noGrp="1"/>
          </p:cNvSpPr>
          <p:nvPr>
            <p:ph type="body" sz="quarter" idx="11" hasCustomPrompt="1"/>
          </p:nvPr>
        </p:nvSpPr>
        <p:spPr>
          <a:xfrm>
            <a:off x="6387464" y="4354056"/>
            <a:ext cx="5116831" cy="246221"/>
          </a:xfrm>
          <a:prstGeom prst="rect">
            <a:avLst/>
          </a:prstGeom>
        </p:spPr>
        <p:txBody>
          <a:bodyPr vert="horz" wrap="square" lIns="0" tIns="0" rIns="0" bIns="0" rtlCol="0" anchor="t">
            <a:noAutofit/>
          </a:bodyPr>
          <a:lstStyle>
            <a:lvl1pPr>
              <a:defRPr lang="en-US" sz="1600" b="1" spc="0" baseline="0" dirty="0">
                <a:solidFill>
                  <a:schemeClr val="accent1"/>
                </a:solidFill>
                <a:latin typeface="+mn-lt"/>
                <a:ea typeface="+mj-ea"/>
                <a:cs typeface="+mj-cs"/>
              </a:defRPr>
            </a:lvl1pPr>
          </a:lstStyle>
          <a:p>
            <a:pPr lvl="0">
              <a:lnSpc>
                <a:spcPct val="100000"/>
              </a:lnSpc>
              <a:spcBef>
                <a:spcPct val="0"/>
              </a:spcBef>
            </a:pPr>
            <a:r>
              <a:rPr lang="en-US" dirty="0"/>
              <a:t>Presentation subtitle goes here</a:t>
            </a:r>
          </a:p>
        </p:txBody>
      </p:sp>
      <p:sp>
        <p:nvSpPr>
          <p:cNvPr id="29" name="Text Placeholder 27">
            <a:extLst>
              <a:ext uri="{FF2B5EF4-FFF2-40B4-BE49-F238E27FC236}">
                <a16:creationId xmlns:a16="http://schemas.microsoft.com/office/drawing/2014/main" id="{3BFDD502-55B1-4F89-AAFD-9DDC1140D50F}"/>
              </a:ext>
            </a:extLst>
          </p:cNvPr>
          <p:cNvSpPr>
            <a:spLocks noGrp="1"/>
          </p:cNvSpPr>
          <p:nvPr>
            <p:ph type="body" sz="quarter" idx="12" hasCustomPrompt="1"/>
          </p:nvPr>
        </p:nvSpPr>
        <p:spPr>
          <a:xfrm>
            <a:off x="10314000" y="360000"/>
            <a:ext cx="1508400" cy="392400"/>
          </a:xfrm>
          <a:prstGeom prst="rect">
            <a:avLst/>
          </a:prstGeom>
          <a:blipFill>
            <a:blip r:embed="rId2" cstate="screen">
              <a:extLst>
                <a:ext uri="{28A0092B-C50C-407E-A947-70E740481C1C}">
                  <a14:useLocalDpi xmlns:a14="http://schemas.microsoft.com/office/drawing/2010/main"/>
                </a:ext>
              </a:extLst>
            </a:blip>
            <a:srcRect/>
            <a:stretch>
              <a:fillRect/>
            </a:stretch>
          </a:blipFill>
        </p:spPr>
        <p:txBody>
          <a:bodyPr/>
          <a:lstStyle>
            <a:lvl1pPr>
              <a:defRPr/>
            </a:lvl1pPr>
          </a:lstStyle>
          <a:p>
            <a:pPr lvl="0"/>
            <a:r>
              <a:rPr lang="en-US" dirty="0"/>
              <a:t> </a:t>
            </a:r>
            <a:endParaRPr lang="en-AU" dirty="0"/>
          </a:p>
        </p:txBody>
      </p:sp>
    </p:spTree>
    <p:extLst>
      <p:ext uri="{BB962C8B-B14F-4D97-AF65-F5344CB8AC3E}">
        <p14:creationId xmlns:p14="http://schemas.microsoft.com/office/powerpoint/2010/main" val="7130438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with 4 Images">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CB39BD51-2E8D-4FDD-8EEB-A7A9070EDD67}"/>
              </a:ext>
            </a:extLst>
          </p:cNvPr>
          <p:cNvSpPr>
            <a:spLocks noGrp="1"/>
          </p:cNvSpPr>
          <p:nvPr>
            <p:ph type="pic" sz="quarter" idx="12" hasCustomPrompt="1"/>
          </p:nvPr>
        </p:nvSpPr>
        <p:spPr>
          <a:xfrm>
            <a:off x="4407049" y="-1"/>
            <a:ext cx="3888000" cy="3425856"/>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9" name="Picture Placeholder 9">
            <a:extLst>
              <a:ext uri="{FF2B5EF4-FFF2-40B4-BE49-F238E27FC236}">
                <a16:creationId xmlns:a16="http://schemas.microsoft.com/office/drawing/2014/main" id="{86B950FF-5CC1-4A3A-ABA9-ADF58494DD0A}"/>
              </a:ext>
            </a:extLst>
          </p:cNvPr>
          <p:cNvSpPr>
            <a:spLocks noGrp="1"/>
          </p:cNvSpPr>
          <p:nvPr>
            <p:ph type="pic" sz="quarter" idx="16" hasCustomPrompt="1"/>
          </p:nvPr>
        </p:nvSpPr>
        <p:spPr>
          <a:xfrm>
            <a:off x="4407049" y="3432144"/>
            <a:ext cx="3888000" cy="3425856"/>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1" name="Picture Placeholder 9">
            <a:extLst>
              <a:ext uri="{FF2B5EF4-FFF2-40B4-BE49-F238E27FC236}">
                <a16:creationId xmlns:a16="http://schemas.microsoft.com/office/drawing/2014/main" id="{BA2B0415-0383-4B33-9E29-9ADFC2A05427}"/>
              </a:ext>
            </a:extLst>
          </p:cNvPr>
          <p:cNvSpPr>
            <a:spLocks noGrp="1"/>
          </p:cNvSpPr>
          <p:nvPr>
            <p:ph type="pic" sz="quarter" idx="17" hasCustomPrompt="1"/>
          </p:nvPr>
        </p:nvSpPr>
        <p:spPr>
          <a:xfrm>
            <a:off x="8293490" y="-1"/>
            <a:ext cx="3924000" cy="3425856"/>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13" name="Picture Placeholder 9">
            <a:extLst>
              <a:ext uri="{FF2B5EF4-FFF2-40B4-BE49-F238E27FC236}">
                <a16:creationId xmlns:a16="http://schemas.microsoft.com/office/drawing/2014/main" id="{4966C236-904D-498D-801E-8C4057C0A034}"/>
              </a:ext>
            </a:extLst>
          </p:cNvPr>
          <p:cNvSpPr>
            <a:spLocks noGrp="1"/>
          </p:cNvSpPr>
          <p:nvPr>
            <p:ph type="pic" sz="quarter" idx="18" hasCustomPrompt="1"/>
          </p:nvPr>
        </p:nvSpPr>
        <p:spPr>
          <a:xfrm>
            <a:off x="8293490" y="3432144"/>
            <a:ext cx="3924000" cy="3425856"/>
          </a:xfrm>
          <a:prstGeom prst="rect">
            <a:avLst/>
          </a:prstGeom>
          <a:solidFill>
            <a:schemeClr val="bg2"/>
          </a:solidFill>
        </p:spPr>
        <p:txBody>
          <a:bodyPr anchor="ctr"/>
          <a:lstStyle>
            <a:lvl1pPr algn="ctr">
              <a:defRPr sz="1200"/>
            </a:lvl1pPr>
          </a:lstStyle>
          <a:p>
            <a:r>
              <a:rPr lang="en-AU" dirty="0"/>
              <a:t> Click icon to insert picture</a:t>
            </a:r>
          </a:p>
          <a:p>
            <a:endParaRPr lang="en-AU" dirty="0"/>
          </a:p>
        </p:txBody>
      </p:sp>
      <p:sp>
        <p:nvSpPr>
          <p:cNvPr id="7" name="Footer Placeholder 6">
            <a:extLst>
              <a:ext uri="{FF2B5EF4-FFF2-40B4-BE49-F238E27FC236}">
                <a16:creationId xmlns:a16="http://schemas.microsoft.com/office/drawing/2014/main" id="{AF4FF51F-8DC8-4E19-BB72-27E7B862578F}"/>
              </a:ext>
            </a:extLst>
          </p:cNvPr>
          <p:cNvSpPr>
            <a:spLocks noGrp="1"/>
          </p:cNvSpPr>
          <p:nvPr>
            <p:ph type="ftr" sz="quarter" idx="20"/>
          </p:nvPr>
        </p:nvSpPr>
        <p:spPr/>
        <p:txBody>
          <a:bodyPr/>
          <a:lstStyle/>
          <a:p>
            <a:endParaRPr lang="en-AU" dirty="0"/>
          </a:p>
        </p:txBody>
      </p:sp>
      <p:sp>
        <p:nvSpPr>
          <p:cNvPr id="8" name="Slide Number Placeholder 7">
            <a:extLst>
              <a:ext uri="{FF2B5EF4-FFF2-40B4-BE49-F238E27FC236}">
                <a16:creationId xmlns:a16="http://schemas.microsoft.com/office/drawing/2014/main" id="{21CA045B-79DD-4F1E-A5D5-56CC7F67455E}"/>
              </a:ext>
            </a:extLst>
          </p:cNvPr>
          <p:cNvSpPr>
            <a:spLocks noGrp="1"/>
          </p:cNvSpPr>
          <p:nvPr>
            <p:ph type="sldNum" sz="quarter" idx="21"/>
          </p:nvPr>
        </p:nvSpPr>
        <p:spPr>
          <a:xfrm>
            <a:off x="11208568" y="6526800"/>
            <a:ext cx="288032" cy="108000"/>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22" name="Content Placeholder 21">
            <a:extLst>
              <a:ext uri="{FF2B5EF4-FFF2-40B4-BE49-F238E27FC236}">
                <a16:creationId xmlns:a16="http://schemas.microsoft.com/office/drawing/2014/main" id="{7E880590-31EE-469A-A906-EE62AC106577}"/>
              </a:ext>
            </a:extLst>
          </p:cNvPr>
          <p:cNvSpPr>
            <a:spLocks noGrp="1"/>
          </p:cNvSpPr>
          <p:nvPr>
            <p:ph sz="quarter" idx="23"/>
          </p:nvPr>
        </p:nvSpPr>
        <p:spPr>
          <a:xfrm>
            <a:off x="695325" y="2030400"/>
            <a:ext cx="3384000" cy="4206912"/>
          </a:xfrm>
          <a:custGeom>
            <a:avLst/>
            <a:gdLst>
              <a:gd name="connsiteX0" fmla="*/ 0 w 3384000"/>
              <a:gd name="connsiteY0" fmla="*/ 0 h 3240087"/>
              <a:gd name="connsiteX1" fmla="*/ 3384000 w 3384000"/>
              <a:gd name="connsiteY1" fmla="*/ 0 h 3240087"/>
              <a:gd name="connsiteX2" fmla="*/ 3384000 w 3384000"/>
              <a:gd name="connsiteY2" fmla="*/ 3240087 h 3240087"/>
              <a:gd name="connsiteX3" fmla="*/ 0 w 3384000"/>
              <a:gd name="connsiteY3" fmla="*/ 3240087 h 3240087"/>
            </a:gdLst>
            <a:ahLst/>
            <a:cxnLst>
              <a:cxn ang="0">
                <a:pos x="connsiteX0" y="connsiteY0"/>
              </a:cxn>
              <a:cxn ang="0">
                <a:pos x="connsiteX1" y="connsiteY1"/>
              </a:cxn>
              <a:cxn ang="0">
                <a:pos x="connsiteX2" y="connsiteY2"/>
              </a:cxn>
              <a:cxn ang="0">
                <a:pos x="connsiteX3" y="connsiteY3"/>
              </a:cxn>
            </a:cxnLst>
            <a:rect l="l" t="t" r="r" b="b"/>
            <a:pathLst>
              <a:path w="3384000" h="3240087">
                <a:moveTo>
                  <a:pt x="0" y="0"/>
                </a:moveTo>
                <a:lnTo>
                  <a:pt x="3384000" y="0"/>
                </a:lnTo>
                <a:lnTo>
                  <a:pt x="3384000" y="3240087"/>
                </a:lnTo>
                <a:lnTo>
                  <a:pt x="0" y="3240087"/>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23" name="Text Placeholder 5">
            <a:extLst>
              <a:ext uri="{FF2B5EF4-FFF2-40B4-BE49-F238E27FC236}">
                <a16:creationId xmlns:a16="http://schemas.microsoft.com/office/drawing/2014/main" id="{088CFC63-6AC8-47EA-B1E4-85A2108A3BDE}"/>
              </a:ext>
            </a:extLst>
          </p:cNvPr>
          <p:cNvSpPr>
            <a:spLocks noGrp="1"/>
          </p:cNvSpPr>
          <p:nvPr>
            <p:ph type="body" sz="quarter" idx="31" hasCustomPrompt="1"/>
          </p:nvPr>
        </p:nvSpPr>
        <p:spPr>
          <a:xfrm>
            <a:off x="695326" y="1364400"/>
            <a:ext cx="338454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4" name="Title 3">
            <a:extLst>
              <a:ext uri="{FF2B5EF4-FFF2-40B4-BE49-F238E27FC236}">
                <a16:creationId xmlns:a16="http://schemas.microsoft.com/office/drawing/2014/main" id="{A4BF4B32-3145-473F-ACA2-E9AC7D19BD3C}"/>
              </a:ext>
            </a:extLst>
          </p:cNvPr>
          <p:cNvSpPr>
            <a:spLocks noGrp="1"/>
          </p:cNvSpPr>
          <p:nvPr>
            <p:ph type="title" hasCustomPrompt="1"/>
          </p:nvPr>
        </p:nvSpPr>
        <p:spPr>
          <a:xfrm>
            <a:off x="695326" y="763200"/>
            <a:ext cx="3384550" cy="469056"/>
          </a:xfrm>
        </p:spPr>
        <p:txBody>
          <a:bodyPr/>
          <a:lstStyle/>
          <a:p>
            <a:r>
              <a:rPr lang="en-US" dirty="0"/>
              <a:t>Title style</a:t>
            </a:r>
            <a:endParaRPr lang="en-AU" dirty="0"/>
          </a:p>
        </p:txBody>
      </p:sp>
    </p:spTree>
    <p:extLst>
      <p:ext uri="{BB962C8B-B14F-4D97-AF65-F5344CB8AC3E}">
        <p14:creationId xmlns:p14="http://schemas.microsoft.com/office/powerpoint/2010/main" val="23738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 Text &amp; Image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4D1A49-1FEC-4FD2-B560-402C9B2E281A}"/>
              </a:ext>
            </a:extLst>
          </p:cNvPr>
          <p:cNvSpPr>
            <a:spLocks noGrp="1"/>
          </p:cNvSpPr>
          <p:nvPr>
            <p:ph type="pic" sz="quarter" idx="14" hasCustomPrompt="1"/>
          </p:nvPr>
        </p:nvSpPr>
        <p:spPr>
          <a:xfrm>
            <a:off x="689700" y="3183349"/>
            <a:ext cx="3384000" cy="2518938"/>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1" name="Picture Placeholder 8">
            <a:extLst>
              <a:ext uri="{FF2B5EF4-FFF2-40B4-BE49-F238E27FC236}">
                <a16:creationId xmlns:a16="http://schemas.microsoft.com/office/drawing/2014/main" id="{C59B66CF-A807-44F1-A681-793122F8A033}"/>
              </a:ext>
            </a:extLst>
          </p:cNvPr>
          <p:cNvSpPr>
            <a:spLocks noGrp="1"/>
          </p:cNvSpPr>
          <p:nvPr>
            <p:ph type="pic" sz="quarter" idx="16" hasCustomPrompt="1"/>
          </p:nvPr>
        </p:nvSpPr>
        <p:spPr>
          <a:xfrm>
            <a:off x="4404000" y="3183349"/>
            <a:ext cx="3384000" cy="2518938"/>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3" name="Picture Placeholder 8">
            <a:extLst>
              <a:ext uri="{FF2B5EF4-FFF2-40B4-BE49-F238E27FC236}">
                <a16:creationId xmlns:a16="http://schemas.microsoft.com/office/drawing/2014/main" id="{6B4B4A83-90AC-42EA-83C2-FA8462468851}"/>
              </a:ext>
            </a:extLst>
          </p:cNvPr>
          <p:cNvSpPr>
            <a:spLocks noGrp="1"/>
          </p:cNvSpPr>
          <p:nvPr>
            <p:ph type="pic" sz="quarter" idx="18" hasCustomPrompt="1"/>
          </p:nvPr>
        </p:nvSpPr>
        <p:spPr>
          <a:xfrm>
            <a:off x="8107050" y="3182602"/>
            <a:ext cx="3384000" cy="2518938"/>
          </a:xfrm>
          <a:prstGeom prst="rect">
            <a:avLst/>
          </a:prstGeom>
          <a:solidFill>
            <a:schemeClr val="bg2"/>
          </a:solidFill>
        </p:spPr>
        <p:txBody>
          <a:bodyPr anchor="ctr"/>
          <a:lstStyle>
            <a:lvl1pPr algn="ctr">
              <a:defRPr sz="1200"/>
            </a:lvl1pPr>
          </a:lstStyle>
          <a:p>
            <a:r>
              <a:rPr lang="en-AU" dirty="0"/>
              <a:t>Click icon to insert picture</a:t>
            </a:r>
          </a:p>
          <a:p>
            <a:endParaRPr lang="en-AU" dirty="0"/>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p:nvPr>
        </p:nvSpPr>
        <p:spPr>
          <a:xfrm>
            <a:off x="695325" y="2030400"/>
            <a:ext cx="3384000" cy="1080194"/>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4404000" y="2030400"/>
            <a:ext cx="3384000" cy="1080194"/>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17" name="Text Placeholder 14">
            <a:extLst>
              <a:ext uri="{FF2B5EF4-FFF2-40B4-BE49-F238E27FC236}">
                <a16:creationId xmlns:a16="http://schemas.microsoft.com/office/drawing/2014/main" id="{564335FC-BD53-4794-8DA5-8FFBAE1F28B6}"/>
              </a:ext>
            </a:extLst>
          </p:cNvPr>
          <p:cNvSpPr>
            <a:spLocks noGrp="1"/>
          </p:cNvSpPr>
          <p:nvPr>
            <p:ph type="body" sz="quarter" idx="21"/>
          </p:nvPr>
        </p:nvSpPr>
        <p:spPr>
          <a:xfrm>
            <a:off x="8107050" y="2030400"/>
            <a:ext cx="3384000" cy="1080194"/>
          </a:xfrm>
          <a:prstGeom prst="rect">
            <a:avLst/>
          </a:prstGeom>
        </p:spPr>
        <p:txBody>
          <a:bodyPr/>
          <a:lstStyle>
            <a:lvl1pPr>
              <a:lnSpc>
                <a:spcPct val="100000"/>
              </a:lnSpc>
              <a:defRPr lang="en-US" dirty="0"/>
            </a:lvl1pPr>
            <a:lvl2pPr marL="171450" indent="-171450">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6" name="Title 5">
            <a:extLst>
              <a:ext uri="{FF2B5EF4-FFF2-40B4-BE49-F238E27FC236}">
                <a16:creationId xmlns:a16="http://schemas.microsoft.com/office/drawing/2014/main" id="{C882AF12-58DE-43D7-9E95-F90A1203C4FE}"/>
              </a:ext>
            </a:extLst>
          </p:cNvPr>
          <p:cNvSpPr>
            <a:spLocks noGrp="1"/>
          </p:cNvSpPr>
          <p:nvPr>
            <p:ph type="title"/>
          </p:nvPr>
        </p:nvSpPr>
        <p:spPr/>
        <p:txBody>
          <a:bodyPr/>
          <a:lstStyle/>
          <a:p>
            <a:r>
              <a:rPr lang="en-US"/>
              <a:t>Click to edit Master title style</a:t>
            </a:r>
            <a:endParaRPr lang="en-AU" dirty="0"/>
          </a:p>
        </p:txBody>
      </p:sp>
      <p:sp>
        <p:nvSpPr>
          <p:cNvPr id="7" name="Footer Placeholder 6">
            <a:extLst>
              <a:ext uri="{FF2B5EF4-FFF2-40B4-BE49-F238E27FC236}">
                <a16:creationId xmlns:a16="http://schemas.microsoft.com/office/drawing/2014/main" id="{B91E1143-CBAC-4E3D-95E2-1F1E3980ADDC}"/>
              </a:ext>
            </a:extLst>
          </p:cNvPr>
          <p:cNvSpPr>
            <a:spLocks noGrp="1"/>
          </p:cNvSpPr>
          <p:nvPr>
            <p:ph type="ftr" sz="quarter" idx="23"/>
          </p:nvPr>
        </p:nvSpPr>
        <p:spPr/>
        <p:txBody>
          <a:bodyPr/>
          <a:lstStyle/>
          <a:p>
            <a:endParaRPr lang="en-AU" dirty="0"/>
          </a:p>
        </p:txBody>
      </p:sp>
      <p:sp>
        <p:nvSpPr>
          <p:cNvPr id="8" name="Slide Number Placeholder 7">
            <a:extLst>
              <a:ext uri="{FF2B5EF4-FFF2-40B4-BE49-F238E27FC236}">
                <a16:creationId xmlns:a16="http://schemas.microsoft.com/office/drawing/2014/main" id="{24035F6F-B1C5-4CB7-9CF1-E5C49956EAC7}"/>
              </a:ext>
            </a:extLst>
          </p:cNvPr>
          <p:cNvSpPr>
            <a:spLocks noGrp="1"/>
          </p:cNvSpPr>
          <p:nvPr>
            <p:ph type="sldNum" sz="quarter" idx="24"/>
          </p:nvPr>
        </p:nvSpPr>
        <p:spPr/>
        <p:txBody>
          <a:bodyPr/>
          <a:lstStyle/>
          <a:p>
            <a:fld id="{E917DE0E-AFB1-41FD-BC35-27DB61CA125F}" type="slidenum">
              <a:rPr lang="en-AU" smtClean="0"/>
              <a:pPr/>
              <a:t>‹#›</a:t>
            </a:fld>
            <a:endParaRPr lang="en-AU" dirty="0"/>
          </a:p>
        </p:txBody>
      </p:sp>
      <p:sp>
        <p:nvSpPr>
          <p:cNvPr id="22" name="Text Placeholder 5">
            <a:extLst>
              <a:ext uri="{FF2B5EF4-FFF2-40B4-BE49-F238E27FC236}">
                <a16:creationId xmlns:a16="http://schemas.microsoft.com/office/drawing/2014/main" id="{D945792A-E478-4C06-AA1A-F66F0D1360C5}"/>
              </a:ext>
            </a:extLst>
          </p:cNvPr>
          <p:cNvSpPr>
            <a:spLocks noGrp="1"/>
          </p:cNvSpPr>
          <p:nvPr>
            <p:ph type="body" sz="quarter" idx="31" hasCustomPrompt="1"/>
          </p:nvPr>
        </p:nvSpPr>
        <p:spPr>
          <a:xfrm>
            <a:off x="695326" y="1364400"/>
            <a:ext cx="1080134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6025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s &amp; Text">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19669" y="2650806"/>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8" name="Text Placeholder 14">
            <a:extLst>
              <a:ext uri="{FF2B5EF4-FFF2-40B4-BE49-F238E27FC236}">
                <a16:creationId xmlns:a16="http://schemas.microsoft.com/office/drawing/2014/main" id="{B01E9CDC-2523-40AE-AF29-5A44EBFD8919}"/>
              </a:ext>
            </a:extLst>
          </p:cNvPr>
          <p:cNvSpPr>
            <a:spLocks noGrp="1"/>
          </p:cNvSpPr>
          <p:nvPr>
            <p:ph type="body" sz="quarter" idx="24" hasCustomPrompt="1"/>
          </p:nvPr>
        </p:nvSpPr>
        <p:spPr>
          <a:xfrm>
            <a:off x="4404000" y="2650806"/>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5" name="Text Placeholder 14">
            <a:extLst>
              <a:ext uri="{FF2B5EF4-FFF2-40B4-BE49-F238E27FC236}">
                <a16:creationId xmlns:a16="http://schemas.microsoft.com/office/drawing/2014/main" id="{58449337-35B4-44F8-8D00-F0C15EFB9CE5}"/>
              </a:ext>
            </a:extLst>
          </p:cNvPr>
          <p:cNvSpPr>
            <a:spLocks noGrp="1"/>
          </p:cNvSpPr>
          <p:nvPr>
            <p:ph type="body" sz="quarter" idx="30" hasCustomPrompt="1"/>
          </p:nvPr>
        </p:nvSpPr>
        <p:spPr>
          <a:xfrm>
            <a:off x="719669" y="4797421"/>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28" name="Text Placeholder 14">
            <a:extLst>
              <a:ext uri="{FF2B5EF4-FFF2-40B4-BE49-F238E27FC236}">
                <a16:creationId xmlns:a16="http://schemas.microsoft.com/office/drawing/2014/main" id="{B63A3128-4CA8-48D5-B82E-7EDA918D7F39}"/>
              </a:ext>
            </a:extLst>
          </p:cNvPr>
          <p:cNvSpPr>
            <a:spLocks noGrp="1"/>
          </p:cNvSpPr>
          <p:nvPr>
            <p:ph type="body" sz="quarter" idx="33" hasCustomPrompt="1"/>
          </p:nvPr>
        </p:nvSpPr>
        <p:spPr>
          <a:xfrm>
            <a:off x="4404000" y="4797421"/>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1" name="Text Placeholder 14">
            <a:extLst>
              <a:ext uri="{FF2B5EF4-FFF2-40B4-BE49-F238E27FC236}">
                <a16:creationId xmlns:a16="http://schemas.microsoft.com/office/drawing/2014/main" id="{40CD5A08-CA4F-41B8-A1B0-488A6EC44817}"/>
              </a:ext>
            </a:extLst>
          </p:cNvPr>
          <p:cNvSpPr>
            <a:spLocks noGrp="1"/>
          </p:cNvSpPr>
          <p:nvPr>
            <p:ph type="body" sz="quarter" idx="36" hasCustomPrompt="1"/>
          </p:nvPr>
        </p:nvSpPr>
        <p:spPr>
          <a:xfrm>
            <a:off x="8091107" y="4797520"/>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6" name="Title 5">
            <a:extLst>
              <a:ext uri="{FF2B5EF4-FFF2-40B4-BE49-F238E27FC236}">
                <a16:creationId xmlns:a16="http://schemas.microsoft.com/office/drawing/2014/main" id="{3D2A4C4A-3642-4CE3-8FB6-AFE5A9CA81FA}"/>
              </a:ext>
            </a:extLst>
          </p:cNvPr>
          <p:cNvSpPr>
            <a:spLocks noGrp="1"/>
          </p:cNvSpPr>
          <p:nvPr>
            <p:ph type="title"/>
          </p:nvPr>
        </p:nvSpPr>
        <p:spPr/>
        <p:txBody>
          <a:bodyPr/>
          <a:lstStyle/>
          <a:p>
            <a:r>
              <a:rPr lang="en-US"/>
              <a:t>Click to edit Master title style</a:t>
            </a:r>
            <a:endParaRPr lang="en-AU" dirty="0"/>
          </a:p>
        </p:txBody>
      </p:sp>
      <p:sp>
        <p:nvSpPr>
          <p:cNvPr id="7" name="Footer Placeholder 6">
            <a:extLst>
              <a:ext uri="{FF2B5EF4-FFF2-40B4-BE49-F238E27FC236}">
                <a16:creationId xmlns:a16="http://schemas.microsoft.com/office/drawing/2014/main" id="{5E82035B-DC9A-432B-8519-2243ECF2A4F3}"/>
              </a:ext>
            </a:extLst>
          </p:cNvPr>
          <p:cNvSpPr>
            <a:spLocks noGrp="1"/>
          </p:cNvSpPr>
          <p:nvPr>
            <p:ph type="ftr" sz="quarter" idx="39"/>
          </p:nvPr>
        </p:nvSpPr>
        <p:spPr/>
        <p:txBody>
          <a:bodyPr/>
          <a:lstStyle/>
          <a:p>
            <a:endParaRPr lang="en-AU" dirty="0"/>
          </a:p>
        </p:txBody>
      </p:sp>
      <p:sp>
        <p:nvSpPr>
          <p:cNvPr id="8" name="Slide Number Placeholder 7">
            <a:extLst>
              <a:ext uri="{FF2B5EF4-FFF2-40B4-BE49-F238E27FC236}">
                <a16:creationId xmlns:a16="http://schemas.microsoft.com/office/drawing/2014/main" id="{A8EC4C1B-640F-47AB-A0DF-816F2F8FB16E}"/>
              </a:ext>
            </a:extLst>
          </p:cNvPr>
          <p:cNvSpPr>
            <a:spLocks noGrp="1"/>
          </p:cNvSpPr>
          <p:nvPr>
            <p:ph type="sldNum" sz="quarter" idx="40"/>
          </p:nvPr>
        </p:nvSpPr>
        <p:spPr/>
        <p:txBody>
          <a:bodyPr/>
          <a:lstStyle/>
          <a:p>
            <a:fld id="{E917DE0E-AFB1-41FD-BC35-27DB61CA125F}" type="slidenum">
              <a:rPr lang="en-AU" smtClean="0"/>
              <a:pPr/>
              <a:t>‹#›</a:t>
            </a:fld>
            <a:endParaRPr lang="en-AU" dirty="0"/>
          </a:p>
        </p:txBody>
      </p:sp>
      <p:sp>
        <p:nvSpPr>
          <p:cNvPr id="3" name="Content Placeholder 2">
            <a:extLst>
              <a:ext uri="{FF2B5EF4-FFF2-40B4-BE49-F238E27FC236}">
                <a16:creationId xmlns:a16="http://schemas.microsoft.com/office/drawing/2014/main" id="{B91D2368-D448-4F04-824D-4A3EF656D5ED}"/>
              </a:ext>
            </a:extLst>
          </p:cNvPr>
          <p:cNvSpPr>
            <a:spLocks noGrp="1"/>
          </p:cNvSpPr>
          <p:nvPr>
            <p:ph sz="quarter" idx="41" hasCustomPrompt="1"/>
          </p:nvPr>
        </p:nvSpPr>
        <p:spPr>
          <a:xfrm>
            <a:off x="1944150" y="1700907"/>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37" name="Content Placeholder 2">
            <a:extLst>
              <a:ext uri="{FF2B5EF4-FFF2-40B4-BE49-F238E27FC236}">
                <a16:creationId xmlns:a16="http://schemas.microsoft.com/office/drawing/2014/main" id="{A9649456-8637-4360-BBD3-85C56C7B2274}"/>
              </a:ext>
            </a:extLst>
          </p:cNvPr>
          <p:cNvSpPr>
            <a:spLocks noGrp="1"/>
          </p:cNvSpPr>
          <p:nvPr>
            <p:ph sz="quarter" idx="42" hasCustomPrompt="1"/>
          </p:nvPr>
        </p:nvSpPr>
        <p:spPr>
          <a:xfrm>
            <a:off x="5628481" y="1700907"/>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38" name="Text Placeholder 14">
            <a:extLst>
              <a:ext uri="{FF2B5EF4-FFF2-40B4-BE49-F238E27FC236}">
                <a16:creationId xmlns:a16="http://schemas.microsoft.com/office/drawing/2014/main" id="{ABC2BBD3-CE16-4D42-BE52-82E0EEDC9726}"/>
              </a:ext>
            </a:extLst>
          </p:cNvPr>
          <p:cNvSpPr>
            <a:spLocks noGrp="1"/>
          </p:cNvSpPr>
          <p:nvPr>
            <p:ph type="body" sz="quarter" idx="43" hasCustomPrompt="1"/>
          </p:nvPr>
        </p:nvSpPr>
        <p:spPr>
          <a:xfrm>
            <a:off x="8091107" y="2650806"/>
            <a:ext cx="3384000" cy="240219"/>
          </a:xfrm>
          <a:prstGeom prst="rect">
            <a:avLst/>
          </a:prstGeom>
        </p:spPr>
        <p:txBody>
          <a:bodyPr/>
          <a:lstStyle>
            <a:lvl1pPr algn="ctr">
              <a:lnSpc>
                <a:spcPct val="100000"/>
              </a:lnSpc>
              <a:defRPr lang="en-US" sz="14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9" name="Content Placeholder 2">
            <a:extLst>
              <a:ext uri="{FF2B5EF4-FFF2-40B4-BE49-F238E27FC236}">
                <a16:creationId xmlns:a16="http://schemas.microsoft.com/office/drawing/2014/main" id="{C5A7B488-C2A3-4A1D-9325-F1CD7F4FEF8D}"/>
              </a:ext>
            </a:extLst>
          </p:cNvPr>
          <p:cNvSpPr>
            <a:spLocks noGrp="1"/>
          </p:cNvSpPr>
          <p:nvPr>
            <p:ph sz="quarter" idx="44" hasCustomPrompt="1"/>
          </p:nvPr>
        </p:nvSpPr>
        <p:spPr>
          <a:xfrm>
            <a:off x="9315588" y="1700907"/>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40" name="Content Placeholder 2">
            <a:extLst>
              <a:ext uri="{FF2B5EF4-FFF2-40B4-BE49-F238E27FC236}">
                <a16:creationId xmlns:a16="http://schemas.microsoft.com/office/drawing/2014/main" id="{A07AED75-9446-4235-B6D5-E94B587A90EC}"/>
              </a:ext>
            </a:extLst>
          </p:cNvPr>
          <p:cNvSpPr>
            <a:spLocks noGrp="1"/>
          </p:cNvSpPr>
          <p:nvPr>
            <p:ph sz="quarter" idx="45" hasCustomPrompt="1"/>
          </p:nvPr>
        </p:nvSpPr>
        <p:spPr>
          <a:xfrm>
            <a:off x="1944150" y="3857581"/>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41" name="Content Placeholder 2">
            <a:extLst>
              <a:ext uri="{FF2B5EF4-FFF2-40B4-BE49-F238E27FC236}">
                <a16:creationId xmlns:a16="http://schemas.microsoft.com/office/drawing/2014/main" id="{154C06CF-1094-450B-B523-120305F61CF8}"/>
              </a:ext>
            </a:extLst>
          </p:cNvPr>
          <p:cNvSpPr>
            <a:spLocks noGrp="1"/>
          </p:cNvSpPr>
          <p:nvPr>
            <p:ph sz="quarter" idx="46" hasCustomPrompt="1"/>
          </p:nvPr>
        </p:nvSpPr>
        <p:spPr>
          <a:xfrm>
            <a:off x="5628481" y="3857581"/>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42" name="Content Placeholder 2">
            <a:extLst>
              <a:ext uri="{FF2B5EF4-FFF2-40B4-BE49-F238E27FC236}">
                <a16:creationId xmlns:a16="http://schemas.microsoft.com/office/drawing/2014/main" id="{A79A2BE6-224B-4008-A847-524C659BA6DE}"/>
              </a:ext>
            </a:extLst>
          </p:cNvPr>
          <p:cNvSpPr>
            <a:spLocks noGrp="1"/>
          </p:cNvSpPr>
          <p:nvPr>
            <p:ph sz="quarter" idx="47" hasCustomPrompt="1"/>
          </p:nvPr>
        </p:nvSpPr>
        <p:spPr>
          <a:xfrm>
            <a:off x="9315588" y="3857581"/>
            <a:ext cx="935038" cy="935038"/>
          </a:xfrm>
          <a:prstGeom prst="rect">
            <a:avLst/>
          </a:prstGeom>
        </p:spPr>
        <p:txBody>
          <a:bodyPr>
            <a:normAutofit/>
          </a:bodyPr>
          <a:lstStyle>
            <a:lvl1pPr algn="ctr">
              <a:defRPr sz="1000"/>
            </a:lvl1pPr>
          </a:lstStyle>
          <a:p>
            <a:pPr lvl="0"/>
            <a:r>
              <a:rPr lang="en-US" dirty="0"/>
              <a:t>Click icon to insert icon</a:t>
            </a:r>
          </a:p>
          <a:p>
            <a:pPr lvl="0"/>
            <a:endParaRPr lang="en-US" dirty="0"/>
          </a:p>
        </p:txBody>
      </p:sp>
      <p:sp>
        <p:nvSpPr>
          <p:cNvPr id="50" name="Text Placeholder 49">
            <a:extLst>
              <a:ext uri="{FF2B5EF4-FFF2-40B4-BE49-F238E27FC236}">
                <a16:creationId xmlns:a16="http://schemas.microsoft.com/office/drawing/2014/main" id="{B2B5AAD5-088A-40FA-8D98-F1660EE94401}"/>
              </a:ext>
            </a:extLst>
          </p:cNvPr>
          <p:cNvSpPr>
            <a:spLocks noGrp="1"/>
          </p:cNvSpPr>
          <p:nvPr>
            <p:ph type="body" sz="quarter" idx="20"/>
          </p:nvPr>
        </p:nvSpPr>
        <p:spPr>
          <a:xfrm>
            <a:off x="719669" y="2924944"/>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1" name="Text Placeholder 50">
            <a:extLst>
              <a:ext uri="{FF2B5EF4-FFF2-40B4-BE49-F238E27FC236}">
                <a16:creationId xmlns:a16="http://schemas.microsoft.com/office/drawing/2014/main" id="{B96D700E-8A32-4E42-821F-DCAA6F725DDB}"/>
              </a:ext>
            </a:extLst>
          </p:cNvPr>
          <p:cNvSpPr>
            <a:spLocks noGrp="1"/>
          </p:cNvSpPr>
          <p:nvPr>
            <p:ph type="body" sz="quarter" idx="48"/>
          </p:nvPr>
        </p:nvSpPr>
        <p:spPr>
          <a:xfrm>
            <a:off x="4404000" y="2924944"/>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2" name="Text Placeholder 51">
            <a:extLst>
              <a:ext uri="{FF2B5EF4-FFF2-40B4-BE49-F238E27FC236}">
                <a16:creationId xmlns:a16="http://schemas.microsoft.com/office/drawing/2014/main" id="{B4C604B0-1898-4D36-B3EA-B6BC5BA6D5F0}"/>
              </a:ext>
            </a:extLst>
          </p:cNvPr>
          <p:cNvSpPr>
            <a:spLocks noGrp="1"/>
          </p:cNvSpPr>
          <p:nvPr>
            <p:ph type="body" sz="quarter" idx="49"/>
          </p:nvPr>
        </p:nvSpPr>
        <p:spPr>
          <a:xfrm>
            <a:off x="8091107" y="2924944"/>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3" name="Text Placeholder 52">
            <a:extLst>
              <a:ext uri="{FF2B5EF4-FFF2-40B4-BE49-F238E27FC236}">
                <a16:creationId xmlns:a16="http://schemas.microsoft.com/office/drawing/2014/main" id="{E99A811A-E6D0-4129-9394-A6BD6BC81158}"/>
              </a:ext>
            </a:extLst>
          </p:cNvPr>
          <p:cNvSpPr>
            <a:spLocks noGrp="1"/>
          </p:cNvSpPr>
          <p:nvPr>
            <p:ph type="body" sz="quarter" idx="50"/>
          </p:nvPr>
        </p:nvSpPr>
        <p:spPr>
          <a:xfrm>
            <a:off x="719669" y="5102086"/>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4" name="Text Placeholder 53">
            <a:extLst>
              <a:ext uri="{FF2B5EF4-FFF2-40B4-BE49-F238E27FC236}">
                <a16:creationId xmlns:a16="http://schemas.microsoft.com/office/drawing/2014/main" id="{92ABE221-1714-464C-9F47-13AA952154A9}"/>
              </a:ext>
            </a:extLst>
          </p:cNvPr>
          <p:cNvSpPr>
            <a:spLocks noGrp="1"/>
          </p:cNvSpPr>
          <p:nvPr>
            <p:ph type="body" sz="quarter" idx="51"/>
          </p:nvPr>
        </p:nvSpPr>
        <p:spPr>
          <a:xfrm>
            <a:off x="4404000" y="5102086"/>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55" name="Text Placeholder 54">
            <a:extLst>
              <a:ext uri="{FF2B5EF4-FFF2-40B4-BE49-F238E27FC236}">
                <a16:creationId xmlns:a16="http://schemas.microsoft.com/office/drawing/2014/main" id="{D31D0BA8-500F-44DE-802E-21AECAE96B24}"/>
              </a:ext>
            </a:extLst>
          </p:cNvPr>
          <p:cNvSpPr>
            <a:spLocks noGrp="1"/>
          </p:cNvSpPr>
          <p:nvPr>
            <p:ph type="body" sz="quarter" idx="52"/>
          </p:nvPr>
        </p:nvSpPr>
        <p:spPr>
          <a:xfrm>
            <a:off x="8091107" y="5102086"/>
            <a:ext cx="3384000" cy="648000"/>
          </a:xfrm>
          <a:custGeom>
            <a:avLst/>
            <a:gdLst>
              <a:gd name="connsiteX0" fmla="*/ 0 w 3384000"/>
              <a:gd name="connsiteY0" fmla="*/ 0 h 648000"/>
              <a:gd name="connsiteX1" fmla="*/ 3384000 w 3384000"/>
              <a:gd name="connsiteY1" fmla="*/ 0 h 648000"/>
              <a:gd name="connsiteX2" fmla="*/ 3384000 w 3384000"/>
              <a:gd name="connsiteY2" fmla="*/ 648000 h 648000"/>
              <a:gd name="connsiteX3" fmla="*/ 0 w 3384000"/>
              <a:gd name="connsiteY3" fmla="*/ 648000 h 648000"/>
            </a:gdLst>
            <a:ahLst/>
            <a:cxnLst>
              <a:cxn ang="0">
                <a:pos x="connsiteX0" y="connsiteY0"/>
              </a:cxn>
              <a:cxn ang="0">
                <a:pos x="connsiteX1" y="connsiteY1"/>
              </a:cxn>
              <a:cxn ang="0">
                <a:pos x="connsiteX2" y="connsiteY2"/>
              </a:cxn>
              <a:cxn ang="0">
                <a:pos x="connsiteX3" y="connsiteY3"/>
              </a:cxn>
            </a:cxnLst>
            <a:rect l="l" t="t" r="r" b="b"/>
            <a:pathLst>
              <a:path w="3384000" h="648000">
                <a:moveTo>
                  <a:pt x="0" y="0"/>
                </a:moveTo>
                <a:lnTo>
                  <a:pt x="3384000" y="0"/>
                </a:lnTo>
                <a:lnTo>
                  <a:pt x="3384000" y="648000"/>
                </a:lnTo>
                <a:lnTo>
                  <a:pt x="0" y="648000"/>
                </a:lnTo>
                <a:close/>
              </a:path>
            </a:pathLst>
          </a:custGeom>
        </p:spPr>
        <p:txBody>
          <a:bodyPr wrap="square">
            <a:noAutofit/>
          </a:bodyPr>
          <a:lstStyle>
            <a:lvl1pPr algn="ctr">
              <a:lnSpc>
                <a:spcPct val="100000"/>
              </a:lnSpc>
              <a:spcBef>
                <a:spcPts val="0"/>
              </a:spcBef>
              <a:spcAft>
                <a:spcPts val="0"/>
              </a:spcAft>
              <a:defRPr lang="en-US" sz="1400" b="0" dirty="0"/>
            </a:lvl1pPr>
            <a:lvl2pPr marL="171450" indent="-171450" algn="ctr">
              <a:lnSpc>
                <a:spcPct val="100000"/>
              </a:lnSpc>
              <a:spcBef>
                <a:spcPts val="0"/>
              </a:spcBef>
              <a:spcAft>
                <a:spcPts val="0"/>
              </a:spcAft>
              <a:buClr>
                <a:schemeClr val="accent1"/>
              </a:buClr>
              <a:buFont typeface="Arial" panose="020B0604020202020204" pitchFamily="34" charset="0"/>
              <a:buChar char="•"/>
              <a:defRPr lang="en-US" sz="14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9555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rder">
    <p:spTree>
      <p:nvGrpSpPr>
        <p:cNvPr id="1" name=""/>
        <p:cNvGrpSpPr/>
        <p:nvPr/>
      </p:nvGrpSpPr>
      <p:grpSpPr>
        <a:xfrm>
          <a:off x="0" y="0"/>
          <a:ext cx="0" cy="0"/>
          <a:chOff x="0" y="0"/>
          <a:chExt cx="0" cy="0"/>
        </a:xfrm>
      </p:grpSpPr>
      <p:sp>
        <p:nvSpPr>
          <p:cNvPr id="34" name="Text Placeholder 14">
            <a:extLst>
              <a:ext uri="{FF2B5EF4-FFF2-40B4-BE49-F238E27FC236}">
                <a16:creationId xmlns:a16="http://schemas.microsoft.com/office/drawing/2014/main" id="{C9748A61-6439-491A-9457-33A20862D25C}"/>
              </a:ext>
            </a:extLst>
          </p:cNvPr>
          <p:cNvSpPr>
            <a:spLocks noGrp="1"/>
          </p:cNvSpPr>
          <p:nvPr>
            <p:ph type="body" sz="quarter" idx="29" hasCustomPrompt="1"/>
          </p:nvPr>
        </p:nvSpPr>
        <p:spPr>
          <a:xfrm>
            <a:off x="1112705" y="2012495"/>
            <a:ext cx="1584308" cy="1584000"/>
          </a:xfrm>
          <a:prstGeom prst="rect">
            <a:avLst/>
          </a:prstGeom>
          <a:solidFill>
            <a:schemeClr val="accent1"/>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15" name="Text Placeholder 14">
            <a:extLst>
              <a:ext uri="{FF2B5EF4-FFF2-40B4-BE49-F238E27FC236}">
                <a16:creationId xmlns:a16="http://schemas.microsoft.com/office/drawing/2014/main" id="{91089730-A73F-422F-BD54-BF23888B1D53}"/>
              </a:ext>
            </a:extLst>
          </p:cNvPr>
          <p:cNvSpPr>
            <a:spLocks noGrp="1"/>
          </p:cNvSpPr>
          <p:nvPr>
            <p:ph type="body" sz="quarter" idx="19" hasCustomPrompt="1"/>
          </p:nvPr>
        </p:nvSpPr>
        <p:spPr>
          <a:xfrm>
            <a:off x="728861" y="3956535"/>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16" name="Text Placeholder 14">
            <a:extLst>
              <a:ext uri="{FF2B5EF4-FFF2-40B4-BE49-F238E27FC236}">
                <a16:creationId xmlns:a16="http://schemas.microsoft.com/office/drawing/2014/main" id="{9BA9F9C4-C84A-43FB-A465-E020A9EB63D8}"/>
              </a:ext>
            </a:extLst>
          </p:cNvPr>
          <p:cNvSpPr>
            <a:spLocks noGrp="1"/>
          </p:cNvSpPr>
          <p:nvPr>
            <p:ph type="body" sz="quarter" idx="20"/>
          </p:nvPr>
        </p:nvSpPr>
        <p:spPr>
          <a:xfrm>
            <a:off x="728861" y="4230673"/>
            <a:ext cx="2351996" cy="1516648"/>
          </a:xfrm>
          <a:prstGeom prst="rect">
            <a:avLst/>
          </a:prstGeom>
        </p:spPr>
        <p:txBody>
          <a:bodyPr>
            <a:normAutofit/>
          </a:bodyPr>
          <a:lstStyle>
            <a:lvl1pPr algn="ctr">
              <a:lnSpc>
                <a:spcPct val="100000"/>
              </a:lnSpc>
              <a:defRPr lang="en-US" sz="1600" b="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6" name="Text Placeholder 14">
            <a:extLst>
              <a:ext uri="{FF2B5EF4-FFF2-40B4-BE49-F238E27FC236}">
                <a16:creationId xmlns:a16="http://schemas.microsoft.com/office/drawing/2014/main" id="{C17937B0-FDCD-421A-9652-36A59CE227A1}"/>
              </a:ext>
            </a:extLst>
          </p:cNvPr>
          <p:cNvSpPr>
            <a:spLocks noGrp="1"/>
          </p:cNvSpPr>
          <p:nvPr>
            <p:ph type="body" sz="quarter" idx="30" hasCustomPrompt="1"/>
          </p:nvPr>
        </p:nvSpPr>
        <p:spPr>
          <a:xfrm>
            <a:off x="3965655" y="2012495"/>
            <a:ext cx="1584308" cy="1584000"/>
          </a:xfrm>
          <a:prstGeom prst="rect">
            <a:avLst/>
          </a:prstGeom>
          <a:solidFill>
            <a:srgbClr val="962A8B"/>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37" name="Text Placeholder 14">
            <a:extLst>
              <a:ext uri="{FF2B5EF4-FFF2-40B4-BE49-F238E27FC236}">
                <a16:creationId xmlns:a16="http://schemas.microsoft.com/office/drawing/2014/main" id="{7AB4A338-5CDA-4742-A7F5-F49D6BE9AD4F}"/>
              </a:ext>
            </a:extLst>
          </p:cNvPr>
          <p:cNvSpPr>
            <a:spLocks noGrp="1"/>
          </p:cNvSpPr>
          <p:nvPr>
            <p:ph type="body" sz="quarter" idx="31" hasCustomPrompt="1"/>
          </p:nvPr>
        </p:nvSpPr>
        <p:spPr>
          <a:xfrm>
            <a:off x="3581811" y="3956535"/>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38" name="Text Placeholder 14">
            <a:extLst>
              <a:ext uri="{FF2B5EF4-FFF2-40B4-BE49-F238E27FC236}">
                <a16:creationId xmlns:a16="http://schemas.microsoft.com/office/drawing/2014/main" id="{9452123C-C6A2-4D45-AF62-5B6E775B6C90}"/>
              </a:ext>
            </a:extLst>
          </p:cNvPr>
          <p:cNvSpPr>
            <a:spLocks noGrp="1"/>
          </p:cNvSpPr>
          <p:nvPr>
            <p:ph type="body" sz="quarter" idx="32"/>
          </p:nvPr>
        </p:nvSpPr>
        <p:spPr>
          <a:xfrm>
            <a:off x="3581811" y="4230673"/>
            <a:ext cx="2351996" cy="1516648"/>
          </a:xfrm>
          <a:prstGeom prst="rect">
            <a:avLst/>
          </a:prstGeom>
        </p:spPr>
        <p:txBody>
          <a:bodyPr>
            <a:normAutofit/>
          </a:bodyPr>
          <a:lstStyle>
            <a:lvl1pPr algn="ctr">
              <a:lnSpc>
                <a:spcPct val="100000"/>
              </a:lnSpc>
              <a:defRPr lang="en-US" sz="1600" b="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39" name="Text Placeholder 14">
            <a:extLst>
              <a:ext uri="{FF2B5EF4-FFF2-40B4-BE49-F238E27FC236}">
                <a16:creationId xmlns:a16="http://schemas.microsoft.com/office/drawing/2014/main" id="{3DCBEBCB-7877-4BC1-BA6D-4E809F947A5F}"/>
              </a:ext>
            </a:extLst>
          </p:cNvPr>
          <p:cNvSpPr>
            <a:spLocks noGrp="1"/>
          </p:cNvSpPr>
          <p:nvPr>
            <p:ph type="body" sz="quarter" idx="33" hasCustomPrompt="1"/>
          </p:nvPr>
        </p:nvSpPr>
        <p:spPr>
          <a:xfrm>
            <a:off x="6719695" y="2012495"/>
            <a:ext cx="1584308" cy="1584000"/>
          </a:xfrm>
          <a:prstGeom prst="rect">
            <a:avLst/>
          </a:prstGeom>
          <a:solidFill>
            <a:srgbClr val="999490"/>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0" name="Text Placeholder 14">
            <a:extLst>
              <a:ext uri="{FF2B5EF4-FFF2-40B4-BE49-F238E27FC236}">
                <a16:creationId xmlns:a16="http://schemas.microsoft.com/office/drawing/2014/main" id="{2FE7559D-9529-40D4-8025-F2B8ED38A995}"/>
              </a:ext>
            </a:extLst>
          </p:cNvPr>
          <p:cNvSpPr>
            <a:spLocks noGrp="1"/>
          </p:cNvSpPr>
          <p:nvPr>
            <p:ph type="body" sz="quarter" idx="34" hasCustomPrompt="1"/>
          </p:nvPr>
        </p:nvSpPr>
        <p:spPr>
          <a:xfrm>
            <a:off x="6335851" y="3956535"/>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1" name="Text Placeholder 14">
            <a:extLst>
              <a:ext uri="{FF2B5EF4-FFF2-40B4-BE49-F238E27FC236}">
                <a16:creationId xmlns:a16="http://schemas.microsoft.com/office/drawing/2014/main" id="{2382D6B5-B43B-46F1-B879-42FA4CCBD202}"/>
              </a:ext>
            </a:extLst>
          </p:cNvPr>
          <p:cNvSpPr>
            <a:spLocks noGrp="1"/>
          </p:cNvSpPr>
          <p:nvPr>
            <p:ph type="body" sz="quarter" idx="35"/>
          </p:nvPr>
        </p:nvSpPr>
        <p:spPr>
          <a:xfrm>
            <a:off x="6335851" y="4230673"/>
            <a:ext cx="2351996" cy="1516648"/>
          </a:xfrm>
          <a:prstGeom prst="rect">
            <a:avLst/>
          </a:prstGeom>
        </p:spPr>
        <p:txBody>
          <a:bodyPr>
            <a:normAutofit/>
          </a:bodyPr>
          <a:lstStyle>
            <a:lvl1pPr algn="ctr">
              <a:lnSpc>
                <a:spcPct val="100000"/>
              </a:lnSpc>
              <a:defRPr lang="en-US" sz="1600" b="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42" name="Text Placeholder 14">
            <a:extLst>
              <a:ext uri="{FF2B5EF4-FFF2-40B4-BE49-F238E27FC236}">
                <a16:creationId xmlns:a16="http://schemas.microsoft.com/office/drawing/2014/main" id="{791F1A27-3497-4ECD-AAAC-804B3DF8F9FB}"/>
              </a:ext>
            </a:extLst>
          </p:cNvPr>
          <p:cNvSpPr>
            <a:spLocks noGrp="1"/>
          </p:cNvSpPr>
          <p:nvPr>
            <p:ph type="body" sz="quarter" idx="36" hasCustomPrompt="1"/>
          </p:nvPr>
        </p:nvSpPr>
        <p:spPr>
          <a:xfrm>
            <a:off x="9548303" y="2012495"/>
            <a:ext cx="1584308" cy="1584000"/>
          </a:xfrm>
          <a:prstGeom prst="rect">
            <a:avLst/>
          </a:prstGeom>
          <a:solidFill>
            <a:srgbClr val="D7D1CC"/>
          </a:solidFill>
        </p:spPr>
        <p:txBody>
          <a:bodyPr lIns="72000" tIns="72000" rIns="72000" bIns="72000" anchor="ctr">
            <a:normAutofit/>
          </a:bodyPr>
          <a:lstStyle>
            <a:lvl1pPr algn="ctr">
              <a:lnSpc>
                <a:spcPct val="100000"/>
              </a:lnSpc>
              <a:defRPr lang="en-US" sz="2800" b="1" dirty="0">
                <a:solidFill>
                  <a:schemeClr val="bg1"/>
                </a:solidFill>
              </a:defRPr>
            </a:lvl1pPr>
            <a:lvl2pPr marL="171450" indent="-171450" algn="ctr">
              <a:lnSpc>
                <a:spcPct val="100000"/>
              </a:lnSpc>
              <a:spcAft>
                <a:spcPts val="300"/>
              </a:spcAft>
              <a:buClr>
                <a:schemeClr val="accent1"/>
              </a:buClr>
              <a:buFont typeface="Arial" panose="020B0604020202020204" pitchFamily="34" charset="0"/>
              <a:buChar char="•"/>
              <a:defRPr lang="en-US" dirty="0"/>
            </a:lvl2pPr>
            <a:lvl3pPr marL="360000" indent="-179388">
              <a:buClrTx/>
              <a:buFont typeface="Arial" panose="020B0604020202020204" pitchFamily="34" charset="0"/>
              <a:buChar char="­"/>
              <a:defRPr/>
            </a:lvl3pPr>
          </a:lstStyle>
          <a:p>
            <a:pPr lvl="0"/>
            <a:r>
              <a:rPr lang="en-US" dirty="0"/>
              <a:t>[00]</a:t>
            </a:r>
          </a:p>
        </p:txBody>
      </p:sp>
      <p:sp>
        <p:nvSpPr>
          <p:cNvPr id="43" name="Text Placeholder 14">
            <a:extLst>
              <a:ext uri="{FF2B5EF4-FFF2-40B4-BE49-F238E27FC236}">
                <a16:creationId xmlns:a16="http://schemas.microsoft.com/office/drawing/2014/main" id="{E0498A31-1633-4E6B-8EAE-AF4FDE6233F0}"/>
              </a:ext>
            </a:extLst>
          </p:cNvPr>
          <p:cNvSpPr>
            <a:spLocks noGrp="1"/>
          </p:cNvSpPr>
          <p:nvPr>
            <p:ph type="body" sz="quarter" idx="37" hasCustomPrompt="1"/>
          </p:nvPr>
        </p:nvSpPr>
        <p:spPr>
          <a:xfrm>
            <a:off x="9164459" y="3956535"/>
            <a:ext cx="2351996" cy="240219"/>
          </a:xfrm>
          <a:prstGeom prst="rect">
            <a:avLst/>
          </a:prstGeom>
        </p:spPr>
        <p:txBody>
          <a:bodyPr/>
          <a:lstStyle>
            <a:lvl1pPr algn="ctr">
              <a:lnSpc>
                <a:spcPct val="100000"/>
              </a:lnSpc>
              <a:defRPr lang="en-US" sz="1600" b="1" dirty="0">
                <a:solidFill>
                  <a:schemeClr val="accent1"/>
                </a:solidFill>
              </a:defRPr>
            </a:lvl1pPr>
            <a:lvl2pPr marL="171450" indent="-171450">
              <a:lnSpc>
                <a:spcPct val="100000"/>
              </a:lnSpc>
              <a:spcAft>
                <a:spcPts val="300"/>
              </a:spcAft>
              <a:buClr>
                <a:schemeClr val="accent1"/>
              </a:buClr>
              <a:buFont typeface="Arial" panose="020B0604020202020204" pitchFamily="34" charset="0"/>
              <a:buChar char="•"/>
              <a:defRPr lang="en-US" dirty="0"/>
            </a:lvl2pPr>
            <a:lvl3pPr marL="180612" indent="0">
              <a:buClrTx/>
              <a:buFont typeface="Arial" panose="020B0604020202020204" pitchFamily="34" charset="0"/>
              <a:buNone/>
              <a:defRPr/>
            </a:lvl3pPr>
          </a:lstStyle>
          <a:p>
            <a:pPr lvl="0"/>
            <a:r>
              <a:rPr lang="en-US" dirty="0"/>
              <a:t>[Bullet Heading]</a:t>
            </a:r>
          </a:p>
        </p:txBody>
      </p:sp>
      <p:sp>
        <p:nvSpPr>
          <p:cNvPr id="44" name="Text Placeholder 14">
            <a:extLst>
              <a:ext uri="{FF2B5EF4-FFF2-40B4-BE49-F238E27FC236}">
                <a16:creationId xmlns:a16="http://schemas.microsoft.com/office/drawing/2014/main" id="{9A54FCE6-6684-449A-86E0-142437219426}"/>
              </a:ext>
            </a:extLst>
          </p:cNvPr>
          <p:cNvSpPr>
            <a:spLocks noGrp="1"/>
          </p:cNvSpPr>
          <p:nvPr>
            <p:ph type="body" sz="quarter" idx="38"/>
          </p:nvPr>
        </p:nvSpPr>
        <p:spPr>
          <a:xfrm>
            <a:off x="9164459" y="4230673"/>
            <a:ext cx="2351996" cy="1516648"/>
          </a:xfrm>
          <a:prstGeom prst="rect">
            <a:avLst/>
          </a:prstGeom>
        </p:spPr>
        <p:txBody>
          <a:bodyPr>
            <a:normAutofit/>
          </a:bodyPr>
          <a:lstStyle>
            <a:lvl1pPr algn="ctr">
              <a:lnSpc>
                <a:spcPct val="100000"/>
              </a:lnSpc>
              <a:defRPr lang="en-US" sz="1600" b="0" dirty="0"/>
            </a:lvl1pPr>
            <a:lvl2pPr marL="171450" indent="-171450" algn="ctr">
              <a:lnSpc>
                <a:spcPct val="100000"/>
              </a:lnSpc>
              <a:spcAft>
                <a:spcPts val="300"/>
              </a:spcAft>
              <a:buClr>
                <a:schemeClr val="accent1"/>
              </a:buClr>
              <a:buFont typeface="Arial" panose="020B0604020202020204" pitchFamily="34" charset="0"/>
              <a:buChar char="•"/>
              <a:defRPr lang="en-US" sz="1600" dirty="0"/>
            </a:lvl2pPr>
            <a:lvl3pPr marL="360000" indent="-179388">
              <a:buClrTx/>
              <a:buFont typeface="Arial" panose="020B0604020202020204" pitchFamily="34" charset="0"/>
              <a:buChar char="­"/>
              <a:defRPr/>
            </a:lvl3pPr>
          </a:lstStyle>
          <a:p>
            <a:pPr lvl="0"/>
            <a:r>
              <a:rPr lang="en-US"/>
              <a:t>Click to edit Master text styles</a:t>
            </a:r>
          </a:p>
          <a:p>
            <a:pPr lvl="1"/>
            <a:r>
              <a:rPr lang="en-US"/>
              <a:t>Second level</a:t>
            </a:r>
          </a:p>
        </p:txBody>
      </p:sp>
      <p:sp>
        <p:nvSpPr>
          <p:cNvPr id="6" name="Title 5">
            <a:extLst>
              <a:ext uri="{FF2B5EF4-FFF2-40B4-BE49-F238E27FC236}">
                <a16:creationId xmlns:a16="http://schemas.microsoft.com/office/drawing/2014/main" id="{FC67645D-435A-4DA4-9CBA-77E7F4B501FE}"/>
              </a:ext>
            </a:extLst>
          </p:cNvPr>
          <p:cNvSpPr>
            <a:spLocks noGrp="1"/>
          </p:cNvSpPr>
          <p:nvPr>
            <p:ph type="title"/>
          </p:nvPr>
        </p:nvSpPr>
        <p:spPr/>
        <p:txBody>
          <a:bodyPr/>
          <a:lstStyle/>
          <a:p>
            <a:r>
              <a:rPr lang="en-US"/>
              <a:t>Click to edit Master title style</a:t>
            </a:r>
            <a:endParaRPr lang="en-AU" dirty="0"/>
          </a:p>
        </p:txBody>
      </p:sp>
      <p:sp>
        <p:nvSpPr>
          <p:cNvPr id="7" name="Footer Placeholder 6">
            <a:extLst>
              <a:ext uri="{FF2B5EF4-FFF2-40B4-BE49-F238E27FC236}">
                <a16:creationId xmlns:a16="http://schemas.microsoft.com/office/drawing/2014/main" id="{D9CEE3C6-C898-476B-873B-DAEEB357A992}"/>
              </a:ext>
            </a:extLst>
          </p:cNvPr>
          <p:cNvSpPr>
            <a:spLocks noGrp="1"/>
          </p:cNvSpPr>
          <p:nvPr>
            <p:ph type="ftr" sz="quarter" idx="40"/>
          </p:nvPr>
        </p:nvSpPr>
        <p:spPr/>
        <p:txBody>
          <a:bodyPr/>
          <a:lstStyle/>
          <a:p>
            <a:endParaRPr lang="en-AU" dirty="0"/>
          </a:p>
        </p:txBody>
      </p:sp>
      <p:sp>
        <p:nvSpPr>
          <p:cNvPr id="8" name="Slide Number Placeholder 7">
            <a:extLst>
              <a:ext uri="{FF2B5EF4-FFF2-40B4-BE49-F238E27FC236}">
                <a16:creationId xmlns:a16="http://schemas.microsoft.com/office/drawing/2014/main" id="{4CEACAED-B859-46A5-951B-270C91500FC6}"/>
              </a:ext>
            </a:extLst>
          </p:cNvPr>
          <p:cNvSpPr>
            <a:spLocks noGrp="1"/>
          </p:cNvSpPr>
          <p:nvPr>
            <p:ph type="sldNum" sz="quarter" idx="4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236891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with Dark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6384600" y="979200"/>
            <a:ext cx="5112000" cy="4885200"/>
          </a:xfrm>
          <a:prstGeom prst="rect">
            <a:avLst/>
          </a:prstGeom>
          <a:solidFill>
            <a:schemeClr val="accent1"/>
          </a:solidFill>
        </p:spPr>
        <p:txBody>
          <a:bodyPr lIns="180000" rIns="180000" anchor="ctr">
            <a:normAutofit/>
          </a:bodyPr>
          <a:lstStyle>
            <a:lvl1pPr marL="108000" algn="l">
              <a:defRPr sz="1800">
                <a:solidFill>
                  <a:schemeClr val="bg1"/>
                </a:solidFill>
              </a:defRPr>
            </a:lvl1pPr>
          </a:lstStyle>
          <a:p>
            <a:pPr lvl="0"/>
            <a:r>
              <a:rPr lang="en-US" dirty="0"/>
              <a:t>Edit Master text styles</a:t>
            </a:r>
          </a:p>
        </p:txBody>
      </p:sp>
      <p:sp>
        <p:nvSpPr>
          <p:cNvPr id="2" name="Title 1">
            <a:extLst>
              <a:ext uri="{FF2B5EF4-FFF2-40B4-BE49-F238E27FC236}">
                <a16:creationId xmlns:a16="http://schemas.microsoft.com/office/drawing/2014/main" id="{A9EE0658-31AB-4AA9-B241-6C41D88C9769}"/>
              </a:ext>
            </a:extLst>
          </p:cNvPr>
          <p:cNvSpPr>
            <a:spLocks noGrp="1"/>
          </p:cNvSpPr>
          <p:nvPr>
            <p:ph type="title" hasCustomPrompt="1"/>
          </p:nvPr>
        </p:nvSpPr>
        <p:spPr>
          <a:xfrm>
            <a:off x="695326" y="979200"/>
            <a:ext cx="5208588" cy="469056"/>
          </a:xfrm>
        </p:spPr>
        <p:txBody>
          <a:bodyPr/>
          <a:lstStyle>
            <a:lvl1pPr>
              <a:defRPr/>
            </a:lvl1pPr>
          </a:lstStyle>
          <a:p>
            <a:r>
              <a:rPr lang="en-AU" dirty="0"/>
              <a:t>Title here</a:t>
            </a:r>
          </a:p>
        </p:txBody>
      </p:sp>
      <p:sp>
        <p:nvSpPr>
          <p:cNvPr id="8" name="Footer Placeholder 7">
            <a:extLst>
              <a:ext uri="{FF2B5EF4-FFF2-40B4-BE49-F238E27FC236}">
                <a16:creationId xmlns:a16="http://schemas.microsoft.com/office/drawing/2014/main" id="{BDEE6526-1DB9-4ECD-86C1-1BB926D7D9FA}"/>
              </a:ext>
            </a:extLst>
          </p:cNvPr>
          <p:cNvSpPr>
            <a:spLocks noGrp="1"/>
          </p:cNvSpPr>
          <p:nvPr>
            <p:ph type="ftr" sz="quarter" idx="19"/>
          </p:nvPr>
        </p:nvSpPr>
        <p:spPr/>
        <p:txBody>
          <a:bodyPr/>
          <a:lstStyle/>
          <a:p>
            <a:endParaRPr lang="en-AU" dirty="0"/>
          </a:p>
        </p:txBody>
      </p:sp>
      <p:sp>
        <p:nvSpPr>
          <p:cNvPr id="12" name="Slide Number Placeholder 11">
            <a:extLst>
              <a:ext uri="{FF2B5EF4-FFF2-40B4-BE49-F238E27FC236}">
                <a16:creationId xmlns:a16="http://schemas.microsoft.com/office/drawing/2014/main" id="{B640CA88-D0CE-4C3C-BA4A-CB5E62584F1F}"/>
              </a:ext>
            </a:extLst>
          </p:cNvPr>
          <p:cNvSpPr>
            <a:spLocks noGrp="1"/>
          </p:cNvSpPr>
          <p:nvPr>
            <p:ph type="sldNum" sz="quarter" idx="20"/>
          </p:nvPr>
        </p:nvSpPr>
        <p:spPr/>
        <p:txBody>
          <a:bodyPr/>
          <a:lstStyle/>
          <a:p>
            <a:fld id="{E917DE0E-AFB1-41FD-BC35-27DB61CA125F}" type="slidenum">
              <a:rPr lang="en-AU" smtClean="0"/>
              <a:pPr/>
              <a:t>‹#›</a:t>
            </a:fld>
            <a:endParaRPr lang="en-AU" dirty="0"/>
          </a:p>
        </p:txBody>
      </p:sp>
      <p:sp>
        <p:nvSpPr>
          <p:cNvPr id="15" name="Content Placeholder 14">
            <a:extLst>
              <a:ext uri="{FF2B5EF4-FFF2-40B4-BE49-F238E27FC236}">
                <a16:creationId xmlns:a16="http://schemas.microsoft.com/office/drawing/2014/main" id="{6102FA23-4F6E-4CE7-83FA-05BAC2F85D52}"/>
              </a:ext>
            </a:extLst>
          </p:cNvPr>
          <p:cNvSpPr>
            <a:spLocks noGrp="1"/>
          </p:cNvSpPr>
          <p:nvPr>
            <p:ph sz="quarter" idx="21"/>
          </p:nvPr>
        </p:nvSpPr>
        <p:spPr>
          <a:xfrm>
            <a:off x="695324" y="2163010"/>
            <a:ext cx="5197808" cy="3701390"/>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6" name="Text Placeholder 5">
            <a:extLst>
              <a:ext uri="{FF2B5EF4-FFF2-40B4-BE49-F238E27FC236}">
                <a16:creationId xmlns:a16="http://schemas.microsoft.com/office/drawing/2014/main" id="{E77735E5-7E07-439E-A173-ACABCE0324C3}"/>
              </a:ext>
            </a:extLst>
          </p:cNvPr>
          <p:cNvSpPr>
            <a:spLocks noGrp="1"/>
          </p:cNvSpPr>
          <p:nvPr>
            <p:ph type="body" sz="quarter" idx="31" hasCustomPrompt="1"/>
          </p:nvPr>
        </p:nvSpPr>
        <p:spPr>
          <a:xfrm>
            <a:off x="695324" y="1552567"/>
            <a:ext cx="5208587"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90246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Purple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6384600" y="979200"/>
            <a:ext cx="5112000" cy="4884587"/>
          </a:xfrm>
          <a:prstGeom prst="rect">
            <a:avLst/>
          </a:prstGeom>
          <a:solidFill>
            <a:srgbClr val="962A8B"/>
          </a:solidFill>
        </p:spPr>
        <p:txBody>
          <a:bodyPr lIns="180000" rIns="180000" anchor="ctr">
            <a:normAutofit/>
          </a:bodyPr>
          <a:lstStyle>
            <a:lvl1pPr marL="108000" algn="l">
              <a:defRPr sz="1800">
                <a:solidFill>
                  <a:schemeClr val="bg1"/>
                </a:solidFill>
              </a:defRPr>
            </a:lvl1pPr>
          </a:lstStyle>
          <a:p>
            <a:pPr lvl="0"/>
            <a:r>
              <a:rPr lang="en-US" dirty="0"/>
              <a:t>Edit Master text styles</a:t>
            </a:r>
          </a:p>
        </p:txBody>
      </p:sp>
      <p:sp>
        <p:nvSpPr>
          <p:cNvPr id="3" name="Footer Placeholder 2">
            <a:extLst>
              <a:ext uri="{FF2B5EF4-FFF2-40B4-BE49-F238E27FC236}">
                <a16:creationId xmlns:a16="http://schemas.microsoft.com/office/drawing/2014/main" id="{F7DAA7FD-BD90-42A7-ADCE-A909D39619CD}"/>
              </a:ext>
            </a:extLst>
          </p:cNvPr>
          <p:cNvSpPr>
            <a:spLocks noGrp="1"/>
          </p:cNvSpPr>
          <p:nvPr>
            <p:ph type="ftr" sz="quarter" idx="21"/>
          </p:nvPr>
        </p:nvSpPr>
        <p:spPr/>
        <p:txBody>
          <a:bodyPr/>
          <a:lstStyle/>
          <a:p>
            <a:endParaRPr lang="en-AU" dirty="0"/>
          </a:p>
        </p:txBody>
      </p:sp>
      <p:sp>
        <p:nvSpPr>
          <p:cNvPr id="4" name="Slide Number Placeholder 3">
            <a:extLst>
              <a:ext uri="{FF2B5EF4-FFF2-40B4-BE49-F238E27FC236}">
                <a16:creationId xmlns:a16="http://schemas.microsoft.com/office/drawing/2014/main" id="{9E1DB814-0723-41E1-87CA-20F94C28B05E}"/>
              </a:ext>
            </a:extLst>
          </p:cNvPr>
          <p:cNvSpPr>
            <a:spLocks noGrp="1"/>
          </p:cNvSpPr>
          <p:nvPr>
            <p:ph type="sldNum" sz="quarter" idx="22"/>
          </p:nvPr>
        </p:nvSpPr>
        <p:spPr/>
        <p:txBody>
          <a:bodyPr/>
          <a:lstStyle/>
          <a:p>
            <a:fld id="{E917DE0E-AFB1-41FD-BC35-27DB61CA125F}" type="slidenum">
              <a:rPr lang="en-AU" smtClean="0"/>
              <a:pPr/>
              <a:t>‹#›</a:t>
            </a:fld>
            <a:endParaRPr lang="en-AU" dirty="0"/>
          </a:p>
        </p:txBody>
      </p:sp>
      <p:sp>
        <p:nvSpPr>
          <p:cNvPr id="10" name="Content Placeholder 9">
            <a:extLst>
              <a:ext uri="{FF2B5EF4-FFF2-40B4-BE49-F238E27FC236}">
                <a16:creationId xmlns:a16="http://schemas.microsoft.com/office/drawing/2014/main" id="{9DF16ADB-A971-4A3C-96F9-2639482B11CF}"/>
              </a:ext>
            </a:extLst>
          </p:cNvPr>
          <p:cNvSpPr>
            <a:spLocks noGrp="1"/>
          </p:cNvSpPr>
          <p:nvPr>
            <p:ph sz="quarter" idx="23"/>
          </p:nvPr>
        </p:nvSpPr>
        <p:spPr>
          <a:xfrm>
            <a:off x="695324" y="2163600"/>
            <a:ext cx="5197808" cy="3700187"/>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1" name="Title 1">
            <a:extLst>
              <a:ext uri="{FF2B5EF4-FFF2-40B4-BE49-F238E27FC236}">
                <a16:creationId xmlns:a16="http://schemas.microsoft.com/office/drawing/2014/main" id="{6475E2FC-2D3C-4D15-BB0D-D4B480A1F98B}"/>
              </a:ext>
            </a:extLst>
          </p:cNvPr>
          <p:cNvSpPr>
            <a:spLocks noGrp="1"/>
          </p:cNvSpPr>
          <p:nvPr>
            <p:ph type="title" hasCustomPrompt="1"/>
          </p:nvPr>
        </p:nvSpPr>
        <p:spPr>
          <a:xfrm>
            <a:off x="695326" y="979200"/>
            <a:ext cx="5208588" cy="469056"/>
          </a:xfrm>
        </p:spPr>
        <p:txBody>
          <a:bodyPr/>
          <a:lstStyle>
            <a:lvl1pPr>
              <a:defRPr/>
            </a:lvl1pPr>
          </a:lstStyle>
          <a:p>
            <a:r>
              <a:rPr lang="en-AU" dirty="0"/>
              <a:t>Title here</a:t>
            </a:r>
          </a:p>
        </p:txBody>
      </p:sp>
      <p:sp>
        <p:nvSpPr>
          <p:cNvPr id="14" name="Text Placeholder 5">
            <a:extLst>
              <a:ext uri="{FF2B5EF4-FFF2-40B4-BE49-F238E27FC236}">
                <a16:creationId xmlns:a16="http://schemas.microsoft.com/office/drawing/2014/main" id="{B0544620-FB92-442D-8D66-3B8ACA09391A}"/>
              </a:ext>
            </a:extLst>
          </p:cNvPr>
          <p:cNvSpPr>
            <a:spLocks noGrp="1"/>
          </p:cNvSpPr>
          <p:nvPr>
            <p:ph type="body" sz="quarter" idx="31" hasCustomPrompt="1"/>
          </p:nvPr>
        </p:nvSpPr>
        <p:spPr>
          <a:xfrm>
            <a:off x="695324" y="1552568"/>
            <a:ext cx="5208587"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398992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Neutral 1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6384600" y="1008335"/>
            <a:ext cx="5112000" cy="4885200"/>
          </a:xfrm>
          <a:prstGeom prst="rect">
            <a:avLst/>
          </a:prstGeom>
          <a:solidFill>
            <a:srgbClr val="D7D1CC"/>
          </a:solidFill>
        </p:spPr>
        <p:txBody>
          <a:bodyPr lIns="180000" rIns="180000" anchor="ctr">
            <a:normAutofit/>
          </a:bodyPr>
          <a:lstStyle>
            <a:lvl1pPr marL="108000" algn="l">
              <a:defRPr sz="1800">
                <a:solidFill>
                  <a:schemeClr val="tx1"/>
                </a:solidFill>
              </a:defRPr>
            </a:lvl1pPr>
          </a:lstStyle>
          <a:p>
            <a:pPr lvl="0"/>
            <a:r>
              <a:rPr lang="en-US" dirty="0"/>
              <a:t>Edit Master text styles</a:t>
            </a:r>
          </a:p>
        </p:txBody>
      </p:sp>
      <p:sp>
        <p:nvSpPr>
          <p:cNvPr id="8" name="Footer Placeholder 7">
            <a:extLst>
              <a:ext uri="{FF2B5EF4-FFF2-40B4-BE49-F238E27FC236}">
                <a16:creationId xmlns:a16="http://schemas.microsoft.com/office/drawing/2014/main" id="{F8E8DCA5-91C8-4DF9-B37E-735B2EA5D36B}"/>
              </a:ext>
            </a:extLst>
          </p:cNvPr>
          <p:cNvSpPr>
            <a:spLocks noGrp="1"/>
          </p:cNvSpPr>
          <p:nvPr>
            <p:ph type="ftr" sz="quarter" idx="19"/>
          </p:nvPr>
        </p:nvSpPr>
        <p:spPr/>
        <p:txBody>
          <a:bodyPr/>
          <a:lstStyle/>
          <a:p>
            <a:endParaRPr lang="en-AU" dirty="0"/>
          </a:p>
        </p:txBody>
      </p:sp>
      <p:sp>
        <p:nvSpPr>
          <p:cNvPr id="12" name="Slide Number Placeholder 11">
            <a:extLst>
              <a:ext uri="{FF2B5EF4-FFF2-40B4-BE49-F238E27FC236}">
                <a16:creationId xmlns:a16="http://schemas.microsoft.com/office/drawing/2014/main" id="{BFFC83A9-C0D2-49A3-AC00-E1A4A64271B0}"/>
              </a:ext>
            </a:extLst>
          </p:cNvPr>
          <p:cNvSpPr>
            <a:spLocks noGrp="1"/>
          </p:cNvSpPr>
          <p:nvPr>
            <p:ph type="sldNum" sz="quarter" idx="20"/>
          </p:nvPr>
        </p:nvSpPr>
        <p:spPr/>
        <p:txBody>
          <a:bodyPr/>
          <a:lstStyle/>
          <a:p>
            <a:fld id="{E917DE0E-AFB1-41FD-BC35-27DB61CA125F}" type="slidenum">
              <a:rPr lang="en-AU" smtClean="0"/>
              <a:pPr/>
              <a:t>‹#›</a:t>
            </a:fld>
            <a:endParaRPr lang="en-AU" dirty="0"/>
          </a:p>
        </p:txBody>
      </p:sp>
      <p:sp>
        <p:nvSpPr>
          <p:cNvPr id="15" name="Content Placeholder 14">
            <a:extLst>
              <a:ext uri="{FF2B5EF4-FFF2-40B4-BE49-F238E27FC236}">
                <a16:creationId xmlns:a16="http://schemas.microsoft.com/office/drawing/2014/main" id="{97467BC2-B2BE-4205-B9B5-DA5CC1F6A008}"/>
              </a:ext>
            </a:extLst>
          </p:cNvPr>
          <p:cNvSpPr>
            <a:spLocks noGrp="1"/>
          </p:cNvSpPr>
          <p:nvPr>
            <p:ph sz="quarter" idx="23"/>
          </p:nvPr>
        </p:nvSpPr>
        <p:spPr>
          <a:xfrm>
            <a:off x="695323" y="2163599"/>
            <a:ext cx="5197808" cy="3729935"/>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6" name="Title 1">
            <a:extLst>
              <a:ext uri="{FF2B5EF4-FFF2-40B4-BE49-F238E27FC236}">
                <a16:creationId xmlns:a16="http://schemas.microsoft.com/office/drawing/2014/main" id="{D1D1FD25-98B7-4075-B181-7E91AA14BBA1}"/>
              </a:ext>
            </a:extLst>
          </p:cNvPr>
          <p:cNvSpPr>
            <a:spLocks noGrp="1"/>
          </p:cNvSpPr>
          <p:nvPr>
            <p:ph type="title" hasCustomPrompt="1"/>
          </p:nvPr>
        </p:nvSpPr>
        <p:spPr>
          <a:xfrm>
            <a:off x="695326" y="979200"/>
            <a:ext cx="5208588" cy="469056"/>
          </a:xfrm>
        </p:spPr>
        <p:txBody>
          <a:bodyPr/>
          <a:lstStyle>
            <a:lvl1pPr>
              <a:defRPr/>
            </a:lvl1pPr>
          </a:lstStyle>
          <a:p>
            <a:r>
              <a:rPr lang="en-AU" dirty="0"/>
              <a:t>Title here</a:t>
            </a:r>
          </a:p>
        </p:txBody>
      </p:sp>
      <p:sp>
        <p:nvSpPr>
          <p:cNvPr id="17" name="Text Placeholder 5">
            <a:extLst>
              <a:ext uri="{FF2B5EF4-FFF2-40B4-BE49-F238E27FC236}">
                <a16:creationId xmlns:a16="http://schemas.microsoft.com/office/drawing/2014/main" id="{AC596C78-2D0A-467F-BBBA-B45A6E93091E}"/>
              </a:ext>
            </a:extLst>
          </p:cNvPr>
          <p:cNvSpPr>
            <a:spLocks noGrp="1"/>
          </p:cNvSpPr>
          <p:nvPr>
            <p:ph type="body" sz="quarter" idx="31" hasCustomPrompt="1"/>
          </p:nvPr>
        </p:nvSpPr>
        <p:spPr>
          <a:xfrm>
            <a:off x="695323" y="1551600"/>
            <a:ext cx="5208587"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95759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with Neutral 2 Block">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50BF09EC-4B00-4B1E-B06B-0D0F89DA05A2}"/>
              </a:ext>
            </a:extLst>
          </p:cNvPr>
          <p:cNvSpPr>
            <a:spLocks noGrp="1"/>
          </p:cNvSpPr>
          <p:nvPr>
            <p:ph type="body" sz="quarter" idx="14" hasCustomPrompt="1"/>
          </p:nvPr>
        </p:nvSpPr>
        <p:spPr>
          <a:xfrm>
            <a:off x="6384600" y="1008286"/>
            <a:ext cx="5112000" cy="4885200"/>
          </a:xfrm>
          <a:prstGeom prst="rect">
            <a:avLst/>
          </a:prstGeom>
          <a:solidFill>
            <a:srgbClr val="999490"/>
          </a:solidFill>
        </p:spPr>
        <p:txBody>
          <a:bodyPr lIns="180000" rIns="180000" anchor="ctr">
            <a:normAutofit/>
          </a:bodyPr>
          <a:lstStyle>
            <a:lvl1pPr marL="108000" algn="l">
              <a:defRPr sz="1800">
                <a:solidFill>
                  <a:schemeClr val="bg1"/>
                </a:solidFill>
              </a:defRPr>
            </a:lvl1pPr>
          </a:lstStyle>
          <a:p>
            <a:pPr lvl="0"/>
            <a:r>
              <a:rPr lang="en-US" dirty="0"/>
              <a:t>Edit Master text styles</a:t>
            </a:r>
          </a:p>
        </p:txBody>
      </p:sp>
      <p:sp>
        <p:nvSpPr>
          <p:cNvPr id="8" name="Footer Placeholder 7">
            <a:extLst>
              <a:ext uri="{FF2B5EF4-FFF2-40B4-BE49-F238E27FC236}">
                <a16:creationId xmlns:a16="http://schemas.microsoft.com/office/drawing/2014/main" id="{16DA6B27-3249-4E2E-BD52-822F0E96F786}"/>
              </a:ext>
            </a:extLst>
          </p:cNvPr>
          <p:cNvSpPr>
            <a:spLocks noGrp="1"/>
          </p:cNvSpPr>
          <p:nvPr>
            <p:ph type="ftr" sz="quarter" idx="19"/>
          </p:nvPr>
        </p:nvSpPr>
        <p:spPr/>
        <p:txBody>
          <a:bodyPr/>
          <a:lstStyle/>
          <a:p>
            <a:endParaRPr lang="en-AU" dirty="0"/>
          </a:p>
        </p:txBody>
      </p:sp>
      <p:sp>
        <p:nvSpPr>
          <p:cNvPr id="12" name="Slide Number Placeholder 11">
            <a:extLst>
              <a:ext uri="{FF2B5EF4-FFF2-40B4-BE49-F238E27FC236}">
                <a16:creationId xmlns:a16="http://schemas.microsoft.com/office/drawing/2014/main" id="{D28ACE60-DF21-472F-8FF6-A086BB2C1141}"/>
              </a:ext>
            </a:extLst>
          </p:cNvPr>
          <p:cNvSpPr>
            <a:spLocks noGrp="1"/>
          </p:cNvSpPr>
          <p:nvPr>
            <p:ph type="sldNum" sz="quarter" idx="20"/>
          </p:nvPr>
        </p:nvSpPr>
        <p:spPr/>
        <p:txBody>
          <a:bodyPr/>
          <a:lstStyle/>
          <a:p>
            <a:fld id="{E917DE0E-AFB1-41FD-BC35-27DB61CA125F}" type="slidenum">
              <a:rPr lang="en-AU" smtClean="0"/>
              <a:pPr/>
              <a:t>‹#›</a:t>
            </a:fld>
            <a:endParaRPr lang="en-AU" dirty="0"/>
          </a:p>
        </p:txBody>
      </p:sp>
      <p:sp>
        <p:nvSpPr>
          <p:cNvPr id="14" name="Content Placeholder 13">
            <a:extLst>
              <a:ext uri="{FF2B5EF4-FFF2-40B4-BE49-F238E27FC236}">
                <a16:creationId xmlns:a16="http://schemas.microsoft.com/office/drawing/2014/main" id="{B6ED75D5-4A4F-4C1A-87D9-0AF5841C602D}"/>
              </a:ext>
            </a:extLst>
          </p:cNvPr>
          <p:cNvSpPr>
            <a:spLocks noGrp="1"/>
          </p:cNvSpPr>
          <p:nvPr>
            <p:ph sz="quarter" idx="21"/>
          </p:nvPr>
        </p:nvSpPr>
        <p:spPr>
          <a:xfrm>
            <a:off x="695251" y="2163599"/>
            <a:ext cx="5197808" cy="3729887"/>
          </a:xfrm>
          <a:custGeom>
            <a:avLst/>
            <a:gdLst>
              <a:gd name="connsiteX0" fmla="*/ 0 w 5197808"/>
              <a:gd name="connsiteY0" fmla="*/ 0 h 3240090"/>
              <a:gd name="connsiteX1" fmla="*/ 5197808 w 5197808"/>
              <a:gd name="connsiteY1" fmla="*/ 0 h 3240090"/>
              <a:gd name="connsiteX2" fmla="*/ 5197808 w 5197808"/>
              <a:gd name="connsiteY2" fmla="*/ 3240090 h 3240090"/>
              <a:gd name="connsiteX3" fmla="*/ 0 w 5197808"/>
              <a:gd name="connsiteY3" fmla="*/ 3240090 h 3240090"/>
            </a:gdLst>
            <a:ahLst/>
            <a:cxnLst>
              <a:cxn ang="0">
                <a:pos x="connsiteX0" y="connsiteY0"/>
              </a:cxn>
              <a:cxn ang="0">
                <a:pos x="connsiteX1" y="connsiteY1"/>
              </a:cxn>
              <a:cxn ang="0">
                <a:pos x="connsiteX2" y="connsiteY2"/>
              </a:cxn>
              <a:cxn ang="0">
                <a:pos x="connsiteX3" y="connsiteY3"/>
              </a:cxn>
            </a:cxnLst>
            <a:rect l="l" t="t" r="r" b="b"/>
            <a:pathLst>
              <a:path w="5197808" h="3240090">
                <a:moveTo>
                  <a:pt x="0" y="0"/>
                </a:moveTo>
                <a:lnTo>
                  <a:pt x="5197808" y="0"/>
                </a:lnTo>
                <a:lnTo>
                  <a:pt x="5197808" y="3240090"/>
                </a:lnTo>
                <a:lnTo>
                  <a:pt x="0" y="3240090"/>
                </a:lnTo>
                <a:close/>
              </a:path>
            </a:pathLst>
          </a:custGeom>
        </p:spPr>
        <p:txBody>
          <a:bodyPr wrap="square">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5" name="Title 1">
            <a:extLst>
              <a:ext uri="{FF2B5EF4-FFF2-40B4-BE49-F238E27FC236}">
                <a16:creationId xmlns:a16="http://schemas.microsoft.com/office/drawing/2014/main" id="{40B64CD2-00BE-477A-85FC-603E001D59A5}"/>
              </a:ext>
            </a:extLst>
          </p:cNvPr>
          <p:cNvSpPr>
            <a:spLocks noGrp="1"/>
          </p:cNvSpPr>
          <p:nvPr>
            <p:ph type="title" hasCustomPrompt="1"/>
          </p:nvPr>
        </p:nvSpPr>
        <p:spPr>
          <a:xfrm>
            <a:off x="695326" y="979200"/>
            <a:ext cx="5208588" cy="469056"/>
          </a:xfrm>
        </p:spPr>
        <p:txBody>
          <a:bodyPr/>
          <a:lstStyle>
            <a:lvl1pPr>
              <a:defRPr/>
            </a:lvl1pPr>
          </a:lstStyle>
          <a:p>
            <a:r>
              <a:rPr lang="en-AU" dirty="0"/>
              <a:t>Title here</a:t>
            </a:r>
          </a:p>
        </p:txBody>
      </p:sp>
      <p:sp>
        <p:nvSpPr>
          <p:cNvPr id="16" name="Text Placeholder 5">
            <a:extLst>
              <a:ext uri="{FF2B5EF4-FFF2-40B4-BE49-F238E27FC236}">
                <a16:creationId xmlns:a16="http://schemas.microsoft.com/office/drawing/2014/main" id="{906C11C8-809D-4D04-925A-33C6DB34BE57}"/>
              </a:ext>
            </a:extLst>
          </p:cNvPr>
          <p:cNvSpPr>
            <a:spLocks noGrp="1"/>
          </p:cNvSpPr>
          <p:nvPr>
            <p:ph type="body" sz="quarter" idx="31" hasCustomPrompt="1"/>
          </p:nvPr>
        </p:nvSpPr>
        <p:spPr>
          <a:xfrm>
            <a:off x="695251" y="1552568"/>
            <a:ext cx="5208587"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250285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Pullouts">
    <p:spTree>
      <p:nvGrpSpPr>
        <p:cNvPr id="1" name=""/>
        <p:cNvGrpSpPr/>
        <p:nvPr/>
      </p:nvGrpSpPr>
      <p:grpSpPr>
        <a:xfrm>
          <a:off x="0" y="0"/>
          <a:ext cx="0" cy="0"/>
          <a:chOff x="0" y="0"/>
          <a:chExt cx="0" cy="0"/>
        </a:xfrm>
      </p:grpSpPr>
      <p:sp>
        <p:nvSpPr>
          <p:cNvPr id="13" name="Text Placeholder 6">
            <a:extLst>
              <a:ext uri="{FF2B5EF4-FFF2-40B4-BE49-F238E27FC236}">
                <a16:creationId xmlns:a16="http://schemas.microsoft.com/office/drawing/2014/main" id="{EA75515C-08B2-490C-B8D9-273E0B4B793E}"/>
              </a:ext>
            </a:extLst>
          </p:cNvPr>
          <p:cNvSpPr>
            <a:spLocks noGrp="1"/>
          </p:cNvSpPr>
          <p:nvPr>
            <p:ph type="body" sz="quarter" idx="21" hasCustomPrompt="1"/>
          </p:nvPr>
        </p:nvSpPr>
        <p:spPr>
          <a:xfrm>
            <a:off x="8112126" y="2040365"/>
            <a:ext cx="3384548" cy="3671777"/>
          </a:xfrm>
          <a:prstGeom prst="rect">
            <a:avLst/>
          </a:prstGeom>
          <a:solidFill>
            <a:schemeClr val="accent1"/>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6" name="Title 5">
            <a:extLst>
              <a:ext uri="{FF2B5EF4-FFF2-40B4-BE49-F238E27FC236}">
                <a16:creationId xmlns:a16="http://schemas.microsoft.com/office/drawing/2014/main" id="{7DA12390-A044-4D48-96A4-00A2D51D906B}"/>
              </a:ext>
            </a:extLst>
          </p:cNvPr>
          <p:cNvSpPr>
            <a:spLocks noGrp="1"/>
          </p:cNvSpPr>
          <p:nvPr>
            <p:ph type="title"/>
          </p:nvPr>
        </p:nvSpPr>
        <p:spPr/>
        <p:txBody>
          <a:bodyPr/>
          <a:lstStyle/>
          <a:p>
            <a:r>
              <a:rPr lang="en-US"/>
              <a:t>Click to edit Master title style</a:t>
            </a:r>
            <a:endParaRPr lang="en-AU" dirty="0"/>
          </a:p>
        </p:txBody>
      </p:sp>
      <p:sp>
        <p:nvSpPr>
          <p:cNvPr id="10" name="Text Placeholder 6">
            <a:extLst>
              <a:ext uri="{FF2B5EF4-FFF2-40B4-BE49-F238E27FC236}">
                <a16:creationId xmlns:a16="http://schemas.microsoft.com/office/drawing/2014/main" id="{5A8D97C9-2BD4-40D2-8A9C-5D0FDC041E5C}"/>
              </a:ext>
            </a:extLst>
          </p:cNvPr>
          <p:cNvSpPr>
            <a:spLocks noGrp="1"/>
          </p:cNvSpPr>
          <p:nvPr>
            <p:ph type="body" sz="quarter" idx="19" hasCustomPrompt="1"/>
          </p:nvPr>
        </p:nvSpPr>
        <p:spPr>
          <a:xfrm>
            <a:off x="695328" y="2030400"/>
            <a:ext cx="3384548" cy="3671777"/>
          </a:xfrm>
          <a:prstGeom prst="rect">
            <a:avLst/>
          </a:prstGeom>
          <a:solidFill>
            <a:srgbClr val="962A8B"/>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12" name="Text Placeholder 6">
            <a:extLst>
              <a:ext uri="{FF2B5EF4-FFF2-40B4-BE49-F238E27FC236}">
                <a16:creationId xmlns:a16="http://schemas.microsoft.com/office/drawing/2014/main" id="{2409A6CC-1C55-4870-8E22-205BA52568D4}"/>
              </a:ext>
            </a:extLst>
          </p:cNvPr>
          <p:cNvSpPr>
            <a:spLocks noGrp="1"/>
          </p:cNvSpPr>
          <p:nvPr>
            <p:ph type="body" sz="quarter" idx="20" hasCustomPrompt="1"/>
          </p:nvPr>
        </p:nvSpPr>
        <p:spPr>
          <a:xfrm>
            <a:off x="4387254" y="2033057"/>
            <a:ext cx="3384548" cy="3671777"/>
          </a:xfrm>
          <a:prstGeom prst="rect">
            <a:avLst/>
          </a:prstGeom>
          <a:solidFill>
            <a:srgbClr val="999490"/>
          </a:solidFill>
        </p:spPr>
        <p:txBody>
          <a:bodyPr lIns="180000" tIns="108000" rIns="180000" bIns="180000" anchor="t">
            <a:normAutofit/>
          </a:bodyPr>
          <a:lstStyle>
            <a:lvl1pPr marL="285750" indent="-285750" algn="l">
              <a:buClr>
                <a:schemeClr val="bg1"/>
              </a:buClr>
              <a:buFont typeface="Arial" panose="020B0604020202020204" pitchFamily="34" charset="0"/>
              <a:buChar char="•"/>
              <a:defRPr sz="1400">
                <a:solidFill>
                  <a:schemeClr val="bg1"/>
                </a:solidFill>
              </a:defRPr>
            </a:lvl1pPr>
          </a:lstStyle>
          <a:p>
            <a:pPr lvl="0"/>
            <a:r>
              <a:rPr lang="en-AU" dirty="0"/>
              <a:t>[Enter text – You can change the colour of this placeholder under the ‘Shape fill’ menu]</a:t>
            </a:r>
          </a:p>
        </p:txBody>
      </p:sp>
      <p:sp>
        <p:nvSpPr>
          <p:cNvPr id="7" name="Footer Placeholder 6">
            <a:extLst>
              <a:ext uri="{FF2B5EF4-FFF2-40B4-BE49-F238E27FC236}">
                <a16:creationId xmlns:a16="http://schemas.microsoft.com/office/drawing/2014/main" id="{CB490FF1-595C-4C0F-8493-0452D9413FEC}"/>
              </a:ext>
            </a:extLst>
          </p:cNvPr>
          <p:cNvSpPr>
            <a:spLocks noGrp="1"/>
          </p:cNvSpPr>
          <p:nvPr>
            <p:ph type="ftr" sz="quarter" idx="23"/>
          </p:nvPr>
        </p:nvSpPr>
        <p:spPr/>
        <p:txBody>
          <a:bodyPr/>
          <a:lstStyle/>
          <a:p>
            <a:endParaRPr lang="en-AU" dirty="0"/>
          </a:p>
        </p:txBody>
      </p:sp>
      <p:sp>
        <p:nvSpPr>
          <p:cNvPr id="8" name="Slide Number Placeholder 7">
            <a:extLst>
              <a:ext uri="{FF2B5EF4-FFF2-40B4-BE49-F238E27FC236}">
                <a16:creationId xmlns:a16="http://schemas.microsoft.com/office/drawing/2014/main" id="{991171E7-B6F7-4135-91FD-8404DE6A1A00}"/>
              </a:ext>
            </a:extLst>
          </p:cNvPr>
          <p:cNvSpPr>
            <a:spLocks noGrp="1"/>
          </p:cNvSpPr>
          <p:nvPr>
            <p:ph type="sldNum" sz="quarter" idx="24"/>
          </p:nvPr>
        </p:nvSpPr>
        <p:spPr/>
        <p:txBody>
          <a:bodyPr/>
          <a:lstStyle/>
          <a:p>
            <a:fld id="{E917DE0E-AFB1-41FD-BC35-27DB61CA125F}" type="slidenum">
              <a:rPr lang="en-AU" smtClean="0"/>
              <a:pPr/>
              <a:t>‹#›</a:t>
            </a:fld>
            <a:endParaRPr lang="en-AU" dirty="0"/>
          </a:p>
        </p:txBody>
      </p:sp>
      <p:sp>
        <p:nvSpPr>
          <p:cNvPr id="17" name="Text Placeholder 5">
            <a:extLst>
              <a:ext uri="{FF2B5EF4-FFF2-40B4-BE49-F238E27FC236}">
                <a16:creationId xmlns:a16="http://schemas.microsoft.com/office/drawing/2014/main" id="{B4749D6D-DBC4-4697-B59F-A3C7324B6856}"/>
              </a:ext>
            </a:extLst>
          </p:cNvPr>
          <p:cNvSpPr>
            <a:spLocks noGrp="1"/>
          </p:cNvSpPr>
          <p:nvPr>
            <p:ph type="body" sz="quarter" idx="31" hasCustomPrompt="1"/>
          </p:nvPr>
        </p:nvSpPr>
        <p:spPr>
          <a:xfrm>
            <a:off x="695326" y="1364400"/>
            <a:ext cx="1080134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402823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Multi-layout 1">
    <p:spTree>
      <p:nvGrpSpPr>
        <p:cNvPr id="1" name=""/>
        <p:cNvGrpSpPr/>
        <p:nvPr/>
      </p:nvGrpSpPr>
      <p:grpSpPr>
        <a:xfrm>
          <a:off x="0" y="0"/>
          <a:ext cx="0" cy="0"/>
          <a:chOff x="0" y="0"/>
          <a:chExt cx="0" cy="0"/>
        </a:xfrm>
      </p:grpSpPr>
      <p:sp>
        <p:nvSpPr>
          <p:cNvPr id="16" name="Content Placeholder 11">
            <a:extLst>
              <a:ext uri="{FF2B5EF4-FFF2-40B4-BE49-F238E27FC236}">
                <a16:creationId xmlns:a16="http://schemas.microsoft.com/office/drawing/2014/main" id="{C1A5F930-F83B-4616-AC17-D7231CE87421}"/>
              </a:ext>
            </a:extLst>
          </p:cNvPr>
          <p:cNvSpPr>
            <a:spLocks noGrp="1"/>
          </p:cNvSpPr>
          <p:nvPr>
            <p:ph sz="quarter" idx="17"/>
          </p:nvPr>
        </p:nvSpPr>
        <p:spPr>
          <a:xfrm>
            <a:off x="6285206" y="4361190"/>
            <a:ext cx="5198533" cy="1368000"/>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AU"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5A696586-6988-4D6B-BE2D-2C0EDF447A61}"/>
              </a:ext>
            </a:extLst>
          </p:cNvPr>
          <p:cNvSpPr>
            <a:spLocks noGrp="1"/>
          </p:cNvSpPr>
          <p:nvPr>
            <p:ph type="title"/>
          </p:nvPr>
        </p:nvSpPr>
        <p:spPr/>
        <p:txBody>
          <a:bodyPr/>
          <a:lstStyle/>
          <a:p>
            <a:r>
              <a:rPr lang="en-US"/>
              <a:t>Click to edit Master title style</a:t>
            </a:r>
            <a:endParaRPr lang="en-AU" dirty="0"/>
          </a:p>
        </p:txBody>
      </p:sp>
      <p:sp>
        <p:nvSpPr>
          <p:cNvPr id="8" name="Footer Placeholder 7">
            <a:extLst>
              <a:ext uri="{FF2B5EF4-FFF2-40B4-BE49-F238E27FC236}">
                <a16:creationId xmlns:a16="http://schemas.microsoft.com/office/drawing/2014/main" id="{CEC400A7-6A57-42A4-9CC7-26ED632D030D}"/>
              </a:ext>
            </a:extLst>
          </p:cNvPr>
          <p:cNvSpPr>
            <a:spLocks noGrp="1"/>
          </p:cNvSpPr>
          <p:nvPr>
            <p:ph type="ftr" sz="quarter" idx="25"/>
          </p:nvPr>
        </p:nvSpPr>
        <p:spPr/>
        <p:txBody>
          <a:bodyPr/>
          <a:lstStyle/>
          <a:p>
            <a:endParaRPr lang="en-AU" dirty="0"/>
          </a:p>
        </p:txBody>
      </p:sp>
      <p:sp>
        <p:nvSpPr>
          <p:cNvPr id="9" name="Slide Number Placeholder 8">
            <a:extLst>
              <a:ext uri="{FF2B5EF4-FFF2-40B4-BE49-F238E27FC236}">
                <a16:creationId xmlns:a16="http://schemas.microsoft.com/office/drawing/2014/main" id="{4BD824B6-391C-442D-8A27-0B268DB3667B}"/>
              </a:ext>
            </a:extLst>
          </p:cNvPr>
          <p:cNvSpPr>
            <a:spLocks noGrp="1"/>
          </p:cNvSpPr>
          <p:nvPr>
            <p:ph type="sldNum" sz="quarter" idx="26"/>
          </p:nvPr>
        </p:nvSpPr>
        <p:spPr/>
        <p:txBody>
          <a:bodyPr/>
          <a:lstStyle/>
          <a:p>
            <a:fld id="{E917DE0E-AFB1-41FD-BC35-27DB61CA125F}" type="slidenum">
              <a:rPr lang="en-AU" smtClean="0"/>
              <a:pPr/>
              <a:t>‹#›</a:t>
            </a:fld>
            <a:endParaRPr lang="en-AU" dirty="0"/>
          </a:p>
        </p:txBody>
      </p:sp>
      <p:sp>
        <p:nvSpPr>
          <p:cNvPr id="29" name="Content Placeholder 28">
            <a:extLst>
              <a:ext uri="{FF2B5EF4-FFF2-40B4-BE49-F238E27FC236}">
                <a16:creationId xmlns:a16="http://schemas.microsoft.com/office/drawing/2014/main" id="{40A5220A-8DEB-49E1-AD72-4DE38F10001D}"/>
              </a:ext>
            </a:extLst>
          </p:cNvPr>
          <p:cNvSpPr>
            <a:spLocks noGrp="1"/>
          </p:cNvSpPr>
          <p:nvPr>
            <p:ph sz="quarter" idx="31"/>
          </p:nvPr>
        </p:nvSpPr>
        <p:spPr>
          <a:xfrm>
            <a:off x="694799" y="2030400"/>
            <a:ext cx="5198532" cy="1368226"/>
          </a:xfrm>
          <a:custGeom>
            <a:avLst/>
            <a:gdLst>
              <a:gd name="connsiteX0" fmla="*/ 0 w 5198532"/>
              <a:gd name="connsiteY0" fmla="*/ 0 h 1368226"/>
              <a:gd name="connsiteX1" fmla="*/ 5198532 w 5198532"/>
              <a:gd name="connsiteY1" fmla="*/ 0 h 1368226"/>
              <a:gd name="connsiteX2" fmla="*/ 5198532 w 5198532"/>
              <a:gd name="connsiteY2" fmla="*/ 1368226 h 1368226"/>
              <a:gd name="connsiteX3" fmla="*/ 0 w 5198532"/>
              <a:gd name="connsiteY3" fmla="*/ 1368226 h 1368226"/>
            </a:gdLst>
            <a:ahLst/>
            <a:cxnLst>
              <a:cxn ang="0">
                <a:pos x="connsiteX0" y="connsiteY0"/>
              </a:cxn>
              <a:cxn ang="0">
                <a:pos x="connsiteX1" y="connsiteY1"/>
              </a:cxn>
              <a:cxn ang="0">
                <a:pos x="connsiteX2" y="connsiteY2"/>
              </a:cxn>
              <a:cxn ang="0">
                <a:pos x="connsiteX3" y="connsiteY3"/>
              </a:cxn>
            </a:cxnLst>
            <a:rect l="l" t="t" r="r" b="b"/>
            <a:pathLst>
              <a:path w="5198532" h="1368226">
                <a:moveTo>
                  <a:pt x="0" y="0"/>
                </a:moveTo>
                <a:lnTo>
                  <a:pt x="5198532" y="0"/>
                </a:lnTo>
                <a:lnTo>
                  <a:pt x="5198532" y="1368226"/>
                </a:lnTo>
                <a:lnTo>
                  <a:pt x="0" y="1368226"/>
                </a:lnTo>
                <a:close/>
              </a:path>
            </a:pathLst>
          </a:custGeom>
        </p:spPr>
        <p:txBody>
          <a:bodyPr vert="horz" lIns="0" tIns="0" rIns="0" bIns="0" rtlCol="0">
            <a:noAutofit/>
          </a:bodyPr>
          <a:lstStyle>
            <a:lvl1pPr>
              <a:defRPr lang="en-US" dirty="0" smtClean="0"/>
            </a:lvl1pPr>
            <a:lvl2pPr>
              <a:defRPr lang="en-US" dirty="0" smtClean="0"/>
            </a:lvl2pPr>
            <a:lvl3pPr>
              <a:defRPr lang="en-US" dirty="0" smtClean="0"/>
            </a:lvl3pPr>
            <a:lvl4pPr>
              <a:defRPr lang="en-AU"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30" name="Text Placeholder 5">
            <a:extLst>
              <a:ext uri="{FF2B5EF4-FFF2-40B4-BE49-F238E27FC236}">
                <a16:creationId xmlns:a16="http://schemas.microsoft.com/office/drawing/2014/main" id="{76E37327-CD28-4B4C-A327-FE60BBD71F6C}"/>
              </a:ext>
            </a:extLst>
          </p:cNvPr>
          <p:cNvSpPr>
            <a:spLocks noGrp="1"/>
          </p:cNvSpPr>
          <p:nvPr>
            <p:ph type="body" sz="quarter" idx="32" hasCustomPrompt="1"/>
          </p:nvPr>
        </p:nvSpPr>
        <p:spPr>
          <a:xfrm>
            <a:off x="695326" y="1364400"/>
            <a:ext cx="9575999" cy="506132"/>
          </a:xfrm>
          <a:prstGeom prst="rect">
            <a:avLst/>
          </a:prstGeom>
        </p:spPr>
        <p:txBody>
          <a:bodyPr>
            <a:norm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3" name="Text Placeholder 8">
            <a:extLst>
              <a:ext uri="{FF2B5EF4-FFF2-40B4-BE49-F238E27FC236}">
                <a16:creationId xmlns:a16="http://schemas.microsoft.com/office/drawing/2014/main" id="{ACC5E923-0F11-FC3D-67D3-132B5FEF90D8}"/>
              </a:ext>
            </a:extLst>
          </p:cNvPr>
          <p:cNvSpPr>
            <a:spLocks noGrp="1"/>
          </p:cNvSpPr>
          <p:nvPr>
            <p:ph type="body" sz="quarter" idx="28"/>
          </p:nvPr>
        </p:nvSpPr>
        <p:spPr>
          <a:xfrm>
            <a:off x="676375" y="3558494"/>
            <a:ext cx="5183717" cy="2170696"/>
          </a:xfrm>
          <a:prstGeom prst="rect">
            <a:avLst/>
          </a:prstGeom>
        </p:spPr>
        <p:txBody>
          <a:bodyPr vert="horz" lIns="0" tIns="0" rIns="0" bIns="0" rtlCol="0">
            <a:noAutofit/>
          </a:bodyPr>
          <a:lstStyle>
            <a:lvl1pPr>
              <a:defRPr lang="en-US" sz="1400" dirty="0" smtClean="0"/>
            </a:lvl1pPr>
            <a:lvl2pPr>
              <a:defRPr lang="en-US" sz="1400" dirty="0" smtClean="0"/>
            </a:lvl2pPr>
            <a:lvl3pPr>
              <a:defRPr lang="en-US" sz="1400" dirty="0" smtClean="0"/>
            </a:lvl3pPr>
            <a:lvl4pPr>
              <a:defRPr lang="en-AU" sz="1400"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8">
            <a:extLst>
              <a:ext uri="{FF2B5EF4-FFF2-40B4-BE49-F238E27FC236}">
                <a16:creationId xmlns:a16="http://schemas.microsoft.com/office/drawing/2014/main" id="{C9CC4669-D5CF-188B-5A79-8AB02D9BAEF8}"/>
              </a:ext>
            </a:extLst>
          </p:cNvPr>
          <p:cNvSpPr>
            <a:spLocks noGrp="1"/>
          </p:cNvSpPr>
          <p:nvPr>
            <p:ph type="body" sz="quarter" idx="33"/>
          </p:nvPr>
        </p:nvSpPr>
        <p:spPr>
          <a:xfrm>
            <a:off x="6285206" y="2030400"/>
            <a:ext cx="5183717" cy="2170696"/>
          </a:xfrm>
          <a:prstGeom prst="rect">
            <a:avLst/>
          </a:prstGeom>
        </p:spPr>
        <p:txBody>
          <a:bodyPr vert="horz" lIns="0" tIns="0" rIns="0" bIns="0" rtlCol="0">
            <a:noAutofit/>
          </a:bodyPr>
          <a:lstStyle>
            <a:lvl1pPr>
              <a:defRPr lang="en-US" sz="1400" dirty="0" smtClean="0"/>
            </a:lvl1pPr>
            <a:lvl2pPr>
              <a:defRPr lang="en-US" sz="1400" dirty="0" smtClean="0"/>
            </a:lvl2pPr>
            <a:lvl3pPr>
              <a:defRPr lang="en-US" sz="1400" dirty="0" smtClean="0"/>
            </a:lvl3pPr>
            <a:lvl4pPr>
              <a:defRPr lang="en-AU" sz="1400" dirty="0"/>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211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ver 4">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19C6CF3-60A7-899D-2A0B-5CB145E232EB}"/>
              </a:ext>
            </a:extLst>
          </p:cNvPr>
          <p:cNvSpPr>
            <a:spLocks noGrp="1"/>
          </p:cNvSpPr>
          <p:nvPr>
            <p:ph type="pic" sz="quarter" idx="10" hasCustomPrompt="1"/>
          </p:nvPr>
        </p:nvSpPr>
        <p:spPr>
          <a:xfrm>
            <a:off x="-517" y="-1"/>
            <a:ext cx="12192000" cy="6872268"/>
          </a:xfrm>
          <a:custGeom>
            <a:avLst/>
            <a:gdLst>
              <a:gd name="connsiteX0" fmla="*/ 0 w 12192000"/>
              <a:gd name="connsiteY0" fmla="*/ 0 h 6872268"/>
              <a:gd name="connsiteX1" fmla="*/ 12192000 w 12192000"/>
              <a:gd name="connsiteY1" fmla="*/ 0 h 6872268"/>
              <a:gd name="connsiteX2" fmla="*/ 12192000 w 12192000"/>
              <a:gd name="connsiteY2" fmla="*/ 5251292 h 6872268"/>
              <a:gd name="connsiteX3" fmla="*/ 10416728 w 12192000"/>
              <a:gd name="connsiteY3" fmla="*/ 5297443 h 6872268"/>
              <a:gd name="connsiteX4" fmla="*/ 8988458 w 12192000"/>
              <a:gd name="connsiteY4" fmla="*/ 6506827 h 6872268"/>
              <a:gd name="connsiteX5" fmla="*/ 10312164 w 12192000"/>
              <a:gd name="connsiteY5" fmla="*/ 6272439 h 6872268"/>
              <a:gd name="connsiteX6" fmla="*/ 12192000 w 12192000"/>
              <a:gd name="connsiteY6" fmla="*/ 6872268 h 6872268"/>
              <a:gd name="connsiteX7" fmla="*/ 3635124 w 12192000"/>
              <a:gd name="connsiteY7" fmla="*/ 6872268 h 6872268"/>
              <a:gd name="connsiteX8" fmla="*/ 0 w 12192000"/>
              <a:gd name="connsiteY8" fmla="*/ 2707855 h 687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72268">
                <a:moveTo>
                  <a:pt x="0" y="0"/>
                </a:moveTo>
                <a:lnTo>
                  <a:pt x="12192000" y="0"/>
                </a:lnTo>
                <a:lnTo>
                  <a:pt x="12192000" y="5251292"/>
                </a:lnTo>
                <a:cubicBezTo>
                  <a:pt x="12134360" y="5231554"/>
                  <a:pt x="11296689" y="4833021"/>
                  <a:pt x="10416728" y="5297443"/>
                </a:cubicBezTo>
                <a:cubicBezTo>
                  <a:pt x="9967189" y="5534444"/>
                  <a:pt x="9070284" y="6409008"/>
                  <a:pt x="8988458" y="6506827"/>
                </a:cubicBezTo>
                <a:cubicBezTo>
                  <a:pt x="9362107" y="6191166"/>
                  <a:pt x="9534740" y="6036165"/>
                  <a:pt x="10312164" y="6272439"/>
                </a:cubicBezTo>
                <a:cubicBezTo>
                  <a:pt x="10997769" y="6480414"/>
                  <a:pt x="11756510" y="6812911"/>
                  <a:pt x="12192000" y="6872268"/>
                </a:cubicBezTo>
                <a:lnTo>
                  <a:pt x="3635124" y="6872268"/>
                </a:lnTo>
                <a:cubicBezTo>
                  <a:pt x="1517628" y="6226578"/>
                  <a:pt x="0" y="4465548"/>
                  <a:pt x="0" y="2707855"/>
                </a:cubicBez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9" name="Text Placeholder 27">
            <a:extLst>
              <a:ext uri="{FF2B5EF4-FFF2-40B4-BE49-F238E27FC236}">
                <a16:creationId xmlns:a16="http://schemas.microsoft.com/office/drawing/2014/main" id="{2D5D6F3A-F693-467C-8FA0-0B09E09F2971}"/>
              </a:ext>
            </a:extLst>
          </p:cNvPr>
          <p:cNvSpPr>
            <a:spLocks noGrp="1"/>
          </p:cNvSpPr>
          <p:nvPr>
            <p:ph type="body" sz="quarter" idx="12" hasCustomPrompt="1"/>
          </p:nvPr>
        </p:nvSpPr>
        <p:spPr>
          <a:xfrm>
            <a:off x="10314000" y="360000"/>
            <a:ext cx="1508400" cy="3924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p:spPr>
        <p:txBody>
          <a:bodyPr/>
          <a:lstStyle>
            <a:lvl1pPr>
              <a:defRPr/>
            </a:lvl1pPr>
          </a:lstStyle>
          <a:p>
            <a:pPr lvl="0"/>
            <a:r>
              <a:rPr lang="en-US" dirty="0"/>
              <a:t> </a:t>
            </a:r>
            <a:endParaRPr lang="en-AU" dirty="0"/>
          </a:p>
        </p:txBody>
      </p:sp>
      <p:sp>
        <p:nvSpPr>
          <p:cNvPr id="17" name="Title 1">
            <a:extLst>
              <a:ext uri="{FF2B5EF4-FFF2-40B4-BE49-F238E27FC236}">
                <a16:creationId xmlns:a16="http://schemas.microsoft.com/office/drawing/2014/main" id="{66432C9E-CC92-4B1E-A531-00A7F945EA89}"/>
              </a:ext>
            </a:extLst>
          </p:cNvPr>
          <p:cNvSpPr>
            <a:spLocks noGrp="1"/>
          </p:cNvSpPr>
          <p:nvPr>
            <p:ph type="title" hasCustomPrompt="1"/>
          </p:nvPr>
        </p:nvSpPr>
        <p:spPr>
          <a:xfrm>
            <a:off x="1703512" y="2012082"/>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bg1"/>
                </a:solidFill>
                <a:effectLst/>
                <a:uLnTx/>
                <a:uFillTx/>
                <a:latin typeface="+mn-lt"/>
              </a:defRPr>
            </a:lvl1pPr>
          </a:lstStyle>
          <a:p>
            <a:pPr marL="0" marR="0" lvl="0" indent="0" fontAlgn="auto">
              <a:spcAft>
                <a:spcPts val="0"/>
              </a:spcAft>
              <a:buClrTx/>
              <a:buSzTx/>
              <a:buFontTx/>
              <a:tabLst/>
            </a:pPr>
            <a:r>
              <a:rPr lang="en-US" dirty="0"/>
              <a:t>Presentation title goes here</a:t>
            </a:r>
            <a:endParaRPr lang="en-AU" dirty="0"/>
          </a:p>
        </p:txBody>
      </p:sp>
      <p:sp>
        <p:nvSpPr>
          <p:cNvPr id="18" name="Text Placeholder 6">
            <a:extLst>
              <a:ext uri="{FF2B5EF4-FFF2-40B4-BE49-F238E27FC236}">
                <a16:creationId xmlns:a16="http://schemas.microsoft.com/office/drawing/2014/main" id="{08B01333-1B7A-4924-B0F3-974EA92411A2}"/>
              </a:ext>
            </a:extLst>
          </p:cNvPr>
          <p:cNvSpPr>
            <a:spLocks noGrp="1"/>
          </p:cNvSpPr>
          <p:nvPr>
            <p:ph type="body" sz="quarter" idx="11" hasCustomPrompt="1"/>
          </p:nvPr>
        </p:nvSpPr>
        <p:spPr>
          <a:xfrm>
            <a:off x="1703484" y="3539108"/>
            <a:ext cx="5116831" cy="246221"/>
          </a:xfrm>
          <a:prstGeom prst="rect">
            <a:avLst/>
          </a:prstGeom>
        </p:spPr>
        <p:txBody>
          <a:bodyPr vert="horz" wrap="square" lIns="0" tIns="0" rIns="0" bIns="0" rtlCol="0" anchor="t">
            <a:noAutofit/>
          </a:bodyPr>
          <a:lstStyle>
            <a:lvl1pPr>
              <a:defRPr lang="en-US" sz="1600" b="1" spc="0" baseline="0" dirty="0">
                <a:solidFill>
                  <a:schemeClr val="bg1"/>
                </a:solidFill>
                <a:latin typeface="+mn-lt"/>
                <a:ea typeface="+mj-ea"/>
                <a:cs typeface="+mj-cs"/>
              </a:defRPr>
            </a:lvl1pPr>
          </a:lstStyle>
          <a:p>
            <a:pPr lvl="0">
              <a:lnSpc>
                <a:spcPct val="100000"/>
              </a:lnSpc>
              <a:spcBef>
                <a:spcPct val="0"/>
              </a:spcBef>
            </a:pPr>
            <a:r>
              <a:rPr lang="en-US" dirty="0"/>
              <a:t>Presentation subtitle goes here</a:t>
            </a:r>
          </a:p>
        </p:txBody>
      </p:sp>
    </p:spTree>
    <p:extLst>
      <p:ext uri="{BB962C8B-B14F-4D97-AF65-F5344CB8AC3E}">
        <p14:creationId xmlns:p14="http://schemas.microsoft.com/office/powerpoint/2010/main" val="444351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Multi-layout 2">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1680838C-6DDD-4367-8C7B-8D49AA3A036A}"/>
              </a:ext>
            </a:extLst>
          </p:cNvPr>
          <p:cNvSpPr>
            <a:spLocks noGrp="1"/>
          </p:cNvSpPr>
          <p:nvPr>
            <p:ph sz="quarter" idx="19" hasCustomPrompt="1"/>
          </p:nvPr>
        </p:nvSpPr>
        <p:spPr>
          <a:xfrm>
            <a:off x="6240928" y="2426193"/>
            <a:ext cx="5219998" cy="1264611"/>
          </a:xfrm>
          <a:prstGeom prst="rect">
            <a:avLst/>
          </a:prstGeom>
        </p:spPr>
        <p:txBody>
          <a:bodyPr/>
          <a:lstStyle/>
          <a:p>
            <a:pPr lvl="0"/>
            <a:r>
              <a:rPr lang="en-AU" dirty="0"/>
              <a:t> </a:t>
            </a:r>
          </a:p>
        </p:txBody>
      </p:sp>
      <p:sp>
        <p:nvSpPr>
          <p:cNvPr id="20" name="Content Placeholder 18">
            <a:extLst>
              <a:ext uri="{FF2B5EF4-FFF2-40B4-BE49-F238E27FC236}">
                <a16:creationId xmlns:a16="http://schemas.microsoft.com/office/drawing/2014/main" id="{8C9CC71C-D628-4B8C-8AB1-D318B0D686CF}"/>
              </a:ext>
            </a:extLst>
          </p:cNvPr>
          <p:cNvSpPr>
            <a:spLocks noGrp="1"/>
          </p:cNvSpPr>
          <p:nvPr>
            <p:ph sz="quarter" idx="20" hasCustomPrompt="1"/>
          </p:nvPr>
        </p:nvSpPr>
        <p:spPr>
          <a:xfrm>
            <a:off x="6240928" y="4338433"/>
            <a:ext cx="5219996" cy="1368000"/>
          </a:xfrm>
          <a:prstGeom prst="rect">
            <a:avLst/>
          </a:prstGeom>
        </p:spPr>
        <p:txBody>
          <a:bodyPr/>
          <a:lstStyle>
            <a:lvl1pPr>
              <a:defRPr/>
            </a:lvl1pPr>
          </a:lstStyle>
          <a:p>
            <a:pPr lvl="0"/>
            <a:r>
              <a:rPr lang="en-US" dirty="0"/>
              <a:t> </a:t>
            </a:r>
            <a:endParaRPr lang="en-AU" dirty="0"/>
          </a:p>
        </p:txBody>
      </p:sp>
      <p:sp>
        <p:nvSpPr>
          <p:cNvPr id="14" name="Text Placeholder 5">
            <a:extLst>
              <a:ext uri="{FF2B5EF4-FFF2-40B4-BE49-F238E27FC236}">
                <a16:creationId xmlns:a16="http://schemas.microsoft.com/office/drawing/2014/main" id="{FFFB469D-AB37-445A-8C5C-9EDAC47CC608}"/>
              </a:ext>
            </a:extLst>
          </p:cNvPr>
          <p:cNvSpPr>
            <a:spLocks noGrp="1"/>
          </p:cNvSpPr>
          <p:nvPr>
            <p:ph type="body" sz="quarter" idx="26"/>
          </p:nvPr>
        </p:nvSpPr>
        <p:spPr>
          <a:xfrm>
            <a:off x="6240928" y="4059949"/>
            <a:ext cx="5222136" cy="324000"/>
          </a:xfrm>
          <a:prstGeom prst="rect">
            <a:avLst/>
          </a:prstGeom>
        </p:spPr>
        <p:txBody>
          <a:bodyPr/>
          <a:lstStyle>
            <a:lvl1pPr>
              <a:lnSpc>
                <a:spcPct val="100000"/>
              </a:lnSpc>
              <a:defRPr sz="1400" b="1">
                <a:solidFill>
                  <a:schemeClr val="accent1"/>
                </a:solidFill>
              </a:defRPr>
            </a:lvl1pPr>
            <a:lvl6pPr>
              <a:defRPr b="0"/>
            </a:lvl6pPr>
          </a:lstStyle>
          <a:p>
            <a:pPr lvl="0"/>
            <a:r>
              <a:rPr lang="en-US"/>
              <a:t>Click to edit Master text styles</a:t>
            </a:r>
          </a:p>
        </p:txBody>
      </p:sp>
      <p:sp>
        <p:nvSpPr>
          <p:cNvPr id="9" name="Text Placeholder 8">
            <a:extLst>
              <a:ext uri="{FF2B5EF4-FFF2-40B4-BE49-F238E27FC236}">
                <a16:creationId xmlns:a16="http://schemas.microsoft.com/office/drawing/2014/main" id="{892F6810-4203-426A-BA3F-12E853FD972A}"/>
              </a:ext>
            </a:extLst>
          </p:cNvPr>
          <p:cNvSpPr>
            <a:spLocks noGrp="1"/>
          </p:cNvSpPr>
          <p:nvPr>
            <p:ph type="body" sz="quarter" idx="28"/>
          </p:nvPr>
        </p:nvSpPr>
        <p:spPr>
          <a:xfrm>
            <a:off x="694800" y="2030400"/>
            <a:ext cx="5183717" cy="1656000"/>
          </a:xfrm>
          <a:prstGeom prst="rect">
            <a:avLst/>
          </a:prstGeom>
        </p:spPr>
        <p:txBody>
          <a:bodyPr vert="horz" lIns="0" tIns="0" rIns="0" bIns="0" rtlCol="0">
            <a:noAutofit/>
          </a:bodyPr>
          <a:lstStyle>
            <a:lvl1pPr>
              <a:defRPr lang="en-US" sz="1400" dirty="0" smtClean="0"/>
            </a:lvl1pPr>
            <a:lvl2pPr>
              <a:defRPr lang="en-US" sz="1400" dirty="0" smtClean="0"/>
            </a:lvl2pPr>
            <a:lvl3pPr>
              <a:defRPr lang="en-US" sz="1400" dirty="0" smtClean="0"/>
            </a:lvl3pPr>
            <a:lvl4pPr>
              <a:defRPr lang="en-AU" sz="1400"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Text Placeholder 8">
            <a:extLst>
              <a:ext uri="{FF2B5EF4-FFF2-40B4-BE49-F238E27FC236}">
                <a16:creationId xmlns:a16="http://schemas.microsoft.com/office/drawing/2014/main" id="{5608E6E7-0CC5-4C1B-8095-7EA4A3FE80AB}"/>
              </a:ext>
            </a:extLst>
          </p:cNvPr>
          <p:cNvSpPr>
            <a:spLocks noGrp="1"/>
          </p:cNvSpPr>
          <p:nvPr>
            <p:ph type="body" sz="quarter" idx="29"/>
          </p:nvPr>
        </p:nvSpPr>
        <p:spPr>
          <a:xfrm>
            <a:off x="694799" y="4050433"/>
            <a:ext cx="5183717" cy="1656000"/>
          </a:xfrm>
          <a:prstGeom prst="rect">
            <a:avLst/>
          </a:prstGeom>
        </p:spPr>
        <p:txBody>
          <a:bodyPr vert="horz" lIns="0" tIns="0" rIns="0" bIns="0" rtlCol="0">
            <a:noAutofit/>
          </a:bodyPr>
          <a:lstStyle>
            <a:lvl1pPr>
              <a:defRPr lang="en-US" sz="1400" dirty="0" smtClean="0"/>
            </a:lvl1pPr>
            <a:lvl2pPr>
              <a:defRPr lang="en-US" sz="1400" dirty="0" smtClean="0"/>
            </a:lvl2pPr>
            <a:lvl3pPr>
              <a:defRPr lang="en-US" sz="1400" dirty="0" smtClean="0"/>
            </a:lvl3pPr>
            <a:lvl4pPr>
              <a:defRPr lang="en-AU" sz="1400" dirty="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itle 6">
            <a:extLst>
              <a:ext uri="{FF2B5EF4-FFF2-40B4-BE49-F238E27FC236}">
                <a16:creationId xmlns:a16="http://schemas.microsoft.com/office/drawing/2014/main" id="{6AE219F9-19D4-45A2-9D79-6847ED38E26C}"/>
              </a:ext>
            </a:extLst>
          </p:cNvPr>
          <p:cNvSpPr>
            <a:spLocks noGrp="1"/>
          </p:cNvSpPr>
          <p:nvPr>
            <p:ph type="title"/>
          </p:nvPr>
        </p:nvSpPr>
        <p:spPr/>
        <p:txBody>
          <a:bodyPr/>
          <a:lstStyle/>
          <a:p>
            <a:r>
              <a:rPr lang="en-US"/>
              <a:t>Click to edit Master title style</a:t>
            </a:r>
            <a:endParaRPr lang="en-AU" dirty="0"/>
          </a:p>
        </p:txBody>
      </p:sp>
      <p:sp>
        <p:nvSpPr>
          <p:cNvPr id="6" name="Footer Placeholder 5">
            <a:extLst>
              <a:ext uri="{FF2B5EF4-FFF2-40B4-BE49-F238E27FC236}">
                <a16:creationId xmlns:a16="http://schemas.microsoft.com/office/drawing/2014/main" id="{B90807C1-4AC5-41D4-9F66-2FFE2C9FCBEE}"/>
              </a:ext>
            </a:extLst>
          </p:cNvPr>
          <p:cNvSpPr>
            <a:spLocks noGrp="1"/>
          </p:cNvSpPr>
          <p:nvPr>
            <p:ph type="ftr" sz="quarter" idx="33"/>
          </p:nvPr>
        </p:nvSpPr>
        <p:spPr/>
        <p:txBody>
          <a:bodyPr/>
          <a:lstStyle/>
          <a:p>
            <a:endParaRPr lang="en-AU" dirty="0"/>
          </a:p>
        </p:txBody>
      </p:sp>
      <p:sp>
        <p:nvSpPr>
          <p:cNvPr id="8" name="Slide Number Placeholder 7">
            <a:extLst>
              <a:ext uri="{FF2B5EF4-FFF2-40B4-BE49-F238E27FC236}">
                <a16:creationId xmlns:a16="http://schemas.microsoft.com/office/drawing/2014/main" id="{BB1CA24C-277F-4699-AACD-0CE7FA333A21}"/>
              </a:ext>
            </a:extLst>
          </p:cNvPr>
          <p:cNvSpPr>
            <a:spLocks noGrp="1"/>
          </p:cNvSpPr>
          <p:nvPr>
            <p:ph type="sldNum" sz="quarter" idx="34"/>
          </p:nvPr>
        </p:nvSpPr>
        <p:spPr/>
        <p:txBody>
          <a:bodyPr/>
          <a:lstStyle/>
          <a:p>
            <a:fld id="{E917DE0E-AFB1-41FD-BC35-27DB61CA125F}" type="slidenum">
              <a:rPr lang="en-AU" smtClean="0"/>
              <a:pPr/>
              <a:t>‹#›</a:t>
            </a:fld>
            <a:endParaRPr lang="en-AU" dirty="0"/>
          </a:p>
        </p:txBody>
      </p:sp>
      <p:sp>
        <p:nvSpPr>
          <p:cNvPr id="25" name="Text Placeholder 5">
            <a:extLst>
              <a:ext uri="{FF2B5EF4-FFF2-40B4-BE49-F238E27FC236}">
                <a16:creationId xmlns:a16="http://schemas.microsoft.com/office/drawing/2014/main" id="{E3EEABC2-F12A-48B3-8BD1-6F2CE1CA2422}"/>
              </a:ext>
            </a:extLst>
          </p:cNvPr>
          <p:cNvSpPr>
            <a:spLocks noGrp="1"/>
          </p:cNvSpPr>
          <p:nvPr>
            <p:ph type="body" sz="quarter" idx="35"/>
          </p:nvPr>
        </p:nvSpPr>
        <p:spPr>
          <a:xfrm>
            <a:off x="6240928" y="2028166"/>
            <a:ext cx="5222136" cy="324000"/>
          </a:xfrm>
          <a:prstGeom prst="rect">
            <a:avLst/>
          </a:prstGeom>
        </p:spPr>
        <p:txBody>
          <a:bodyPr/>
          <a:lstStyle>
            <a:lvl1pPr>
              <a:lnSpc>
                <a:spcPct val="100000"/>
              </a:lnSpc>
              <a:defRPr sz="1400" b="1">
                <a:solidFill>
                  <a:schemeClr val="accent1"/>
                </a:solidFill>
              </a:defRPr>
            </a:lvl1pPr>
            <a:lvl6pPr>
              <a:defRPr b="0"/>
            </a:lvl6pPr>
          </a:lstStyle>
          <a:p>
            <a:pPr lvl="0"/>
            <a:r>
              <a:rPr lang="en-US"/>
              <a:t>Click to edit Master text styles</a:t>
            </a:r>
          </a:p>
        </p:txBody>
      </p:sp>
      <p:sp>
        <p:nvSpPr>
          <p:cNvPr id="26" name="Text Placeholder 5">
            <a:extLst>
              <a:ext uri="{FF2B5EF4-FFF2-40B4-BE49-F238E27FC236}">
                <a16:creationId xmlns:a16="http://schemas.microsoft.com/office/drawing/2014/main" id="{88F298BC-8471-411E-B254-EFEEFEB67AEA}"/>
              </a:ext>
            </a:extLst>
          </p:cNvPr>
          <p:cNvSpPr>
            <a:spLocks noGrp="1"/>
          </p:cNvSpPr>
          <p:nvPr>
            <p:ph type="body" sz="quarter" idx="31" hasCustomPrompt="1"/>
          </p:nvPr>
        </p:nvSpPr>
        <p:spPr>
          <a:xfrm>
            <a:off x="695326" y="1364400"/>
            <a:ext cx="957599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60158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FE73925-D253-41CC-91DA-DAB6819CFC55}"/>
              </a:ext>
            </a:extLst>
          </p:cNvPr>
          <p:cNvSpPr>
            <a:spLocks noGrp="1"/>
          </p:cNvSpPr>
          <p:nvPr>
            <p:ph type="pic" sz="quarter" idx="10" hasCustomPrompt="1"/>
          </p:nvPr>
        </p:nvSpPr>
        <p:spPr>
          <a:xfrm>
            <a:off x="0" y="-1"/>
            <a:ext cx="12192000" cy="6858000"/>
          </a:xfrm>
          <a:prstGeom prst="rect">
            <a:avLst/>
          </a:prstGeom>
          <a:solidFill>
            <a:schemeClr val="bg1">
              <a:lumMod val="95000"/>
            </a:schemeClr>
          </a:solidFill>
        </p:spPr>
        <p:txBody>
          <a:bodyPr wrap="square" anchor="ctr" anchorCtr="0">
            <a:noAutofit/>
          </a:bodyPr>
          <a:lstStyle>
            <a:lvl1pPr algn="l">
              <a:defRPr/>
            </a:lvl1pPr>
          </a:lstStyle>
          <a:p>
            <a:r>
              <a:rPr lang="en-AU" dirty="0"/>
              <a:t>Insert image and send to back</a:t>
            </a:r>
          </a:p>
        </p:txBody>
      </p:sp>
      <p:sp>
        <p:nvSpPr>
          <p:cNvPr id="24" name="Text Placeholder 23">
            <a:extLst>
              <a:ext uri="{FF2B5EF4-FFF2-40B4-BE49-F238E27FC236}">
                <a16:creationId xmlns:a16="http://schemas.microsoft.com/office/drawing/2014/main" id="{BF9620DD-FE5D-4D87-AC0F-D597D310D054}"/>
              </a:ext>
            </a:extLst>
          </p:cNvPr>
          <p:cNvSpPr>
            <a:spLocks noGrp="1"/>
          </p:cNvSpPr>
          <p:nvPr>
            <p:ph type="body" sz="quarter" idx="14" hasCustomPrompt="1"/>
          </p:nvPr>
        </p:nvSpPr>
        <p:spPr>
          <a:xfrm>
            <a:off x="6322634" y="0"/>
            <a:ext cx="4045952" cy="5962455"/>
          </a:xfrm>
          <a:custGeom>
            <a:avLst/>
            <a:gdLst>
              <a:gd name="connsiteX0" fmla="*/ 0 w 4045952"/>
              <a:gd name="connsiteY0" fmla="*/ 0 h 5962455"/>
              <a:gd name="connsiteX1" fmla="*/ 4045952 w 4045952"/>
              <a:gd name="connsiteY1" fmla="*/ 0 h 5962455"/>
              <a:gd name="connsiteX2" fmla="*/ 4045952 w 4045952"/>
              <a:gd name="connsiteY2" fmla="*/ 5962455 h 5962455"/>
              <a:gd name="connsiteX3" fmla="*/ 1276084 w 4045952"/>
              <a:gd name="connsiteY3" fmla="*/ 5962455 h 5962455"/>
              <a:gd name="connsiteX4" fmla="*/ 1276084 w 4045952"/>
              <a:gd name="connsiteY4" fmla="*/ 5962374 h 5962455"/>
              <a:gd name="connsiteX5" fmla="*/ 1200404 w 4045952"/>
              <a:gd name="connsiteY5" fmla="*/ 5962374 h 5962455"/>
              <a:gd name="connsiteX6" fmla="*/ 5630 w 4045952"/>
              <a:gd name="connsiteY6" fmla="*/ 4698435 h 5962455"/>
              <a:gd name="connsiteX7" fmla="*/ 0 w 4045952"/>
              <a:gd name="connsiteY7" fmla="*/ 4593084 h 596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5952" h="5962455">
                <a:moveTo>
                  <a:pt x="0" y="0"/>
                </a:moveTo>
                <a:lnTo>
                  <a:pt x="4045952" y="0"/>
                </a:lnTo>
                <a:lnTo>
                  <a:pt x="4045952" y="5962455"/>
                </a:lnTo>
                <a:lnTo>
                  <a:pt x="1276084" y="5962455"/>
                </a:lnTo>
                <a:lnTo>
                  <a:pt x="1276084" y="5962374"/>
                </a:lnTo>
                <a:lnTo>
                  <a:pt x="1200404" y="5962374"/>
                </a:lnTo>
                <a:cubicBezTo>
                  <a:pt x="544767" y="5762872"/>
                  <a:pt x="63257" y="5240297"/>
                  <a:pt x="5630" y="4698435"/>
                </a:cubicBezTo>
                <a:lnTo>
                  <a:pt x="0" y="45930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800" smtClean="0">
                <a:solidFill>
                  <a:schemeClr val="lt1"/>
                </a:solidFil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AU" sz="1800">
                <a:solidFill>
                  <a:schemeClr val="lt1"/>
                </a:solidFill>
              </a:defRPr>
            </a:lvl5pPr>
          </a:lstStyle>
          <a:p>
            <a:pPr lvl="0" algn="ctr"/>
            <a:r>
              <a:rPr lang="en-US" dirty="0"/>
              <a:t> </a:t>
            </a:r>
            <a:endParaRPr lang="en-AU" dirty="0"/>
          </a:p>
        </p:txBody>
      </p:sp>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lvl1pPr>
              <a:defRPr>
                <a:solidFill>
                  <a:schemeClr val="bg1"/>
                </a:solidFill>
              </a:defRPr>
            </a:lvl1pPr>
          </a:lstStyle>
          <a:p>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15" name="Text Placeholder 21">
            <a:extLst>
              <a:ext uri="{FF2B5EF4-FFF2-40B4-BE49-F238E27FC236}">
                <a16:creationId xmlns:a16="http://schemas.microsoft.com/office/drawing/2014/main" id="{40763F8E-28D5-4BDE-80DF-96A4787EE448}"/>
              </a:ext>
            </a:extLst>
          </p:cNvPr>
          <p:cNvSpPr>
            <a:spLocks noGrp="1"/>
          </p:cNvSpPr>
          <p:nvPr>
            <p:ph type="body" sz="quarter" idx="16" hasCustomPrompt="1"/>
          </p:nvPr>
        </p:nvSpPr>
        <p:spPr>
          <a:xfrm>
            <a:off x="6960096" y="2552856"/>
            <a:ext cx="3024336" cy="1538883"/>
          </a:xfrm>
        </p:spPr>
        <p:txBody>
          <a:bodyPr vert="horz" wrap="square" lIns="0" tIns="0" rIns="0" bIns="0" rtlCol="0" anchor="b" anchorCtr="0">
            <a:spAutoFit/>
          </a:bodyPr>
          <a:lstStyle>
            <a:lvl1pPr>
              <a:defRPr lang="en-US" sz="2000" b="1" spc="25" dirty="0" smtClean="0">
                <a:solidFill>
                  <a:schemeClr val="bg1"/>
                </a:solidFill>
                <a:latin typeface="+mn-lt"/>
                <a:ea typeface="+mj-ea"/>
                <a:cs typeface="+mj-cs"/>
              </a:defRPr>
            </a:lvl1pPr>
          </a:lstStyle>
          <a:p>
            <a:pPr marL="12700" lvl="0">
              <a:lnSpc>
                <a:spcPct val="100000"/>
              </a:lnSpc>
              <a:spcBef>
                <a:spcPts val="0"/>
              </a:spcBef>
            </a:pP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aliquet</a:t>
            </a:r>
            <a:r>
              <a:rPr lang="en-US" dirty="0"/>
              <a:t> </a:t>
            </a:r>
            <a:r>
              <a:rPr lang="en-US" dirty="0" err="1"/>
              <a:t>viverra</a:t>
            </a:r>
            <a:r>
              <a:rPr lang="en-US" dirty="0"/>
              <a:t> diam, </a:t>
            </a:r>
            <a:r>
              <a:rPr lang="en-US" dirty="0" err="1"/>
              <a:t>ornare</a:t>
            </a:r>
            <a:r>
              <a:rPr lang="en-US" dirty="0"/>
              <a:t> </a:t>
            </a:r>
            <a:r>
              <a:rPr lang="en-US" dirty="0" err="1"/>
              <a:t>suscipit</a:t>
            </a:r>
            <a:r>
              <a:rPr lang="en-US" dirty="0"/>
              <a:t> </a:t>
            </a:r>
            <a:r>
              <a:rPr lang="en-US" dirty="0" err="1"/>
              <a:t>turpis</a:t>
            </a:r>
            <a:r>
              <a:rPr lang="en-US" dirty="0"/>
              <a:t> </a:t>
            </a:r>
            <a:r>
              <a:rPr lang="en-US" dirty="0" err="1"/>
              <a:t>interdum</a:t>
            </a:r>
            <a:r>
              <a:rPr lang="en-US" dirty="0"/>
              <a:t> </a:t>
            </a:r>
            <a:r>
              <a:rPr lang="en-US" dirty="0" err="1"/>
              <a:t>quis</a:t>
            </a:r>
            <a:r>
              <a:rPr lang="en-US" dirty="0"/>
              <a:t> </a:t>
            </a:r>
            <a:r>
              <a:rPr lang="en-US" dirty="0" err="1"/>
              <a:t>aliquam</a:t>
            </a:r>
            <a:r>
              <a:rPr lang="en-US" dirty="0"/>
              <a:t> in </a:t>
            </a:r>
            <a:r>
              <a:rPr lang="en-US" dirty="0" err="1"/>
              <a:t>elit</a:t>
            </a:r>
            <a:r>
              <a:rPr lang="en-US" dirty="0"/>
              <a:t> </a:t>
            </a:r>
            <a:r>
              <a:rPr lang="en-US" dirty="0" err="1"/>
              <a:t>urna</a:t>
            </a:r>
            <a:endParaRPr lang="en-US" dirty="0"/>
          </a:p>
        </p:txBody>
      </p:sp>
      <p:sp>
        <p:nvSpPr>
          <p:cNvPr id="16" name="Text Placeholder 21">
            <a:extLst>
              <a:ext uri="{FF2B5EF4-FFF2-40B4-BE49-F238E27FC236}">
                <a16:creationId xmlns:a16="http://schemas.microsoft.com/office/drawing/2014/main" id="{85847EAE-4FDC-4DCA-935E-54F8FC44318E}"/>
              </a:ext>
            </a:extLst>
          </p:cNvPr>
          <p:cNvSpPr>
            <a:spLocks noGrp="1"/>
          </p:cNvSpPr>
          <p:nvPr>
            <p:ph type="body" sz="quarter" idx="17" hasCustomPrompt="1"/>
          </p:nvPr>
        </p:nvSpPr>
        <p:spPr>
          <a:xfrm>
            <a:off x="6960096" y="4509120"/>
            <a:ext cx="3024336" cy="215444"/>
          </a:xfrm>
        </p:spPr>
        <p:txBody>
          <a:bodyPr vert="horz" wrap="square" lIns="0" tIns="0" rIns="0" bIns="0" rtlCol="0" anchor="t">
            <a:spAutoFit/>
          </a:bodyPr>
          <a:lstStyle>
            <a:lvl1pPr>
              <a:defRPr lang="en-US" sz="1400" b="0" spc="25" dirty="0" smtClean="0">
                <a:solidFill>
                  <a:schemeClr val="bg1"/>
                </a:solidFill>
                <a:latin typeface="+mn-lt"/>
                <a:ea typeface="+mj-ea"/>
                <a:cs typeface="+mj-cs"/>
              </a:defRPr>
            </a:lvl1pPr>
          </a:lstStyle>
          <a:p>
            <a:pPr marL="12700" lvl="0">
              <a:lnSpc>
                <a:spcPct val="100000"/>
              </a:lnSpc>
              <a:spcBef>
                <a:spcPts val="0"/>
              </a:spcBef>
            </a:pPr>
            <a:r>
              <a:rPr lang="en-US" dirty="0" err="1"/>
              <a:t>Consectetur</a:t>
            </a:r>
            <a:r>
              <a:rPr lang="en-US" dirty="0"/>
              <a:t> </a:t>
            </a:r>
            <a:r>
              <a:rPr lang="en-US" dirty="0" err="1"/>
              <a:t>adipiscing</a:t>
            </a:r>
            <a:endParaRPr lang="en-US" dirty="0"/>
          </a:p>
        </p:txBody>
      </p:sp>
      <p:sp>
        <p:nvSpPr>
          <p:cNvPr id="17" name="Text Placeholder 20">
            <a:extLst>
              <a:ext uri="{FF2B5EF4-FFF2-40B4-BE49-F238E27FC236}">
                <a16:creationId xmlns:a16="http://schemas.microsoft.com/office/drawing/2014/main" id="{CD2CE72D-D404-4E25-9D2A-B4F09819F832}"/>
              </a:ext>
            </a:extLst>
          </p:cNvPr>
          <p:cNvSpPr>
            <a:spLocks noGrp="1"/>
          </p:cNvSpPr>
          <p:nvPr>
            <p:ph type="body" sz="quarter" idx="15" hasCustomPrompt="1"/>
          </p:nvPr>
        </p:nvSpPr>
        <p:spPr>
          <a:xfrm>
            <a:off x="6960096" y="4295030"/>
            <a:ext cx="950400" cy="108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Tree>
    <p:extLst>
      <p:ext uri="{BB962C8B-B14F-4D97-AF65-F5344CB8AC3E}">
        <p14:creationId xmlns:p14="http://schemas.microsoft.com/office/powerpoint/2010/main" val="183337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FE73925-D253-41CC-91DA-DAB6819CFC55}"/>
              </a:ext>
            </a:extLst>
          </p:cNvPr>
          <p:cNvSpPr>
            <a:spLocks noGrp="1"/>
          </p:cNvSpPr>
          <p:nvPr>
            <p:ph type="pic" sz="quarter" idx="10" hasCustomPrompt="1"/>
          </p:nvPr>
        </p:nvSpPr>
        <p:spPr>
          <a:xfrm>
            <a:off x="0" y="-1"/>
            <a:ext cx="12192000" cy="6858000"/>
          </a:xfrm>
          <a:prstGeom prst="rect">
            <a:avLst/>
          </a:prstGeom>
          <a:solidFill>
            <a:schemeClr val="bg1">
              <a:lumMod val="95000"/>
            </a:schemeClr>
          </a:solidFill>
        </p:spPr>
        <p:txBody>
          <a:bodyPr wrap="square" anchor="ctr" anchorCtr="0">
            <a:noAutofit/>
          </a:bodyPr>
          <a:lstStyle>
            <a:lvl1pPr algn="r">
              <a:defRPr/>
            </a:lvl1pPr>
          </a:lstStyle>
          <a:p>
            <a:r>
              <a:rPr lang="en-AU" dirty="0"/>
              <a:t>Insert image and send to back</a:t>
            </a:r>
          </a:p>
        </p:txBody>
      </p:sp>
      <p:sp>
        <p:nvSpPr>
          <p:cNvPr id="24" name="Text Placeholder 23">
            <a:extLst>
              <a:ext uri="{FF2B5EF4-FFF2-40B4-BE49-F238E27FC236}">
                <a16:creationId xmlns:a16="http://schemas.microsoft.com/office/drawing/2014/main" id="{BF9620DD-FE5D-4D87-AC0F-D597D310D054}"/>
              </a:ext>
            </a:extLst>
          </p:cNvPr>
          <p:cNvSpPr>
            <a:spLocks noGrp="1"/>
          </p:cNvSpPr>
          <p:nvPr>
            <p:ph type="body" sz="quarter" idx="14" hasCustomPrompt="1"/>
          </p:nvPr>
        </p:nvSpPr>
        <p:spPr>
          <a:xfrm>
            <a:off x="2639616" y="0"/>
            <a:ext cx="4045952" cy="5962455"/>
          </a:xfrm>
          <a:custGeom>
            <a:avLst/>
            <a:gdLst>
              <a:gd name="connsiteX0" fmla="*/ 0 w 4045952"/>
              <a:gd name="connsiteY0" fmla="*/ 0 h 5962455"/>
              <a:gd name="connsiteX1" fmla="*/ 4045952 w 4045952"/>
              <a:gd name="connsiteY1" fmla="*/ 0 h 5962455"/>
              <a:gd name="connsiteX2" fmla="*/ 4045952 w 4045952"/>
              <a:gd name="connsiteY2" fmla="*/ 5962455 h 5962455"/>
              <a:gd name="connsiteX3" fmla="*/ 1276084 w 4045952"/>
              <a:gd name="connsiteY3" fmla="*/ 5962455 h 5962455"/>
              <a:gd name="connsiteX4" fmla="*/ 1276084 w 4045952"/>
              <a:gd name="connsiteY4" fmla="*/ 5962374 h 5962455"/>
              <a:gd name="connsiteX5" fmla="*/ 1200404 w 4045952"/>
              <a:gd name="connsiteY5" fmla="*/ 5962374 h 5962455"/>
              <a:gd name="connsiteX6" fmla="*/ 5630 w 4045952"/>
              <a:gd name="connsiteY6" fmla="*/ 4698435 h 5962455"/>
              <a:gd name="connsiteX7" fmla="*/ 0 w 4045952"/>
              <a:gd name="connsiteY7" fmla="*/ 4593084 h 596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5952" h="5962455">
                <a:moveTo>
                  <a:pt x="0" y="0"/>
                </a:moveTo>
                <a:lnTo>
                  <a:pt x="4045952" y="0"/>
                </a:lnTo>
                <a:lnTo>
                  <a:pt x="4045952" y="5962455"/>
                </a:lnTo>
                <a:lnTo>
                  <a:pt x="1276084" y="5962455"/>
                </a:lnTo>
                <a:lnTo>
                  <a:pt x="1276084" y="5962374"/>
                </a:lnTo>
                <a:lnTo>
                  <a:pt x="1200404" y="5962374"/>
                </a:lnTo>
                <a:cubicBezTo>
                  <a:pt x="544767" y="5762872"/>
                  <a:pt x="63257" y="5240297"/>
                  <a:pt x="5630" y="4698435"/>
                </a:cubicBezTo>
                <a:lnTo>
                  <a:pt x="0" y="459308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800" smtClean="0">
                <a:solidFill>
                  <a:schemeClr val="lt1"/>
                </a:solidFil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AU" sz="1800">
                <a:solidFill>
                  <a:schemeClr val="lt1"/>
                </a:solidFill>
              </a:defRPr>
            </a:lvl5pPr>
          </a:lstStyle>
          <a:p>
            <a:pPr lvl="0" algn="ctr"/>
            <a:r>
              <a:rPr lang="en-US" dirty="0"/>
              <a:t> </a:t>
            </a:r>
            <a:endParaRPr lang="en-AU" dirty="0"/>
          </a:p>
        </p:txBody>
      </p:sp>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lvl1pPr>
              <a:defRPr>
                <a:solidFill>
                  <a:schemeClr val="bg1"/>
                </a:solidFill>
              </a:defRPr>
            </a:lvl1pPr>
          </a:lstStyle>
          <a:p>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15" name="Text Placeholder 21">
            <a:extLst>
              <a:ext uri="{FF2B5EF4-FFF2-40B4-BE49-F238E27FC236}">
                <a16:creationId xmlns:a16="http://schemas.microsoft.com/office/drawing/2014/main" id="{40763F8E-28D5-4BDE-80DF-96A4787EE448}"/>
              </a:ext>
            </a:extLst>
          </p:cNvPr>
          <p:cNvSpPr>
            <a:spLocks noGrp="1"/>
          </p:cNvSpPr>
          <p:nvPr>
            <p:ph type="body" sz="quarter" idx="16" hasCustomPrompt="1"/>
          </p:nvPr>
        </p:nvSpPr>
        <p:spPr>
          <a:xfrm>
            <a:off x="3277078" y="2552856"/>
            <a:ext cx="3024336" cy="1538883"/>
          </a:xfrm>
        </p:spPr>
        <p:txBody>
          <a:bodyPr vert="horz" wrap="square" lIns="0" tIns="0" rIns="0" bIns="0" rtlCol="0" anchor="b" anchorCtr="0">
            <a:spAutoFit/>
          </a:bodyPr>
          <a:lstStyle>
            <a:lvl1pPr>
              <a:defRPr lang="en-US" sz="2000" b="1" spc="25" dirty="0" smtClean="0">
                <a:solidFill>
                  <a:schemeClr val="accent1"/>
                </a:solidFill>
                <a:latin typeface="+mn-lt"/>
                <a:ea typeface="+mj-ea"/>
                <a:cs typeface="+mj-cs"/>
              </a:defRPr>
            </a:lvl1pPr>
          </a:lstStyle>
          <a:p>
            <a:pPr marL="12700" lvl="0">
              <a:lnSpc>
                <a:spcPct val="100000"/>
              </a:lnSpc>
              <a:spcBef>
                <a:spcPts val="0"/>
              </a:spcBef>
            </a:pP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aliquet</a:t>
            </a:r>
            <a:r>
              <a:rPr lang="en-US" dirty="0"/>
              <a:t> </a:t>
            </a:r>
            <a:r>
              <a:rPr lang="en-US" dirty="0" err="1"/>
              <a:t>viverra</a:t>
            </a:r>
            <a:r>
              <a:rPr lang="en-US" dirty="0"/>
              <a:t> diam, </a:t>
            </a:r>
            <a:r>
              <a:rPr lang="en-US" dirty="0" err="1"/>
              <a:t>ornare</a:t>
            </a:r>
            <a:r>
              <a:rPr lang="en-US" dirty="0"/>
              <a:t> </a:t>
            </a:r>
            <a:r>
              <a:rPr lang="en-US" dirty="0" err="1"/>
              <a:t>suscipit</a:t>
            </a:r>
            <a:r>
              <a:rPr lang="en-US" dirty="0"/>
              <a:t> </a:t>
            </a:r>
            <a:r>
              <a:rPr lang="en-US" dirty="0" err="1"/>
              <a:t>turpis</a:t>
            </a:r>
            <a:r>
              <a:rPr lang="en-US" dirty="0"/>
              <a:t> </a:t>
            </a:r>
            <a:r>
              <a:rPr lang="en-US" dirty="0" err="1"/>
              <a:t>interdum</a:t>
            </a:r>
            <a:r>
              <a:rPr lang="en-US" dirty="0"/>
              <a:t> </a:t>
            </a:r>
            <a:r>
              <a:rPr lang="en-US" dirty="0" err="1"/>
              <a:t>quis</a:t>
            </a:r>
            <a:r>
              <a:rPr lang="en-US" dirty="0"/>
              <a:t> </a:t>
            </a:r>
            <a:r>
              <a:rPr lang="en-US" dirty="0" err="1"/>
              <a:t>aliquam</a:t>
            </a:r>
            <a:r>
              <a:rPr lang="en-US" dirty="0"/>
              <a:t> in </a:t>
            </a:r>
            <a:r>
              <a:rPr lang="en-US" dirty="0" err="1"/>
              <a:t>elit</a:t>
            </a:r>
            <a:r>
              <a:rPr lang="en-US" dirty="0"/>
              <a:t> </a:t>
            </a:r>
            <a:r>
              <a:rPr lang="en-US" dirty="0" err="1"/>
              <a:t>urna</a:t>
            </a:r>
            <a:endParaRPr lang="en-US" dirty="0"/>
          </a:p>
        </p:txBody>
      </p:sp>
      <p:sp>
        <p:nvSpPr>
          <p:cNvPr id="16" name="Text Placeholder 21">
            <a:extLst>
              <a:ext uri="{FF2B5EF4-FFF2-40B4-BE49-F238E27FC236}">
                <a16:creationId xmlns:a16="http://schemas.microsoft.com/office/drawing/2014/main" id="{85847EAE-4FDC-4DCA-935E-54F8FC44318E}"/>
              </a:ext>
            </a:extLst>
          </p:cNvPr>
          <p:cNvSpPr>
            <a:spLocks noGrp="1"/>
          </p:cNvSpPr>
          <p:nvPr>
            <p:ph type="body" sz="quarter" idx="17" hasCustomPrompt="1"/>
          </p:nvPr>
        </p:nvSpPr>
        <p:spPr>
          <a:xfrm>
            <a:off x="3277078" y="4509120"/>
            <a:ext cx="3024336" cy="215444"/>
          </a:xfrm>
        </p:spPr>
        <p:txBody>
          <a:bodyPr vert="horz" wrap="square" lIns="0" tIns="0" rIns="0" bIns="0" rtlCol="0" anchor="t">
            <a:spAutoFit/>
          </a:bodyPr>
          <a:lstStyle>
            <a:lvl1pPr>
              <a:defRPr lang="en-US" sz="1400" b="0" spc="25" dirty="0" smtClean="0">
                <a:solidFill>
                  <a:schemeClr val="accent1"/>
                </a:solidFill>
                <a:latin typeface="+mn-lt"/>
                <a:ea typeface="+mj-ea"/>
                <a:cs typeface="+mj-cs"/>
              </a:defRPr>
            </a:lvl1pPr>
          </a:lstStyle>
          <a:p>
            <a:pPr marL="12700" lvl="0">
              <a:lnSpc>
                <a:spcPct val="100000"/>
              </a:lnSpc>
              <a:spcBef>
                <a:spcPts val="0"/>
              </a:spcBef>
            </a:pPr>
            <a:r>
              <a:rPr lang="en-US" dirty="0" err="1"/>
              <a:t>Consectetur</a:t>
            </a:r>
            <a:r>
              <a:rPr lang="en-US" dirty="0"/>
              <a:t> </a:t>
            </a:r>
            <a:r>
              <a:rPr lang="en-US" dirty="0" err="1"/>
              <a:t>adipiscing</a:t>
            </a:r>
            <a:endParaRPr lang="en-US" dirty="0"/>
          </a:p>
        </p:txBody>
      </p:sp>
      <p:sp>
        <p:nvSpPr>
          <p:cNvPr id="17" name="Text Placeholder 20">
            <a:extLst>
              <a:ext uri="{FF2B5EF4-FFF2-40B4-BE49-F238E27FC236}">
                <a16:creationId xmlns:a16="http://schemas.microsoft.com/office/drawing/2014/main" id="{CD2CE72D-D404-4E25-9D2A-B4F09819F832}"/>
              </a:ext>
            </a:extLst>
          </p:cNvPr>
          <p:cNvSpPr>
            <a:spLocks noGrp="1"/>
          </p:cNvSpPr>
          <p:nvPr>
            <p:ph type="body" sz="quarter" idx="15" hasCustomPrompt="1"/>
          </p:nvPr>
        </p:nvSpPr>
        <p:spPr>
          <a:xfrm>
            <a:off x="3277078" y="4295030"/>
            <a:ext cx="950400" cy="10800"/>
          </a:xfrm>
          <a:prstGeom prst="rect">
            <a:avLst/>
          </a:prstGeom>
          <a:solidFill>
            <a:schemeClr val="tx2">
              <a:alpha val="50000"/>
            </a:schemeClr>
          </a:solidFill>
        </p:spPr>
        <p:txBody>
          <a:bodyPr/>
          <a:lstStyle>
            <a:lvl1pPr>
              <a:defRPr>
                <a:latin typeface="+mn-lt"/>
              </a:defRPr>
            </a:lvl1pPr>
          </a:lstStyle>
          <a:p>
            <a:pPr lvl="0"/>
            <a:r>
              <a:rPr lang="en-US" dirty="0"/>
              <a:t> </a:t>
            </a:r>
            <a:endParaRPr lang="en-AU" dirty="0"/>
          </a:p>
        </p:txBody>
      </p:sp>
    </p:spTree>
    <p:extLst>
      <p:ext uri="{BB962C8B-B14F-4D97-AF65-F5344CB8AC3E}">
        <p14:creationId xmlns:p14="http://schemas.microsoft.com/office/powerpoint/2010/main" val="172940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mage + icons + one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FBA98747-0DB5-4B1B-B49E-00EE7FBBF5D6}"/>
              </a:ext>
            </a:extLst>
          </p:cNvPr>
          <p:cNvSpPr>
            <a:spLocks noGrp="1"/>
          </p:cNvSpPr>
          <p:nvPr>
            <p:ph type="pic" sz="quarter" idx="33" hasCustomPrompt="1"/>
          </p:nvPr>
        </p:nvSpPr>
        <p:spPr>
          <a:xfrm>
            <a:off x="-4514" y="1306470"/>
            <a:ext cx="3753813" cy="5546544"/>
          </a:xfrm>
          <a:custGeom>
            <a:avLst/>
            <a:gdLst>
              <a:gd name="connsiteX0" fmla="*/ 0 w 3753813"/>
              <a:gd name="connsiteY0" fmla="*/ 0 h 6308700"/>
              <a:gd name="connsiteX1" fmla="*/ 3753813 w 3753813"/>
              <a:gd name="connsiteY1" fmla="*/ 0 h 6308700"/>
              <a:gd name="connsiteX2" fmla="*/ 3753813 w 3753813"/>
              <a:gd name="connsiteY2" fmla="*/ 6308700 h 6308700"/>
              <a:gd name="connsiteX3" fmla="*/ 0 w 3753813"/>
              <a:gd name="connsiteY3" fmla="*/ 6308700 h 6308700"/>
              <a:gd name="connsiteX4" fmla="*/ 0 w 3753813"/>
              <a:gd name="connsiteY4" fmla="*/ 6308592 h 6308700"/>
              <a:gd name="connsiteX5" fmla="*/ 1216808 w 3753813"/>
              <a:gd name="connsiteY5" fmla="*/ 6308592 h 6308700"/>
              <a:gd name="connsiteX6" fmla="*/ 1216808 w 3753813"/>
              <a:gd name="connsiteY6" fmla="*/ 6308513 h 6308700"/>
              <a:gd name="connsiteX7" fmla="*/ 1142621 w 3753813"/>
              <a:gd name="connsiteY7" fmla="*/ 6308513 h 6308700"/>
              <a:gd name="connsiteX8" fmla="*/ 11598 w 3753813"/>
              <a:gd name="connsiteY8" fmla="*/ 5267228 h 6308700"/>
              <a:gd name="connsiteX9" fmla="*/ 0 w 3753813"/>
              <a:gd name="connsiteY9" fmla="*/ 5221165 h 6308700"/>
              <a:gd name="connsiteX0" fmla="*/ 0 w 3753813"/>
              <a:gd name="connsiteY0" fmla="*/ 0 h 6308700"/>
              <a:gd name="connsiteX1" fmla="*/ 3753813 w 3753813"/>
              <a:gd name="connsiteY1" fmla="*/ 0 h 6308700"/>
              <a:gd name="connsiteX2" fmla="*/ 3753813 w 3753813"/>
              <a:gd name="connsiteY2" fmla="*/ 6308700 h 6308700"/>
              <a:gd name="connsiteX3" fmla="*/ 0 w 3753813"/>
              <a:gd name="connsiteY3" fmla="*/ 6308700 h 6308700"/>
              <a:gd name="connsiteX4" fmla="*/ 1216808 w 3753813"/>
              <a:gd name="connsiteY4" fmla="*/ 6308592 h 6308700"/>
              <a:gd name="connsiteX5" fmla="*/ 1216808 w 3753813"/>
              <a:gd name="connsiteY5" fmla="*/ 6308513 h 6308700"/>
              <a:gd name="connsiteX6" fmla="*/ 1142621 w 3753813"/>
              <a:gd name="connsiteY6" fmla="*/ 6308513 h 6308700"/>
              <a:gd name="connsiteX7" fmla="*/ 11598 w 3753813"/>
              <a:gd name="connsiteY7" fmla="*/ 5267228 h 6308700"/>
              <a:gd name="connsiteX8" fmla="*/ 0 w 3753813"/>
              <a:gd name="connsiteY8" fmla="*/ 5221165 h 6308700"/>
              <a:gd name="connsiteX9" fmla="*/ 0 w 3753813"/>
              <a:gd name="connsiteY9" fmla="*/ 0 h 6308700"/>
              <a:gd name="connsiteX0" fmla="*/ 0 w 3753813"/>
              <a:gd name="connsiteY0" fmla="*/ 0 h 6308700"/>
              <a:gd name="connsiteX1" fmla="*/ 3753813 w 3753813"/>
              <a:gd name="connsiteY1" fmla="*/ 0 h 6308700"/>
              <a:gd name="connsiteX2" fmla="*/ 3753813 w 3753813"/>
              <a:gd name="connsiteY2" fmla="*/ 6308700 h 6308700"/>
              <a:gd name="connsiteX3" fmla="*/ 1216808 w 3753813"/>
              <a:gd name="connsiteY3" fmla="*/ 6308592 h 6308700"/>
              <a:gd name="connsiteX4" fmla="*/ 1216808 w 3753813"/>
              <a:gd name="connsiteY4" fmla="*/ 6308513 h 6308700"/>
              <a:gd name="connsiteX5" fmla="*/ 1142621 w 3753813"/>
              <a:gd name="connsiteY5" fmla="*/ 6308513 h 6308700"/>
              <a:gd name="connsiteX6" fmla="*/ 11598 w 3753813"/>
              <a:gd name="connsiteY6" fmla="*/ 5267228 h 6308700"/>
              <a:gd name="connsiteX7" fmla="*/ 0 w 3753813"/>
              <a:gd name="connsiteY7" fmla="*/ 5221165 h 6308700"/>
              <a:gd name="connsiteX8" fmla="*/ 0 w 3753813"/>
              <a:gd name="connsiteY8" fmla="*/ 0 h 63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3813" h="6308700">
                <a:moveTo>
                  <a:pt x="0" y="0"/>
                </a:moveTo>
                <a:lnTo>
                  <a:pt x="3753813" y="0"/>
                </a:lnTo>
                <a:lnTo>
                  <a:pt x="3753813" y="6308700"/>
                </a:lnTo>
                <a:lnTo>
                  <a:pt x="1216808" y="6308592"/>
                </a:lnTo>
                <a:lnTo>
                  <a:pt x="1216808" y="6308513"/>
                </a:lnTo>
                <a:lnTo>
                  <a:pt x="1142621" y="6308513"/>
                </a:lnTo>
                <a:cubicBezTo>
                  <a:pt x="580256" y="6137392"/>
                  <a:pt x="148576" y="5723798"/>
                  <a:pt x="11598" y="5267228"/>
                </a:cubicBezTo>
                <a:lnTo>
                  <a:pt x="0" y="5221165"/>
                </a:lnTo>
                <a:lnTo>
                  <a:pt x="0" y="0"/>
                </a:lnTo>
                <a:close/>
              </a:path>
            </a:pathLst>
          </a:custGeom>
          <a:solidFill>
            <a:schemeClr val="bg1">
              <a:lumMod val="95000"/>
            </a:schemeClr>
          </a:solidFill>
        </p:spPr>
        <p:txBody>
          <a:bodyPr wrap="square" anchor="ctr" anchorCtr="0">
            <a:noAutofit/>
          </a:bodyPr>
          <a:lstStyle>
            <a:lvl1pPr algn="ctr">
              <a:defRPr/>
            </a:lvl1pPr>
          </a:lstStyle>
          <a:p>
            <a:r>
              <a:rPr lang="en-AU" dirty="0"/>
              <a:t>Insert image and send to back</a:t>
            </a:r>
          </a:p>
        </p:txBody>
      </p:sp>
      <p:sp>
        <p:nvSpPr>
          <p:cNvPr id="7" name="Rectangle 6">
            <a:extLst>
              <a:ext uri="{FF2B5EF4-FFF2-40B4-BE49-F238E27FC236}">
                <a16:creationId xmlns:a16="http://schemas.microsoft.com/office/drawing/2014/main" id="{D7C74646-5116-45C7-99CA-F3BEE3092EC8}"/>
              </a:ext>
            </a:extLst>
          </p:cNvPr>
          <p:cNvSpPr/>
          <p:nvPr userDrawn="1"/>
        </p:nvSpPr>
        <p:spPr>
          <a:xfrm>
            <a:off x="3801968" y="1311456"/>
            <a:ext cx="3491358" cy="5546544"/>
          </a:xfrm>
          <a:prstGeom prst="rect">
            <a:avLst/>
          </a:prstGeom>
          <a:gradFill>
            <a:gsLst>
              <a:gs pos="34000">
                <a:schemeClr val="accent1"/>
              </a:gs>
              <a:gs pos="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58F0D68F-568E-4F07-BF1B-D56E5E1616BC}"/>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8" name="Title 3">
            <a:extLst>
              <a:ext uri="{FF2B5EF4-FFF2-40B4-BE49-F238E27FC236}">
                <a16:creationId xmlns:a16="http://schemas.microsoft.com/office/drawing/2014/main" id="{B7690930-F7A3-403F-8CD6-64AE7616C481}"/>
              </a:ext>
            </a:extLst>
          </p:cNvPr>
          <p:cNvSpPr>
            <a:spLocks noGrp="1"/>
          </p:cNvSpPr>
          <p:nvPr>
            <p:ph type="title" hasCustomPrompt="1"/>
          </p:nvPr>
        </p:nvSpPr>
        <p:spPr>
          <a:xfrm>
            <a:off x="7551600" y="1307416"/>
            <a:ext cx="3945000" cy="469056"/>
          </a:xfrm>
        </p:spPr>
        <p:txBody>
          <a:bodyPr/>
          <a:lstStyle>
            <a:lvl1pPr>
              <a:defRPr/>
            </a:lvl1pPr>
          </a:lstStyle>
          <a:p>
            <a:r>
              <a:rPr lang="en-US" dirty="0"/>
              <a:t>Title here</a:t>
            </a:r>
            <a:endParaRPr lang="en-AU" dirty="0"/>
          </a:p>
        </p:txBody>
      </p:sp>
      <p:sp>
        <p:nvSpPr>
          <p:cNvPr id="11" name="Text Placeholder 10">
            <a:extLst>
              <a:ext uri="{FF2B5EF4-FFF2-40B4-BE49-F238E27FC236}">
                <a16:creationId xmlns:a16="http://schemas.microsoft.com/office/drawing/2014/main" id="{6710EEB8-1B8C-4828-AF29-90D9289687B3}"/>
              </a:ext>
            </a:extLst>
          </p:cNvPr>
          <p:cNvSpPr>
            <a:spLocks noGrp="1"/>
          </p:cNvSpPr>
          <p:nvPr>
            <p:ph type="body" sz="quarter" idx="32"/>
          </p:nvPr>
        </p:nvSpPr>
        <p:spPr>
          <a:xfrm>
            <a:off x="7559562" y="1916832"/>
            <a:ext cx="3937038" cy="42896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14" name="Content Placeholder 9">
            <a:extLst>
              <a:ext uri="{FF2B5EF4-FFF2-40B4-BE49-F238E27FC236}">
                <a16:creationId xmlns:a16="http://schemas.microsoft.com/office/drawing/2014/main" id="{2C1FFA05-383E-4EA0-8A7A-14406633FDAE}"/>
              </a:ext>
            </a:extLst>
          </p:cNvPr>
          <p:cNvSpPr>
            <a:spLocks noGrp="1"/>
          </p:cNvSpPr>
          <p:nvPr>
            <p:ph sz="quarter" idx="34" hasCustomPrompt="1"/>
          </p:nvPr>
        </p:nvSpPr>
        <p:spPr>
          <a:xfrm>
            <a:off x="4511824" y="1993680"/>
            <a:ext cx="2520279" cy="126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15" name="Content Placeholder 9">
            <a:extLst>
              <a:ext uri="{FF2B5EF4-FFF2-40B4-BE49-F238E27FC236}">
                <a16:creationId xmlns:a16="http://schemas.microsoft.com/office/drawing/2014/main" id="{EF7C04B6-0E34-422C-AFA2-C2258851736A}"/>
              </a:ext>
            </a:extLst>
          </p:cNvPr>
          <p:cNvSpPr>
            <a:spLocks noGrp="1"/>
          </p:cNvSpPr>
          <p:nvPr>
            <p:ph sz="quarter" idx="35" hasCustomPrompt="1"/>
          </p:nvPr>
        </p:nvSpPr>
        <p:spPr>
          <a:xfrm>
            <a:off x="4511824" y="3470058"/>
            <a:ext cx="2520279" cy="126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16" name="Content Placeholder 9">
            <a:extLst>
              <a:ext uri="{FF2B5EF4-FFF2-40B4-BE49-F238E27FC236}">
                <a16:creationId xmlns:a16="http://schemas.microsoft.com/office/drawing/2014/main" id="{626B73AE-3585-4450-A61F-2665857EB816}"/>
              </a:ext>
            </a:extLst>
          </p:cNvPr>
          <p:cNvSpPr>
            <a:spLocks noGrp="1"/>
          </p:cNvSpPr>
          <p:nvPr>
            <p:ph sz="quarter" idx="36" hasCustomPrompt="1"/>
          </p:nvPr>
        </p:nvSpPr>
        <p:spPr>
          <a:xfrm>
            <a:off x="4511824" y="4946435"/>
            <a:ext cx="2520279" cy="1260000"/>
          </a:xfrm>
          <a:prstGeom prst="rect">
            <a:avLst/>
          </a:prstGeom>
        </p:spPr>
        <p:txBody>
          <a:bodyPr vert="horz" lIns="0" tIns="0" rIns="0" bIns="0" rtlCol="0">
            <a:noAutofit/>
          </a:bodyPr>
          <a:lstStyle>
            <a:lvl1pPr>
              <a:lnSpc>
                <a:spcPct val="110000"/>
              </a:lnSpc>
              <a:spcBef>
                <a:spcPts val="0"/>
              </a:spcBef>
              <a:spcAft>
                <a:spcPts val="0"/>
              </a:spcAft>
              <a:defRPr lang="en-US" sz="1050" dirty="0">
                <a:solidFill>
                  <a:schemeClr val="bg1"/>
                </a:solidFill>
              </a:defRPr>
            </a:lvl1pPr>
            <a:lvl2pPr>
              <a:lnSpc>
                <a:spcPct val="110000"/>
              </a:lnSpc>
              <a:spcBef>
                <a:spcPts val="0"/>
              </a:spcBef>
              <a:spcAft>
                <a:spcPts val="0"/>
              </a:spcAft>
              <a:defRPr lang="en-US" sz="105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Edit Master text styles</a:t>
            </a:r>
          </a:p>
          <a:p>
            <a:pPr lvl="1"/>
            <a:r>
              <a:rPr lang="en-US" dirty="0"/>
              <a:t>Second level</a:t>
            </a:r>
          </a:p>
        </p:txBody>
      </p:sp>
      <p:sp>
        <p:nvSpPr>
          <p:cNvPr id="17" name="Content Placeholder 12">
            <a:extLst>
              <a:ext uri="{FF2B5EF4-FFF2-40B4-BE49-F238E27FC236}">
                <a16:creationId xmlns:a16="http://schemas.microsoft.com/office/drawing/2014/main" id="{CEB3261A-B820-4F34-AA9C-ECB6FADB7347}"/>
              </a:ext>
            </a:extLst>
          </p:cNvPr>
          <p:cNvSpPr>
            <a:spLocks noGrp="1"/>
          </p:cNvSpPr>
          <p:nvPr>
            <p:ph sz="quarter" idx="12" hasCustomPrompt="1"/>
          </p:nvPr>
        </p:nvSpPr>
        <p:spPr>
          <a:xfrm>
            <a:off x="4007691" y="1993680"/>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
        <p:nvSpPr>
          <p:cNvPr id="18" name="Content Placeholder 12">
            <a:extLst>
              <a:ext uri="{FF2B5EF4-FFF2-40B4-BE49-F238E27FC236}">
                <a16:creationId xmlns:a16="http://schemas.microsoft.com/office/drawing/2014/main" id="{9E0DE186-927A-456D-BA02-3331C27470FD}"/>
              </a:ext>
            </a:extLst>
          </p:cNvPr>
          <p:cNvSpPr>
            <a:spLocks noGrp="1"/>
          </p:cNvSpPr>
          <p:nvPr>
            <p:ph sz="quarter" idx="37" hasCustomPrompt="1"/>
          </p:nvPr>
        </p:nvSpPr>
        <p:spPr>
          <a:xfrm>
            <a:off x="4007691" y="3470058"/>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
        <p:nvSpPr>
          <p:cNvPr id="19" name="Content Placeholder 12">
            <a:extLst>
              <a:ext uri="{FF2B5EF4-FFF2-40B4-BE49-F238E27FC236}">
                <a16:creationId xmlns:a16="http://schemas.microsoft.com/office/drawing/2014/main" id="{EC74DFA6-B8C2-4882-ADA6-BDDC15DB7D90}"/>
              </a:ext>
            </a:extLst>
          </p:cNvPr>
          <p:cNvSpPr>
            <a:spLocks noGrp="1"/>
          </p:cNvSpPr>
          <p:nvPr>
            <p:ph sz="quarter" idx="38" hasCustomPrompt="1"/>
          </p:nvPr>
        </p:nvSpPr>
        <p:spPr>
          <a:xfrm>
            <a:off x="4007691" y="4946435"/>
            <a:ext cx="306283" cy="307975"/>
          </a:xfrm>
          <a:prstGeom prst="rect">
            <a:avLst/>
          </a:prstGeom>
        </p:spPr>
        <p:txBody>
          <a:bodyPr>
            <a:normAutofit/>
          </a:bodyPr>
          <a:lstStyle>
            <a:lvl1pPr>
              <a:defRPr sz="800">
                <a:solidFill>
                  <a:schemeClr val="bg1"/>
                </a:solidFill>
              </a:defRPr>
            </a:lvl1pPr>
          </a:lstStyle>
          <a:p>
            <a:pPr lvl="0"/>
            <a:r>
              <a:rPr lang="en-US" dirty="0"/>
              <a:t> icon</a:t>
            </a:r>
            <a:endParaRPr lang="en-AU" dirty="0"/>
          </a:p>
        </p:txBody>
      </p:sp>
    </p:spTree>
    <p:extLst>
      <p:ext uri="{BB962C8B-B14F-4D97-AF65-F5344CB8AC3E}">
        <p14:creationId xmlns:p14="http://schemas.microsoft.com/office/powerpoint/2010/main" val="124270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able_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6" name="Rectangle 5">
            <a:extLst>
              <a:ext uri="{FF2B5EF4-FFF2-40B4-BE49-F238E27FC236}">
                <a16:creationId xmlns:a16="http://schemas.microsoft.com/office/drawing/2014/main" id="{F394381A-1796-48D3-99D8-9D18726C1C17}"/>
              </a:ext>
            </a:extLst>
          </p:cNvPr>
          <p:cNvSpPr/>
          <p:nvPr userDrawn="1"/>
        </p:nvSpPr>
        <p:spPr>
          <a:xfrm flipV="1">
            <a:off x="-7364" y="2030400"/>
            <a:ext cx="12199364" cy="441176"/>
          </a:xfrm>
          <a:prstGeom prst="rect">
            <a:avLst/>
          </a:prstGeom>
          <a:gradFill flip="none" rotWithShape="1">
            <a:gsLst>
              <a:gs pos="38000">
                <a:schemeClr val="accent1"/>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able Placeholder 4">
            <a:extLst>
              <a:ext uri="{FF2B5EF4-FFF2-40B4-BE49-F238E27FC236}">
                <a16:creationId xmlns:a16="http://schemas.microsoft.com/office/drawing/2014/main" id="{0D5A62B6-F116-49B4-8113-732AC813C248}"/>
              </a:ext>
            </a:extLst>
          </p:cNvPr>
          <p:cNvSpPr>
            <a:spLocks noGrp="1"/>
          </p:cNvSpPr>
          <p:nvPr>
            <p:ph type="tbl" sz="quarter" idx="19"/>
          </p:nvPr>
        </p:nvSpPr>
        <p:spPr>
          <a:xfrm>
            <a:off x="695325" y="2030400"/>
            <a:ext cx="10801350" cy="3895356"/>
          </a:xfrm>
        </p:spPr>
        <p:txBody>
          <a:bodyPr/>
          <a:lstStyle>
            <a:lvl1pPr>
              <a:defRPr>
                <a:solidFill>
                  <a:schemeClr val="bg1"/>
                </a:solidFill>
              </a:defRPr>
            </a:lvl1pPr>
          </a:lstStyle>
          <a:p>
            <a:r>
              <a:rPr lang="en-US"/>
              <a:t>Click icon to add table</a:t>
            </a:r>
            <a:endParaRPr lang="en-AU"/>
          </a:p>
        </p:txBody>
      </p:sp>
      <p:sp>
        <p:nvSpPr>
          <p:cNvPr id="9" name="Text Placeholder 5">
            <a:extLst>
              <a:ext uri="{FF2B5EF4-FFF2-40B4-BE49-F238E27FC236}">
                <a16:creationId xmlns:a16="http://schemas.microsoft.com/office/drawing/2014/main" id="{2CBC60DA-95B5-4B8A-9C10-E7B105A01E42}"/>
              </a:ext>
            </a:extLst>
          </p:cNvPr>
          <p:cNvSpPr>
            <a:spLocks noGrp="1"/>
          </p:cNvSpPr>
          <p:nvPr>
            <p:ph type="body" sz="quarter" idx="31" hasCustomPrompt="1"/>
          </p:nvPr>
        </p:nvSpPr>
        <p:spPr>
          <a:xfrm>
            <a:off x="695326" y="1364400"/>
            <a:ext cx="957599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74512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5" name="Table Placeholder 4">
            <a:extLst>
              <a:ext uri="{FF2B5EF4-FFF2-40B4-BE49-F238E27FC236}">
                <a16:creationId xmlns:a16="http://schemas.microsoft.com/office/drawing/2014/main" id="{0D5A62B6-F116-49B4-8113-732AC813C248}"/>
              </a:ext>
            </a:extLst>
          </p:cNvPr>
          <p:cNvSpPr>
            <a:spLocks noGrp="1"/>
          </p:cNvSpPr>
          <p:nvPr>
            <p:ph type="tbl" sz="quarter" idx="19"/>
          </p:nvPr>
        </p:nvSpPr>
        <p:spPr>
          <a:xfrm>
            <a:off x="695325" y="2030400"/>
            <a:ext cx="9575999" cy="3671887"/>
          </a:xfrm>
        </p:spPr>
        <p:txBody>
          <a:bodyPr/>
          <a:lstStyle>
            <a:lvl1pPr>
              <a:defRPr>
                <a:solidFill>
                  <a:schemeClr val="bg1"/>
                </a:solidFill>
              </a:defRPr>
            </a:lvl1pPr>
          </a:lstStyle>
          <a:p>
            <a:r>
              <a:rPr lang="en-US"/>
              <a:t>Click icon to add table</a:t>
            </a:r>
            <a:endParaRPr lang="en-AU"/>
          </a:p>
        </p:txBody>
      </p:sp>
      <p:sp>
        <p:nvSpPr>
          <p:cNvPr id="9" name="Text Placeholder 5">
            <a:extLst>
              <a:ext uri="{FF2B5EF4-FFF2-40B4-BE49-F238E27FC236}">
                <a16:creationId xmlns:a16="http://schemas.microsoft.com/office/drawing/2014/main" id="{2CBC60DA-95B5-4B8A-9C10-E7B105A01E42}"/>
              </a:ext>
            </a:extLst>
          </p:cNvPr>
          <p:cNvSpPr>
            <a:spLocks noGrp="1"/>
          </p:cNvSpPr>
          <p:nvPr>
            <p:ph type="body" sz="quarter" idx="31" hasCustomPrompt="1"/>
          </p:nvPr>
        </p:nvSpPr>
        <p:spPr>
          <a:xfrm>
            <a:off x="695326" y="1364400"/>
            <a:ext cx="957599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60477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 collag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B02A2A-B474-483E-8BA0-6F967ADE9726}"/>
              </a:ext>
            </a:extLst>
          </p:cNvPr>
          <p:cNvSpPr>
            <a:spLocks noGrp="1"/>
          </p:cNvSpPr>
          <p:nvPr>
            <p:ph type="ftr" sz="quarter" idx="10"/>
          </p:nvPr>
        </p:nvSpPr>
        <p:spPr/>
        <p:txBody>
          <a:bodyPr/>
          <a:lstStyle/>
          <a:p>
            <a:endParaRPr lang="en-AU" dirty="0"/>
          </a:p>
        </p:txBody>
      </p:sp>
      <p:sp>
        <p:nvSpPr>
          <p:cNvPr id="4" name="Slide Number Placeholder 3">
            <a:extLst>
              <a:ext uri="{FF2B5EF4-FFF2-40B4-BE49-F238E27FC236}">
                <a16:creationId xmlns:a16="http://schemas.microsoft.com/office/drawing/2014/main" id="{1C168D10-C8CC-42E5-BF51-D9C5BB3F450E}"/>
              </a:ext>
            </a:extLst>
          </p:cNvPr>
          <p:cNvSpPr>
            <a:spLocks noGrp="1"/>
          </p:cNvSpPr>
          <p:nvPr>
            <p:ph type="sldNum" sz="quarter" idx="11"/>
          </p:nvPr>
        </p:nvSpPr>
        <p:spPr/>
        <p:txBody>
          <a:bodyPr/>
          <a:lstStyle/>
          <a:p>
            <a:fld id="{E917DE0E-AFB1-41FD-BC35-27DB61CA125F}" type="slidenum">
              <a:rPr lang="en-AU" smtClean="0"/>
              <a:pPr/>
              <a:t>‹#›</a:t>
            </a:fld>
            <a:endParaRPr lang="en-AU" dirty="0"/>
          </a:p>
        </p:txBody>
      </p:sp>
      <p:sp>
        <p:nvSpPr>
          <p:cNvPr id="14" name="Picture Placeholder 21">
            <a:extLst>
              <a:ext uri="{FF2B5EF4-FFF2-40B4-BE49-F238E27FC236}">
                <a16:creationId xmlns:a16="http://schemas.microsoft.com/office/drawing/2014/main" id="{FEDE633B-2FE4-48AB-9CD1-2A1EB093AF9E}"/>
              </a:ext>
            </a:extLst>
          </p:cNvPr>
          <p:cNvSpPr>
            <a:spLocks noGrp="1"/>
          </p:cNvSpPr>
          <p:nvPr>
            <p:ph type="pic" sz="quarter" idx="14"/>
          </p:nvPr>
        </p:nvSpPr>
        <p:spPr>
          <a:xfrm>
            <a:off x="3719736" y="2778974"/>
            <a:ext cx="2301456" cy="3514546"/>
          </a:xfrm>
          <a:solidFill>
            <a:schemeClr val="bg1">
              <a:lumMod val="95000"/>
            </a:schemeClr>
          </a:solidFill>
        </p:spPr>
        <p:txBody>
          <a:bodyPr/>
          <a:lstStyle/>
          <a:p>
            <a:r>
              <a:rPr lang="en-US"/>
              <a:t>Click icon to add picture</a:t>
            </a:r>
            <a:endParaRPr lang="en-US" dirty="0"/>
          </a:p>
        </p:txBody>
      </p:sp>
      <p:sp>
        <p:nvSpPr>
          <p:cNvPr id="17" name="Picture Placeholder 21">
            <a:extLst>
              <a:ext uri="{FF2B5EF4-FFF2-40B4-BE49-F238E27FC236}">
                <a16:creationId xmlns:a16="http://schemas.microsoft.com/office/drawing/2014/main" id="{B62BB5B9-4568-4309-93B5-668133F36808}"/>
              </a:ext>
            </a:extLst>
          </p:cNvPr>
          <p:cNvSpPr>
            <a:spLocks noGrp="1"/>
          </p:cNvSpPr>
          <p:nvPr>
            <p:ph type="pic" sz="quarter" idx="19"/>
          </p:nvPr>
        </p:nvSpPr>
        <p:spPr>
          <a:xfrm>
            <a:off x="8471624" y="908720"/>
            <a:ext cx="2964660" cy="5384800"/>
          </a:xfrm>
          <a:solidFill>
            <a:schemeClr val="bg1">
              <a:lumMod val="95000"/>
            </a:schemeClr>
          </a:solidFill>
        </p:spPr>
        <p:txBody>
          <a:bodyPr/>
          <a:lstStyle/>
          <a:p>
            <a:r>
              <a:rPr lang="en-US"/>
              <a:t>Click icon to add picture</a:t>
            </a:r>
          </a:p>
        </p:txBody>
      </p:sp>
      <p:sp>
        <p:nvSpPr>
          <p:cNvPr id="19" name="Rectangle 18">
            <a:extLst>
              <a:ext uri="{FF2B5EF4-FFF2-40B4-BE49-F238E27FC236}">
                <a16:creationId xmlns:a16="http://schemas.microsoft.com/office/drawing/2014/main" id="{380F20EE-FF0D-49B8-9D8F-6FF4988FD153}"/>
              </a:ext>
            </a:extLst>
          </p:cNvPr>
          <p:cNvSpPr/>
          <p:nvPr userDrawn="1"/>
        </p:nvSpPr>
        <p:spPr>
          <a:xfrm>
            <a:off x="660400" y="908719"/>
            <a:ext cx="2985168" cy="5384801"/>
          </a:xfrm>
          <a:prstGeom prst="rect">
            <a:avLst/>
          </a:prstGeom>
          <a:gradFill flip="none" rotWithShape="1">
            <a:gsLst>
              <a:gs pos="38000">
                <a:schemeClr val="accent1"/>
              </a:gs>
              <a:gs pos="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21">
            <a:extLst>
              <a:ext uri="{FF2B5EF4-FFF2-40B4-BE49-F238E27FC236}">
                <a16:creationId xmlns:a16="http://schemas.microsoft.com/office/drawing/2014/main" id="{BDF2E1FE-5917-4797-9E49-44EFF2621531}"/>
              </a:ext>
            </a:extLst>
          </p:cNvPr>
          <p:cNvSpPr>
            <a:spLocks noGrp="1"/>
          </p:cNvSpPr>
          <p:nvPr>
            <p:ph type="pic" sz="quarter" idx="21"/>
          </p:nvPr>
        </p:nvSpPr>
        <p:spPr>
          <a:xfrm>
            <a:off x="6096000" y="908720"/>
            <a:ext cx="2301456" cy="3514546"/>
          </a:xfrm>
          <a:solidFill>
            <a:schemeClr val="bg1">
              <a:lumMod val="95000"/>
            </a:schemeClr>
          </a:solidFill>
        </p:spPr>
        <p:txBody>
          <a:bodyPr/>
          <a:lstStyle/>
          <a:p>
            <a:r>
              <a:rPr lang="en-US"/>
              <a:t>Click icon to add picture</a:t>
            </a:r>
            <a:endParaRPr lang="en-US" dirty="0"/>
          </a:p>
        </p:txBody>
      </p:sp>
      <p:sp>
        <p:nvSpPr>
          <p:cNvPr id="21" name="Title 20">
            <a:extLst>
              <a:ext uri="{FF2B5EF4-FFF2-40B4-BE49-F238E27FC236}">
                <a16:creationId xmlns:a16="http://schemas.microsoft.com/office/drawing/2014/main" id="{B3DC9EC2-22B3-4E80-AE40-B61675B3E917}"/>
              </a:ext>
            </a:extLst>
          </p:cNvPr>
          <p:cNvSpPr>
            <a:spLocks noGrp="1"/>
          </p:cNvSpPr>
          <p:nvPr>
            <p:ph type="title"/>
          </p:nvPr>
        </p:nvSpPr>
        <p:spPr>
          <a:xfrm>
            <a:off x="830541" y="1198800"/>
            <a:ext cx="2184251" cy="1728266"/>
          </a:xfrm>
        </p:spPr>
        <p:txBody>
          <a:bodyPr/>
          <a:lstStyle>
            <a:lvl1pPr>
              <a:defRPr sz="3600">
                <a:solidFill>
                  <a:schemeClr val="bg1"/>
                </a:solidFill>
              </a:defRPr>
            </a:lvl1pPr>
          </a:lstStyle>
          <a:p>
            <a:r>
              <a:rPr lang="en-US"/>
              <a:t>Click to edit Master title style</a:t>
            </a:r>
            <a:endParaRPr lang="en-AU" dirty="0"/>
          </a:p>
        </p:txBody>
      </p:sp>
      <p:sp>
        <p:nvSpPr>
          <p:cNvPr id="24" name="Text Placeholder 23">
            <a:extLst>
              <a:ext uri="{FF2B5EF4-FFF2-40B4-BE49-F238E27FC236}">
                <a16:creationId xmlns:a16="http://schemas.microsoft.com/office/drawing/2014/main" id="{6C6F5E5E-0BED-4A63-B208-AD4730EC3FFC}"/>
              </a:ext>
            </a:extLst>
          </p:cNvPr>
          <p:cNvSpPr>
            <a:spLocks noGrp="1"/>
          </p:cNvSpPr>
          <p:nvPr>
            <p:ph type="body" sz="quarter" idx="38" hasCustomPrompt="1"/>
          </p:nvPr>
        </p:nvSpPr>
        <p:spPr>
          <a:xfrm>
            <a:off x="873113" y="5402945"/>
            <a:ext cx="2160588" cy="859210"/>
          </a:xfrm>
        </p:spPr>
        <p:txBody>
          <a:bodyPr vert="horz" wrap="square" lIns="0" tIns="0" rIns="0" bIns="0" rtlCol="0" anchor="t">
            <a:spAutoFit/>
          </a:bodyPr>
          <a:lstStyle>
            <a:lvl1pPr>
              <a:defRPr lang="en-US" b="0" spc="25" smtClean="0">
                <a:solidFill>
                  <a:schemeClr val="bg1"/>
                </a:solidFill>
                <a:latin typeface="+mn-lt"/>
                <a:ea typeface="+mj-ea"/>
                <a:cs typeface="+mj-cs"/>
              </a:defRPr>
            </a:lvl1pPr>
            <a:lvl2pPr>
              <a:defRPr lang="en-US" sz="1800" smtClean="0">
                <a:latin typeface="+mn-lt"/>
              </a:defRPr>
            </a:lvl2pPr>
            <a:lvl3pPr>
              <a:defRPr lang="en-US" sz="1800" smtClean="0">
                <a:latin typeface="+mn-lt"/>
              </a:defRPr>
            </a:lvl3pPr>
            <a:lvl4pPr>
              <a:defRPr lang="en-US" sz="1800" smtClean="0">
                <a:latin typeface="+mn-lt"/>
              </a:defRPr>
            </a:lvl4pPr>
            <a:lvl5pPr>
              <a:defRPr lang="en-AU" sz="1800">
                <a:latin typeface="+mn-lt"/>
              </a:defRPr>
            </a:lvl5pPr>
          </a:lstStyle>
          <a:p>
            <a:pPr marL="12700" lvl="0">
              <a:lnSpc>
                <a:spcPct val="120000"/>
              </a:lnSpc>
              <a:spcBef>
                <a:spcPts val="0"/>
              </a:spcBef>
            </a:pP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aliquet</a:t>
            </a:r>
            <a:r>
              <a:rPr lang="en-US" dirty="0"/>
              <a:t> </a:t>
            </a:r>
            <a:r>
              <a:rPr lang="en-US" dirty="0" err="1"/>
              <a:t>viverra</a:t>
            </a:r>
            <a:r>
              <a:rPr lang="en-US" dirty="0"/>
              <a:t> diam</a:t>
            </a:r>
          </a:p>
        </p:txBody>
      </p:sp>
      <p:sp>
        <p:nvSpPr>
          <p:cNvPr id="23" name="Picture Placeholder 21">
            <a:extLst>
              <a:ext uri="{FF2B5EF4-FFF2-40B4-BE49-F238E27FC236}">
                <a16:creationId xmlns:a16="http://schemas.microsoft.com/office/drawing/2014/main" id="{4D4DB864-F519-D798-00B8-776A89ECC33A}"/>
              </a:ext>
            </a:extLst>
          </p:cNvPr>
          <p:cNvSpPr>
            <a:spLocks noGrp="1"/>
          </p:cNvSpPr>
          <p:nvPr>
            <p:ph type="pic" sz="quarter" idx="39"/>
          </p:nvPr>
        </p:nvSpPr>
        <p:spPr>
          <a:xfrm>
            <a:off x="3719736" y="908720"/>
            <a:ext cx="2301456" cy="1781150"/>
          </a:xfrm>
          <a:solidFill>
            <a:schemeClr val="bg1">
              <a:lumMod val="95000"/>
            </a:schemeClr>
          </a:solidFill>
        </p:spPr>
        <p:txBody>
          <a:bodyPr/>
          <a:lstStyle/>
          <a:p>
            <a:r>
              <a:rPr lang="en-US"/>
              <a:t>Click icon to add picture</a:t>
            </a:r>
          </a:p>
        </p:txBody>
      </p:sp>
      <p:sp>
        <p:nvSpPr>
          <p:cNvPr id="13" name="Picture Placeholder 21">
            <a:extLst>
              <a:ext uri="{FF2B5EF4-FFF2-40B4-BE49-F238E27FC236}">
                <a16:creationId xmlns:a16="http://schemas.microsoft.com/office/drawing/2014/main" id="{C0A41928-C063-9695-DECC-1289A16CF3FE}"/>
              </a:ext>
            </a:extLst>
          </p:cNvPr>
          <p:cNvSpPr>
            <a:spLocks noGrp="1"/>
          </p:cNvSpPr>
          <p:nvPr>
            <p:ph type="pic" sz="quarter" idx="40"/>
          </p:nvPr>
        </p:nvSpPr>
        <p:spPr>
          <a:xfrm>
            <a:off x="6096000" y="4512370"/>
            <a:ext cx="2301456" cy="1781150"/>
          </a:xfrm>
          <a:solidFill>
            <a:schemeClr val="bg1">
              <a:lumMod val="95000"/>
            </a:schemeClr>
          </a:solidFill>
        </p:spPr>
        <p:txBody>
          <a:bodyPr/>
          <a:lstStyle/>
          <a:p>
            <a:r>
              <a:rPr lang="en-US"/>
              <a:t>Click icon to add picture</a:t>
            </a:r>
          </a:p>
        </p:txBody>
      </p:sp>
    </p:spTree>
    <p:extLst>
      <p:ext uri="{BB962C8B-B14F-4D97-AF65-F5344CB8AC3E}">
        <p14:creationId xmlns:p14="http://schemas.microsoft.com/office/powerpoint/2010/main" val="332132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80385095-2391-426D-A969-133DEBAAD7D2}"/>
              </a:ext>
            </a:extLst>
          </p:cNvPr>
          <p:cNvSpPr/>
          <p:nvPr userDrawn="1"/>
        </p:nvSpPr>
        <p:spPr>
          <a:xfrm>
            <a:off x="-15679" y="246"/>
            <a:ext cx="12192000" cy="6857754"/>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gradFill flip="none" rotWithShape="1">
            <a:gsLst>
              <a:gs pos="46000">
                <a:schemeClr val="accent1"/>
              </a:gs>
              <a:gs pos="100000">
                <a:schemeClr val="accent2"/>
              </a:gs>
            </a:gsLst>
            <a:lin ang="10800000" scaled="1"/>
            <a:tileRect/>
          </a:gradFill>
          <a:ln w="14480" cap="flat">
            <a:noFill/>
            <a:prstDash val="solid"/>
            <a:miter/>
          </a:ln>
        </p:spPr>
        <p:txBody>
          <a:bodyPr rtlCol="0" anchor="ctr"/>
          <a:lstStyle/>
          <a:p>
            <a:endParaRPr lang="en-US" dirty="0"/>
          </a:p>
        </p:txBody>
      </p:sp>
      <p:sp>
        <p:nvSpPr>
          <p:cNvPr id="7" name="Text Placeholder 6"/>
          <p:cNvSpPr>
            <a:spLocks noGrp="1"/>
          </p:cNvSpPr>
          <p:nvPr>
            <p:ph type="body" sz="quarter" idx="10" hasCustomPrompt="1"/>
          </p:nvPr>
        </p:nvSpPr>
        <p:spPr bwMode="white">
          <a:xfrm>
            <a:off x="2711624" y="3266052"/>
            <a:ext cx="3254263" cy="307777"/>
          </a:xfrm>
          <a:prstGeom prst="rect">
            <a:avLst/>
          </a:prstGeom>
        </p:spPr>
        <p:txBody>
          <a:bodyPr vert="horz" lIns="0" tIns="0" rIns="0" bIns="0" rtlCol="0" anchor="t">
            <a:spAutoFit/>
          </a:bodyPr>
          <a:lstStyle>
            <a:lvl1pPr>
              <a:defRPr lang="en-US" sz="2000" b="0" spc="0" baseline="0" dirty="0">
                <a:solidFill>
                  <a:schemeClr val="bg1"/>
                </a:solidFill>
                <a:latin typeface="+mn-lt"/>
                <a:ea typeface="+mj-ea"/>
                <a:cs typeface="+mj-cs"/>
              </a:defRPr>
            </a:lvl1pPr>
          </a:lstStyle>
          <a:p>
            <a:pPr lvl="0">
              <a:lnSpc>
                <a:spcPct val="100000"/>
              </a:lnSpc>
              <a:spcBef>
                <a:spcPct val="0"/>
              </a:spcBef>
            </a:pPr>
            <a:r>
              <a:rPr lang="en-US" dirty="0"/>
              <a:t>Name surname</a:t>
            </a:r>
          </a:p>
        </p:txBody>
      </p:sp>
      <p:sp>
        <p:nvSpPr>
          <p:cNvPr id="27" name="Title 1">
            <a:extLst>
              <a:ext uri="{FF2B5EF4-FFF2-40B4-BE49-F238E27FC236}">
                <a16:creationId xmlns:a16="http://schemas.microsoft.com/office/drawing/2014/main" id="{257E80FD-A9E1-4484-8211-7013D6A25582}"/>
              </a:ext>
            </a:extLst>
          </p:cNvPr>
          <p:cNvSpPr>
            <a:spLocks noGrp="1"/>
          </p:cNvSpPr>
          <p:nvPr>
            <p:ph type="title" hasCustomPrompt="1"/>
          </p:nvPr>
        </p:nvSpPr>
        <p:spPr bwMode="white">
          <a:xfrm>
            <a:off x="2711624" y="2420888"/>
            <a:ext cx="3192289" cy="720081"/>
          </a:xfrm>
        </p:spPr>
        <p:txBody>
          <a:bodyPr vert="horz" lIns="0" tIns="0" rIns="0" bIns="0" rtlCol="0" anchor="t" anchorCtr="0">
            <a:normAutofit/>
          </a:bodyPr>
          <a:lstStyle>
            <a:lvl1pPr>
              <a:defRPr lang="en-AU" sz="4800" spc="0" baseline="0" dirty="0">
                <a:solidFill>
                  <a:schemeClr val="bg1"/>
                </a:solidFill>
                <a:latin typeface="+mn-lt"/>
              </a:defRPr>
            </a:lvl1pPr>
          </a:lstStyle>
          <a:p>
            <a:pPr marL="0" lvl="0"/>
            <a:r>
              <a:rPr lang="en-US" dirty="0"/>
              <a:t>Contact</a:t>
            </a:r>
            <a:endParaRPr lang="en-AU" dirty="0"/>
          </a:p>
        </p:txBody>
      </p:sp>
      <p:sp>
        <p:nvSpPr>
          <p:cNvPr id="29" name="Text Placeholder 6">
            <a:extLst>
              <a:ext uri="{FF2B5EF4-FFF2-40B4-BE49-F238E27FC236}">
                <a16:creationId xmlns:a16="http://schemas.microsoft.com/office/drawing/2014/main" id="{5455254C-E52B-428E-99C5-B07B839CF2CF}"/>
              </a:ext>
            </a:extLst>
          </p:cNvPr>
          <p:cNvSpPr>
            <a:spLocks noGrp="1"/>
          </p:cNvSpPr>
          <p:nvPr>
            <p:ph type="body" sz="quarter" idx="16" hasCustomPrompt="1"/>
          </p:nvPr>
        </p:nvSpPr>
        <p:spPr bwMode="white">
          <a:xfrm>
            <a:off x="2711624" y="3606924"/>
            <a:ext cx="3254263" cy="215444"/>
          </a:xfrm>
          <a:prstGeom prst="rect">
            <a:avLst/>
          </a:prstGeom>
        </p:spPr>
        <p:txBody>
          <a:bodyPr vert="horz"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Title</a:t>
            </a:r>
          </a:p>
        </p:txBody>
      </p:sp>
      <p:sp>
        <p:nvSpPr>
          <p:cNvPr id="33" name="Text Placeholder 6">
            <a:extLst>
              <a:ext uri="{FF2B5EF4-FFF2-40B4-BE49-F238E27FC236}">
                <a16:creationId xmlns:a16="http://schemas.microsoft.com/office/drawing/2014/main" id="{0C9C026C-FB6A-4A62-B08F-1942BF1B4413}"/>
              </a:ext>
            </a:extLst>
          </p:cNvPr>
          <p:cNvSpPr>
            <a:spLocks noGrp="1"/>
          </p:cNvSpPr>
          <p:nvPr>
            <p:ph type="body" sz="quarter" idx="17" hasCustomPrompt="1"/>
          </p:nvPr>
        </p:nvSpPr>
        <p:spPr bwMode="white">
          <a:xfrm>
            <a:off x="2711624" y="3907656"/>
            <a:ext cx="2200924" cy="215444"/>
          </a:xfrm>
          <a:prstGeom prst="rect">
            <a:avLst/>
          </a:prstGeom>
        </p:spPr>
        <p:txBody>
          <a:bodyPr vert="horz" wrap="none"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Name.surname@uq.edu.au</a:t>
            </a:r>
          </a:p>
        </p:txBody>
      </p:sp>
      <p:sp>
        <p:nvSpPr>
          <p:cNvPr id="34" name="Text Placeholder 6">
            <a:extLst>
              <a:ext uri="{FF2B5EF4-FFF2-40B4-BE49-F238E27FC236}">
                <a16:creationId xmlns:a16="http://schemas.microsoft.com/office/drawing/2014/main" id="{B4FF2464-4B77-4CFF-BDD7-A46E59DD3256}"/>
              </a:ext>
            </a:extLst>
          </p:cNvPr>
          <p:cNvSpPr>
            <a:spLocks noGrp="1"/>
          </p:cNvSpPr>
          <p:nvPr>
            <p:ph type="body" sz="quarter" idx="18" hasCustomPrompt="1"/>
          </p:nvPr>
        </p:nvSpPr>
        <p:spPr bwMode="white">
          <a:xfrm>
            <a:off x="2711624" y="4123556"/>
            <a:ext cx="1346522" cy="215444"/>
          </a:xfrm>
          <a:prstGeom prst="rect">
            <a:avLst/>
          </a:prstGeom>
        </p:spPr>
        <p:txBody>
          <a:bodyPr vert="horz" wrap="none"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+61 412 345 678</a:t>
            </a:r>
          </a:p>
        </p:txBody>
      </p:sp>
      <p:sp>
        <p:nvSpPr>
          <p:cNvPr id="51" name="Text Placeholder 50">
            <a:extLst>
              <a:ext uri="{FF2B5EF4-FFF2-40B4-BE49-F238E27FC236}">
                <a16:creationId xmlns:a16="http://schemas.microsoft.com/office/drawing/2014/main" id="{CEFEC494-73C0-494E-8DE9-7C8FE7AA87FB}"/>
              </a:ext>
            </a:extLst>
          </p:cNvPr>
          <p:cNvSpPr>
            <a:spLocks noGrp="1"/>
          </p:cNvSpPr>
          <p:nvPr>
            <p:ph type="body" sz="quarter" idx="19" hasCustomPrompt="1"/>
          </p:nvPr>
        </p:nvSpPr>
        <p:spPr>
          <a:xfrm>
            <a:off x="2711606" y="4797150"/>
            <a:ext cx="251419" cy="258205"/>
          </a:xfrm>
          <a:custGeom>
            <a:avLst/>
            <a:gdLst>
              <a:gd name="connsiteX0" fmla="*/ 2166 w 251419"/>
              <a:gd name="connsiteY0" fmla="*/ 0 h 258205"/>
              <a:gd name="connsiteX1" fmla="*/ 249239 w 251419"/>
              <a:gd name="connsiteY1" fmla="*/ 0 h 258205"/>
              <a:gd name="connsiteX2" fmla="*/ 251419 w 251419"/>
              <a:gd name="connsiteY2" fmla="*/ 2144 h 258205"/>
              <a:gd name="connsiteX3" fmla="*/ 251419 w 251419"/>
              <a:gd name="connsiteY3" fmla="*/ 256168 h 258205"/>
              <a:gd name="connsiteX4" fmla="*/ 249386 w 251419"/>
              <a:gd name="connsiteY4" fmla="*/ 258184 h 258205"/>
              <a:gd name="connsiteX5" fmla="*/ 173327 w 251419"/>
              <a:gd name="connsiteY5" fmla="*/ 258139 h 258205"/>
              <a:gd name="connsiteX6" fmla="*/ 172109 w 251419"/>
              <a:gd name="connsiteY6" fmla="*/ 254871 h 258205"/>
              <a:gd name="connsiteX7" fmla="*/ 172109 w 251419"/>
              <a:gd name="connsiteY7" fmla="*/ 243272 h 258205"/>
              <a:gd name="connsiteX8" fmla="*/ 172109 w 251419"/>
              <a:gd name="connsiteY8" fmla="*/ 164416 h 258205"/>
              <a:gd name="connsiteX9" fmla="*/ 172109 w 251419"/>
              <a:gd name="connsiteY9" fmla="*/ 161390 h 258205"/>
              <a:gd name="connsiteX10" fmla="*/ 176288 w 251419"/>
              <a:gd name="connsiteY10" fmla="*/ 157088 h 258205"/>
              <a:gd name="connsiteX11" fmla="*/ 197894 w 251419"/>
              <a:gd name="connsiteY11" fmla="*/ 157088 h 258205"/>
              <a:gd name="connsiteX12" fmla="*/ 201081 w 251419"/>
              <a:gd name="connsiteY12" fmla="*/ 157017 h 258205"/>
              <a:gd name="connsiteX13" fmla="*/ 205437 w 251419"/>
              <a:gd name="connsiteY13" fmla="*/ 152856 h 258205"/>
              <a:gd name="connsiteX14" fmla="*/ 208383 w 251419"/>
              <a:gd name="connsiteY14" fmla="*/ 130132 h 258205"/>
              <a:gd name="connsiteX15" fmla="*/ 209183 w 251419"/>
              <a:gd name="connsiteY15" fmla="*/ 123888 h 258205"/>
              <a:gd name="connsiteX16" fmla="*/ 205427 w 251419"/>
              <a:gd name="connsiteY16" fmla="*/ 119349 h 258205"/>
              <a:gd name="connsiteX17" fmla="*/ 194133 w 251419"/>
              <a:gd name="connsiteY17" fmla="*/ 119289 h 258205"/>
              <a:gd name="connsiteX18" fmla="*/ 176219 w 251419"/>
              <a:gd name="connsiteY18" fmla="*/ 119289 h 258205"/>
              <a:gd name="connsiteX19" fmla="*/ 172119 w 251419"/>
              <a:gd name="connsiteY19" fmla="*/ 115219 h 258205"/>
              <a:gd name="connsiteX20" fmla="*/ 172119 w 251419"/>
              <a:gd name="connsiteY20" fmla="*/ 90774 h 258205"/>
              <a:gd name="connsiteX21" fmla="*/ 183816 w 251419"/>
              <a:gd name="connsiteY21" fmla="*/ 74338 h 258205"/>
              <a:gd name="connsiteX22" fmla="*/ 187459 w 251419"/>
              <a:gd name="connsiteY22" fmla="*/ 73929 h 258205"/>
              <a:gd name="connsiteX23" fmla="*/ 205859 w 251419"/>
              <a:gd name="connsiteY23" fmla="*/ 73894 h 258205"/>
              <a:gd name="connsiteX24" fmla="*/ 210828 w 251419"/>
              <a:gd name="connsiteY24" fmla="*/ 68967 h 258205"/>
              <a:gd name="connsiteX25" fmla="*/ 210828 w 251419"/>
              <a:gd name="connsiteY25" fmla="*/ 44522 h 258205"/>
              <a:gd name="connsiteX26" fmla="*/ 206974 w 251419"/>
              <a:gd name="connsiteY26" fmla="*/ 39782 h 258205"/>
              <a:gd name="connsiteX27" fmla="*/ 170970 w 251419"/>
              <a:gd name="connsiteY27" fmla="*/ 40654 h 258205"/>
              <a:gd name="connsiteX28" fmla="*/ 135299 w 251419"/>
              <a:gd name="connsiteY28" fmla="*/ 83028 h 258205"/>
              <a:gd name="connsiteX29" fmla="*/ 135299 w 251419"/>
              <a:gd name="connsiteY29" fmla="*/ 114295 h 258205"/>
              <a:gd name="connsiteX30" fmla="*/ 130350 w 251419"/>
              <a:gd name="connsiteY30" fmla="*/ 119278 h 258205"/>
              <a:gd name="connsiteX31" fmla="*/ 108744 w 251419"/>
              <a:gd name="connsiteY31" fmla="*/ 119278 h 258205"/>
              <a:gd name="connsiteX32" fmla="*/ 102414 w 251419"/>
              <a:gd name="connsiteY32" fmla="*/ 125643 h 258205"/>
              <a:gd name="connsiteX33" fmla="*/ 102414 w 251419"/>
              <a:gd name="connsiteY33" fmla="*/ 150859 h 258205"/>
              <a:gd name="connsiteX34" fmla="*/ 108385 w 251419"/>
              <a:gd name="connsiteY34" fmla="*/ 157088 h 258205"/>
              <a:gd name="connsiteX35" fmla="*/ 131464 w 251419"/>
              <a:gd name="connsiteY35" fmla="*/ 157088 h 258205"/>
              <a:gd name="connsiteX36" fmla="*/ 135295 w 251419"/>
              <a:gd name="connsiteY36" fmla="*/ 160916 h 258205"/>
              <a:gd name="connsiteX37" fmla="*/ 135295 w 251419"/>
              <a:gd name="connsiteY37" fmla="*/ 254412 h 258205"/>
              <a:gd name="connsiteX38" fmla="*/ 134048 w 251419"/>
              <a:gd name="connsiteY38" fmla="*/ 258159 h 258205"/>
              <a:gd name="connsiteX39" fmla="*/ 2047 w 251419"/>
              <a:gd name="connsiteY39" fmla="*/ 258205 h 258205"/>
              <a:gd name="connsiteX40" fmla="*/ 0 w 251419"/>
              <a:gd name="connsiteY40" fmla="*/ 256188 h 258205"/>
              <a:gd name="connsiteX41" fmla="*/ 0 w 251419"/>
              <a:gd name="connsiteY41" fmla="*/ 2159 h 258205"/>
              <a:gd name="connsiteX42" fmla="*/ 2166 w 251419"/>
              <a:gd name="connsiteY42" fmla="*/ 0 h 25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419" h="258205">
                <a:moveTo>
                  <a:pt x="2166" y="0"/>
                </a:moveTo>
                <a:cubicBezTo>
                  <a:pt x="84525" y="51"/>
                  <a:pt x="166882" y="51"/>
                  <a:pt x="249239" y="0"/>
                </a:cubicBezTo>
                <a:cubicBezTo>
                  <a:pt x="250903" y="0"/>
                  <a:pt x="251424" y="212"/>
                  <a:pt x="251419" y="2144"/>
                </a:cubicBezTo>
                <a:cubicBezTo>
                  <a:pt x="251357" y="86820"/>
                  <a:pt x="251357" y="171495"/>
                  <a:pt x="251419" y="256168"/>
                </a:cubicBezTo>
                <a:cubicBezTo>
                  <a:pt x="251419" y="257937"/>
                  <a:pt x="251026" y="258215"/>
                  <a:pt x="249386" y="258184"/>
                </a:cubicBezTo>
                <a:cubicBezTo>
                  <a:pt x="224035" y="258120"/>
                  <a:pt x="198682" y="258106"/>
                  <a:pt x="173327" y="258139"/>
                </a:cubicBezTo>
                <a:cubicBezTo>
                  <a:pt x="172271" y="257307"/>
                  <a:pt x="172114" y="256122"/>
                  <a:pt x="172109" y="254871"/>
                </a:cubicBezTo>
                <a:cubicBezTo>
                  <a:pt x="172109" y="251003"/>
                  <a:pt x="172109" y="247140"/>
                  <a:pt x="172109" y="243272"/>
                </a:cubicBezTo>
                <a:lnTo>
                  <a:pt x="172109" y="164416"/>
                </a:lnTo>
                <a:cubicBezTo>
                  <a:pt x="172109" y="163406"/>
                  <a:pt x="172109" y="162398"/>
                  <a:pt x="172109" y="161390"/>
                </a:cubicBezTo>
                <a:cubicBezTo>
                  <a:pt x="172168" y="157793"/>
                  <a:pt x="172796" y="157107"/>
                  <a:pt x="176288" y="157088"/>
                </a:cubicBezTo>
                <a:cubicBezTo>
                  <a:pt x="183487" y="157047"/>
                  <a:pt x="190681" y="157088"/>
                  <a:pt x="197894" y="157088"/>
                </a:cubicBezTo>
                <a:cubicBezTo>
                  <a:pt x="198955" y="157088"/>
                  <a:pt x="200020" y="157113"/>
                  <a:pt x="201081" y="157017"/>
                </a:cubicBezTo>
                <a:cubicBezTo>
                  <a:pt x="203900" y="156760"/>
                  <a:pt x="205010" y="155781"/>
                  <a:pt x="205437" y="152856"/>
                </a:cubicBezTo>
                <a:cubicBezTo>
                  <a:pt x="206512" y="145292"/>
                  <a:pt x="207465" y="137727"/>
                  <a:pt x="208383" y="130132"/>
                </a:cubicBezTo>
                <a:cubicBezTo>
                  <a:pt x="208638" y="128048"/>
                  <a:pt x="208987" y="125976"/>
                  <a:pt x="209183" y="123888"/>
                </a:cubicBezTo>
                <a:cubicBezTo>
                  <a:pt x="209478" y="120726"/>
                  <a:pt x="208496" y="119485"/>
                  <a:pt x="205427" y="119349"/>
                </a:cubicBezTo>
                <a:cubicBezTo>
                  <a:pt x="201665" y="119178"/>
                  <a:pt x="197904" y="119298"/>
                  <a:pt x="194133" y="119289"/>
                </a:cubicBezTo>
                <a:cubicBezTo>
                  <a:pt x="188161" y="119289"/>
                  <a:pt x="182190" y="119314"/>
                  <a:pt x="176219" y="119289"/>
                </a:cubicBezTo>
                <a:cubicBezTo>
                  <a:pt x="172738" y="119289"/>
                  <a:pt x="172138" y="118688"/>
                  <a:pt x="172119" y="115219"/>
                </a:cubicBezTo>
                <a:cubicBezTo>
                  <a:pt x="172075" y="107074"/>
                  <a:pt x="172035" y="98924"/>
                  <a:pt x="172119" y="90774"/>
                </a:cubicBezTo>
                <a:cubicBezTo>
                  <a:pt x="172202" y="82624"/>
                  <a:pt x="176691" y="76435"/>
                  <a:pt x="183816" y="74338"/>
                </a:cubicBezTo>
                <a:cubicBezTo>
                  <a:pt x="185006" y="74029"/>
                  <a:pt x="186232" y="73892"/>
                  <a:pt x="187459" y="73929"/>
                </a:cubicBezTo>
                <a:cubicBezTo>
                  <a:pt x="193593" y="73929"/>
                  <a:pt x="199735" y="73995"/>
                  <a:pt x="205859" y="73894"/>
                </a:cubicBezTo>
                <a:cubicBezTo>
                  <a:pt x="209664" y="73833"/>
                  <a:pt x="210769" y="72754"/>
                  <a:pt x="210828" y="68967"/>
                </a:cubicBezTo>
                <a:cubicBezTo>
                  <a:pt x="210927" y="60817"/>
                  <a:pt x="210927" y="52669"/>
                  <a:pt x="210828" y="44522"/>
                </a:cubicBezTo>
                <a:cubicBezTo>
                  <a:pt x="210784" y="41204"/>
                  <a:pt x="209763" y="39791"/>
                  <a:pt x="206974" y="39782"/>
                </a:cubicBezTo>
                <a:cubicBezTo>
                  <a:pt x="194967" y="39736"/>
                  <a:pt x="182912" y="38813"/>
                  <a:pt x="170970" y="40654"/>
                </a:cubicBezTo>
                <a:cubicBezTo>
                  <a:pt x="150559" y="43862"/>
                  <a:pt x="135441" y="61821"/>
                  <a:pt x="135299" y="83028"/>
                </a:cubicBezTo>
                <a:cubicBezTo>
                  <a:pt x="135231" y="93441"/>
                  <a:pt x="135299" y="103861"/>
                  <a:pt x="135299" y="114295"/>
                </a:cubicBezTo>
                <a:cubicBezTo>
                  <a:pt x="135299" y="118834"/>
                  <a:pt x="134809" y="119268"/>
                  <a:pt x="130350" y="119278"/>
                </a:cubicBezTo>
                <a:cubicBezTo>
                  <a:pt x="123151" y="119278"/>
                  <a:pt x="115952" y="119278"/>
                  <a:pt x="108744" y="119278"/>
                </a:cubicBezTo>
                <a:cubicBezTo>
                  <a:pt x="103239" y="119278"/>
                  <a:pt x="102429" y="120100"/>
                  <a:pt x="102414" y="125643"/>
                </a:cubicBezTo>
                <a:cubicBezTo>
                  <a:pt x="102391" y="134048"/>
                  <a:pt x="102391" y="142453"/>
                  <a:pt x="102414" y="150859"/>
                </a:cubicBezTo>
                <a:cubicBezTo>
                  <a:pt x="102414" y="156160"/>
                  <a:pt x="103298" y="157062"/>
                  <a:pt x="108385" y="157088"/>
                </a:cubicBezTo>
                <a:cubicBezTo>
                  <a:pt x="116075" y="157123"/>
                  <a:pt x="123760" y="157088"/>
                  <a:pt x="131464" y="157088"/>
                </a:cubicBezTo>
                <a:cubicBezTo>
                  <a:pt x="134961" y="157088"/>
                  <a:pt x="135290" y="157415"/>
                  <a:pt x="135295" y="160916"/>
                </a:cubicBezTo>
                <a:cubicBezTo>
                  <a:pt x="135321" y="192083"/>
                  <a:pt x="135321" y="223249"/>
                  <a:pt x="135295" y="254412"/>
                </a:cubicBezTo>
                <a:cubicBezTo>
                  <a:pt x="135299" y="255804"/>
                  <a:pt x="135299" y="257201"/>
                  <a:pt x="134048" y="258159"/>
                </a:cubicBezTo>
                <a:cubicBezTo>
                  <a:pt x="90050" y="258159"/>
                  <a:pt x="46049" y="258175"/>
                  <a:pt x="2047" y="258205"/>
                </a:cubicBezTo>
                <a:cubicBezTo>
                  <a:pt x="442" y="258205"/>
                  <a:pt x="0" y="257978"/>
                  <a:pt x="0" y="256188"/>
                </a:cubicBezTo>
                <a:cubicBezTo>
                  <a:pt x="59" y="171512"/>
                  <a:pt x="59" y="86835"/>
                  <a:pt x="0" y="2159"/>
                </a:cubicBezTo>
                <a:cubicBezTo>
                  <a:pt x="0" y="273"/>
                  <a:pt x="461" y="0"/>
                  <a:pt x="21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65" name="Text Placeholder 64">
            <a:extLst>
              <a:ext uri="{FF2B5EF4-FFF2-40B4-BE49-F238E27FC236}">
                <a16:creationId xmlns:a16="http://schemas.microsoft.com/office/drawing/2014/main" id="{EBA3D052-5560-4BE7-B48A-7CCBABE3CB5B}"/>
              </a:ext>
            </a:extLst>
          </p:cNvPr>
          <p:cNvSpPr>
            <a:spLocks noGrp="1"/>
          </p:cNvSpPr>
          <p:nvPr>
            <p:ph type="body" sz="quarter" idx="20" hasCustomPrompt="1"/>
          </p:nvPr>
        </p:nvSpPr>
        <p:spPr>
          <a:xfrm>
            <a:off x="3229483" y="4795041"/>
            <a:ext cx="258214" cy="258214"/>
          </a:xfrm>
          <a:custGeom>
            <a:avLst/>
            <a:gdLst>
              <a:gd name="connsiteX0" fmla="*/ 168330 w 258214"/>
              <a:gd name="connsiteY0" fmla="*/ 54523 h 258214"/>
              <a:gd name="connsiteX1" fmla="*/ 143207 w 258214"/>
              <a:gd name="connsiteY1" fmla="*/ 61674 h 258214"/>
              <a:gd name="connsiteX2" fmla="*/ 127478 w 258214"/>
              <a:gd name="connsiteY2" fmla="*/ 100048 h 258214"/>
              <a:gd name="connsiteX3" fmla="*/ 125562 w 258214"/>
              <a:gd name="connsiteY3" fmla="*/ 102074 h 258214"/>
              <a:gd name="connsiteX4" fmla="*/ 114375 w 258214"/>
              <a:gd name="connsiteY4" fmla="*/ 100346 h 258214"/>
              <a:gd name="connsiteX5" fmla="*/ 56378 w 258214"/>
              <a:gd name="connsiteY5" fmla="*/ 70890 h 258214"/>
              <a:gd name="connsiteX6" fmla="*/ 47265 w 258214"/>
              <a:gd name="connsiteY6" fmla="*/ 62587 h 258214"/>
              <a:gd name="connsiteX7" fmla="*/ 42599 w 258214"/>
              <a:gd name="connsiteY7" fmla="*/ 87138 h 258214"/>
              <a:gd name="connsiteX8" fmla="*/ 54910 w 258214"/>
              <a:gd name="connsiteY8" fmla="*/ 109522 h 258214"/>
              <a:gd name="connsiteX9" fmla="*/ 58233 w 258214"/>
              <a:gd name="connsiteY9" fmla="*/ 113316 h 258214"/>
              <a:gd name="connsiteX10" fmla="*/ 41970 w 258214"/>
              <a:gd name="connsiteY10" fmla="*/ 108450 h 258214"/>
              <a:gd name="connsiteX11" fmla="*/ 46735 w 258214"/>
              <a:gd name="connsiteY11" fmla="*/ 128670 h 258214"/>
              <a:gd name="connsiteX12" fmla="*/ 72369 w 258214"/>
              <a:gd name="connsiteY12" fmla="*/ 146904 h 258214"/>
              <a:gd name="connsiteX13" fmla="*/ 57931 w 258214"/>
              <a:gd name="connsiteY13" fmla="*/ 148036 h 258214"/>
              <a:gd name="connsiteX14" fmla="*/ 56418 w 258214"/>
              <a:gd name="connsiteY14" fmla="*/ 150062 h 258214"/>
              <a:gd name="connsiteX15" fmla="*/ 78765 w 258214"/>
              <a:gd name="connsiteY15" fmla="*/ 172249 h 258214"/>
              <a:gd name="connsiteX16" fmla="*/ 91283 w 258214"/>
              <a:gd name="connsiteY16" fmla="*/ 175049 h 258214"/>
              <a:gd name="connsiteX17" fmla="*/ 75347 w 258214"/>
              <a:gd name="connsiteY17" fmla="*/ 185060 h 258214"/>
              <a:gd name="connsiteX18" fmla="*/ 35439 w 258214"/>
              <a:gd name="connsiteY18" fmla="*/ 191972 h 258214"/>
              <a:gd name="connsiteX19" fmla="*/ 37477 w 258214"/>
              <a:gd name="connsiteY19" fmla="*/ 193243 h 258214"/>
              <a:gd name="connsiteX20" fmla="*/ 106186 w 258214"/>
              <a:gd name="connsiteY20" fmla="*/ 207743 h 258214"/>
              <a:gd name="connsiteX21" fmla="*/ 180573 w 258214"/>
              <a:gd name="connsiteY21" fmla="*/ 166469 h 258214"/>
              <a:gd name="connsiteX22" fmla="*/ 204645 w 258214"/>
              <a:gd name="connsiteY22" fmla="*/ 96751 h 258214"/>
              <a:gd name="connsiteX23" fmla="*/ 207564 w 258214"/>
              <a:gd name="connsiteY23" fmla="*/ 90395 h 258214"/>
              <a:gd name="connsiteX24" fmla="*/ 219669 w 258214"/>
              <a:gd name="connsiteY24" fmla="*/ 79014 h 258214"/>
              <a:gd name="connsiteX25" fmla="*/ 223582 w 258214"/>
              <a:gd name="connsiteY25" fmla="*/ 73214 h 258214"/>
              <a:gd name="connsiteX26" fmla="*/ 202243 w 258214"/>
              <a:gd name="connsiteY26" fmla="*/ 78656 h 258214"/>
              <a:gd name="connsiteX27" fmla="*/ 218741 w 258214"/>
              <a:gd name="connsiteY27" fmla="*/ 57701 h 258214"/>
              <a:gd name="connsiteX28" fmla="*/ 216153 w 258214"/>
              <a:gd name="connsiteY28" fmla="*/ 58436 h 258214"/>
              <a:gd name="connsiteX29" fmla="*/ 196717 w 258214"/>
              <a:gd name="connsiteY29" fmla="*/ 66023 h 258214"/>
              <a:gd name="connsiteX30" fmla="*/ 192314 w 258214"/>
              <a:gd name="connsiteY30" fmla="*/ 64971 h 258214"/>
              <a:gd name="connsiteX31" fmla="*/ 168330 w 258214"/>
              <a:gd name="connsiteY31" fmla="*/ 54523 h 258214"/>
              <a:gd name="connsiteX32" fmla="*/ 2062 w 258214"/>
              <a:gd name="connsiteY32" fmla="*/ 0 h 258214"/>
              <a:gd name="connsiteX33" fmla="*/ 256150 w 258214"/>
              <a:gd name="connsiteY33" fmla="*/ 0 h 258214"/>
              <a:gd name="connsiteX34" fmla="*/ 258214 w 258214"/>
              <a:gd name="connsiteY34" fmla="*/ 2066 h 258214"/>
              <a:gd name="connsiteX35" fmla="*/ 258214 w 258214"/>
              <a:gd name="connsiteY35" fmla="*/ 256148 h 258214"/>
              <a:gd name="connsiteX36" fmla="*/ 256150 w 258214"/>
              <a:gd name="connsiteY36" fmla="*/ 258214 h 258214"/>
              <a:gd name="connsiteX37" fmla="*/ 2062 w 258214"/>
              <a:gd name="connsiteY37" fmla="*/ 258214 h 258214"/>
              <a:gd name="connsiteX38" fmla="*/ 0 w 258214"/>
              <a:gd name="connsiteY38" fmla="*/ 256148 h 258214"/>
              <a:gd name="connsiteX39" fmla="*/ 50 w 258214"/>
              <a:gd name="connsiteY39" fmla="*/ 128849 h 258214"/>
              <a:gd name="connsiteX40" fmla="*/ 0 w 258214"/>
              <a:gd name="connsiteY40" fmla="*/ 2066 h 258214"/>
              <a:gd name="connsiteX41" fmla="*/ 2062 w 258214"/>
              <a:gd name="connsiteY41"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8214" h="258214">
                <a:moveTo>
                  <a:pt x="168330" y="54523"/>
                </a:moveTo>
                <a:cubicBezTo>
                  <a:pt x="159493" y="53907"/>
                  <a:pt x="150465" y="56251"/>
                  <a:pt x="143207" y="61674"/>
                </a:cubicBezTo>
                <a:cubicBezTo>
                  <a:pt x="130358" y="71267"/>
                  <a:pt x="125123" y="84158"/>
                  <a:pt x="127478" y="100048"/>
                </a:cubicBezTo>
                <a:cubicBezTo>
                  <a:pt x="127735" y="101816"/>
                  <a:pt x="127347" y="102273"/>
                  <a:pt x="125562" y="102074"/>
                </a:cubicBezTo>
                <a:cubicBezTo>
                  <a:pt x="121813" y="101617"/>
                  <a:pt x="118077" y="101101"/>
                  <a:pt x="114375" y="100346"/>
                </a:cubicBezTo>
                <a:cubicBezTo>
                  <a:pt x="92327" y="95897"/>
                  <a:pt x="72804" y="86442"/>
                  <a:pt x="56378" y="70890"/>
                </a:cubicBezTo>
                <a:cubicBezTo>
                  <a:pt x="53409" y="68069"/>
                  <a:pt x="50326" y="65368"/>
                  <a:pt x="47265" y="62587"/>
                </a:cubicBezTo>
                <a:cubicBezTo>
                  <a:pt x="42949" y="69857"/>
                  <a:pt x="40967" y="78140"/>
                  <a:pt x="42599" y="87138"/>
                </a:cubicBezTo>
                <a:cubicBezTo>
                  <a:pt x="44204" y="95956"/>
                  <a:pt x="48818" y="103146"/>
                  <a:pt x="54910" y="109522"/>
                </a:cubicBezTo>
                <a:cubicBezTo>
                  <a:pt x="56011" y="110674"/>
                  <a:pt x="57457" y="111548"/>
                  <a:pt x="58233" y="113316"/>
                </a:cubicBezTo>
                <a:cubicBezTo>
                  <a:pt x="52560" y="112700"/>
                  <a:pt x="47047" y="111072"/>
                  <a:pt x="41970" y="108450"/>
                </a:cubicBezTo>
                <a:cubicBezTo>
                  <a:pt x="41980" y="115859"/>
                  <a:pt x="43310" y="122512"/>
                  <a:pt x="46735" y="128670"/>
                </a:cubicBezTo>
                <a:cubicBezTo>
                  <a:pt x="52318" y="138741"/>
                  <a:pt x="61362" y="144044"/>
                  <a:pt x="72369" y="146904"/>
                </a:cubicBezTo>
                <a:cubicBezTo>
                  <a:pt x="68951" y="148314"/>
                  <a:pt x="63030" y="148870"/>
                  <a:pt x="57931" y="148036"/>
                </a:cubicBezTo>
                <a:cubicBezTo>
                  <a:pt x="55598" y="147659"/>
                  <a:pt x="55752" y="148394"/>
                  <a:pt x="56418" y="150062"/>
                </a:cubicBezTo>
                <a:cubicBezTo>
                  <a:pt x="60696" y="160649"/>
                  <a:pt x="68008" y="168177"/>
                  <a:pt x="78765" y="172249"/>
                </a:cubicBezTo>
                <a:cubicBezTo>
                  <a:pt x="82664" y="173718"/>
                  <a:pt x="86744" y="174374"/>
                  <a:pt x="91283" y="175049"/>
                </a:cubicBezTo>
                <a:cubicBezTo>
                  <a:pt x="86178" y="179419"/>
                  <a:pt x="80894" y="182458"/>
                  <a:pt x="75347" y="185060"/>
                </a:cubicBezTo>
                <a:cubicBezTo>
                  <a:pt x="62913" y="190920"/>
                  <a:pt x="49122" y="193323"/>
                  <a:pt x="35439" y="191972"/>
                </a:cubicBezTo>
                <a:cubicBezTo>
                  <a:pt x="36124" y="192409"/>
                  <a:pt x="36776" y="192846"/>
                  <a:pt x="37477" y="193243"/>
                </a:cubicBezTo>
                <a:cubicBezTo>
                  <a:pt x="58779" y="205638"/>
                  <a:pt x="81725" y="210564"/>
                  <a:pt x="106186" y="207743"/>
                </a:cubicBezTo>
                <a:cubicBezTo>
                  <a:pt x="136601" y="204228"/>
                  <a:pt x="161449" y="190304"/>
                  <a:pt x="180573" y="166469"/>
                </a:cubicBezTo>
                <a:cubicBezTo>
                  <a:pt x="196868" y="146169"/>
                  <a:pt x="204740" y="122771"/>
                  <a:pt x="204645" y="96751"/>
                </a:cubicBezTo>
                <a:cubicBezTo>
                  <a:pt x="204635" y="93970"/>
                  <a:pt x="205300" y="92123"/>
                  <a:pt x="207564" y="90395"/>
                </a:cubicBezTo>
                <a:cubicBezTo>
                  <a:pt x="211940" y="86978"/>
                  <a:pt x="215992" y="83165"/>
                  <a:pt x="219669" y="79014"/>
                </a:cubicBezTo>
                <a:cubicBezTo>
                  <a:pt x="221146" y="77385"/>
                  <a:pt x="222710" y="75736"/>
                  <a:pt x="223582" y="73214"/>
                </a:cubicBezTo>
                <a:cubicBezTo>
                  <a:pt x="216612" y="75697"/>
                  <a:pt x="209910" y="77861"/>
                  <a:pt x="202243" y="78656"/>
                </a:cubicBezTo>
                <a:cubicBezTo>
                  <a:pt x="209698" y="72717"/>
                  <a:pt x="216284" y="66877"/>
                  <a:pt x="218741" y="57701"/>
                </a:cubicBezTo>
                <a:cubicBezTo>
                  <a:pt x="217525" y="57462"/>
                  <a:pt x="216874" y="58098"/>
                  <a:pt x="216153" y="58436"/>
                </a:cubicBezTo>
                <a:cubicBezTo>
                  <a:pt x="209839" y="61375"/>
                  <a:pt x="203348" y="63898"/>
                  <a:pt x="196717" y="66023"/>
                </a:cubicBezTo>
                <a:cubicBezTo>
                  <a:pt x="194880" y="66639"/>
                  <a:pt x="193726" y="66341"/>
                  <a:pt x="192314" y="64971"/>
                </a:cubicBezTo>
                <a:cubicBezTo>
                  <a:pt x="185815" y="58654"/>
                  <a:pt x="177169" y="55119"/>
                  <a:pt x="168330" y="54523"/>
                </a:cubicBezTo>
                <a:close/>
                <a:moveTo>
                  <a:pt x="2062" y="0"/>
                </a:moveTo>
                <a:cubicBezTo>
                  <a:pt x="86758" y="60"/>
                  <a:pt x="171454" y="60"/>
                  <a:pt x="256150" y="0"/>
                </a:cubicBezTo>
                <a:cubicBezTo>
                  <a:pt x="257876" y="0"/>
                  <a:pt x="258214" y="338"/>
                  <a:pt x="258214" y="2066"/>
                </a:cubicBezTo>
                <a:cubicBezTo>
                  <a:pt x="258156" y="86760"/>
                  <a:pt x="258156" y="171454"/>
                  <a:pt x="258214" y="256148"/>
                </a:cubicBezTo>
                <a:cubicBezTo>
                  <a:pt x="258214" y="257876"/>
                  <a:pt x="257876" y="258214"/>
                  <a:pt x="256150" y="258214"/>
                </a:cubicBezTo>
                <a:cubicBezTo>
                  <a:pt x="171454" y="258154"/>
                  <a:pt x="86758" y="258154"/>
                  <a:pt x="2062" y="258214"/>
                </a:cubicBezTo>
                <a:cubicBezTo>
                  <a:pt x="338" y="258214"/>
                  <a:pt x="0" y="257876"/>
                  <a:pt x="0" y="256148"/>
                </a:cubicBezTo>
                <a:cubicBezTo>
                  <a:pt x="60" y="213702"/>
                  <a:pt x="77" y="171275"/>
                  <a:pt x="50" y="128849"/>
                </a:cubicBezTo>
                <a:cubicBezTo>
                  <a:pt x="50" y="86601"/>
                  <a:pt x="34" y="44333"/>
                  <a:pt x="0" y="2066"/>
                </a:cubicBezTo>
                <a:cubicBezTo>
                  <a:pt x="0" y="338"/>
                  <a:pt x="338" y="0"/>
                  <a:pt x="2062"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67" name="Text Placeholder 66">
            <a:extLst>
              <a:ext uri="{FF2B5EF4-FFF2-40B4-BE49-F238E27FC236}">
                <a16:creationId xmlns:a16="http://schemas.microsoft.com/office/drawing/2014/main" id="{B3550CE3-EB5D-48BF-BD90-C402F0393BF4}"/>
              </a:ext>
            </a:extLst>
          </p:cNvPr>
          <p:cNvSpPr>
            <a:spLocks noGrp="1"/>
          </p:cNvSpPr>
          <p:nvPr>
            <p:ph type="body" sz="quarter" idx="21" hasCustomPrompt="1"/>
          </p:nvPr>
        </p:nvSpPr>
        <p:spPr>
          <a:xfrm>
            <a:off x="3755432" y="4796538"/>
            <a:ext cx="251419" cy="258214"/>
          </a:xfrm>
          <a:custGeom>
            <a:avLst/>
            <a:gdLst>
              <a:gd name="connsiteX0" fmla="*/ 125974 w 251419"/>
              <a:gd name="connsiteY0" fmla="*/ 95131 h 258214"/>
              <a:gd name="connsiteX1" fmla="*/ 156287 w 251419"/>
              <a:gd name="connsiteY1" fmla="*/ 129406 h 258214"/>
              <a:gd name="connsiteX2" fmla="*/ 156287 w 251419"/>
              <a:gd name="connsiteY2" fmla="*/ 129569 h 258214"/>
              <a:gd name="connsiteX3" fmla="*/ 125634 w 251419"/>
              <a:gd name="connsiteY3" fmla="*/ 163082 h 258214"/>
              <a:gd name="connsiteX4" fmla="*/ 125444 w 251419"/>
              <a:gd name="connsiteY4" fmla="*/ 163082 h 258214"/>
              <a:gd name="connsiteX5" fmla="*/ 95131 w 251419"/>
              <a:gd name="connsiteY5" fmla="*/ 128808 h 258214"/>
              <a:gd name="connsiteX6" fmla="*/ 125974 w 251419"/>
              <a:gd name="connsiteY6" fmla="*/ 95131 h 258214"/>
              <a:gd name="connsiteX7" fmla="*/ 125111 w 251419"/>
              <a:gd name="connsiteY7" fmla="*/ 81656 h 258214"/>
              <a:gd name="connsiteX8" fmla="*/ 75929 w 251419"/>
              <a:gd name="connsiteY8" fmla="*/ 129290 h 258214"/>
              <a:gd name="connsiteX9" fmla="*/ 125696 w 251419"/>
              <a:gd name="connsiteY9" fmla="*/ 176359 h 258214"/>
              <a:gd name="connsiteX10" fmla="*/ 174879 w 251419"/>
              <a:gd name="connsiteY10" fmla="*/ 128733 h 258214"/>
              <a:gd name="connsiteX11" fmla="*/ 125261 w 251419"/>
              <a:gd name="connsiteY11" fmla="*/ 81656 h 258214"/>
              <a:gd name="connsiteX12" fmla="*/ 125111 w 251419"/>
              <a:gd name="connsiteY12" fmla="*/ 81656 h 258214"/>
              <a:gd name="connsiteX13" fmla="*/ 177203 w 251419"/>
              <a:gd name="connsiteY13" fmla="*/ 68840 h 258214"/>
              <a:gd name="connsiteX14" fmla="*/ 166636 w 251419"/>
              <a:gd name="connsiteY14" fmla="*/ 80181 h 258214"/>
              <a:gd name="connsiteX15" fmla="*/ 177189 w 251419"/>
              <a:gd name="connsiteY15" fmla="*/ 90863 h 258214"/>
              <a:gd name="connsiteX16" fmla="*/ 187382 w 251419"/>
              <a:gd name="connsiteY16" fmla="*/ 79903 h 258214"/>
              <a:gd name="connsiteX17" fmla="*/ 177203 w 251419"/>
              <a:gd name="connsiteY17" fmla="*/ 68840 h 258214"/>
              <a:gd name="connsiteX18" fmla="*/ 83294 w 251419"/>
              <a:gd name="connsiteY18" fmla="*/ 54836 h 258214"/>
              <a:gd name="connsiteX19" fmla="*/ 168770 w 251419"/>
              <a:gd name="connsiteY19" fmla="*/ 54836 h 258214"/>
              <a:gd name="connsiteX20" fmla="*/ 202902 w 251419"/>
              <a:gd name="connsiteY20" fmla="*/ 86420 h 258214"/>
              <a:gd name="connsiteX21" fmla="*/ 203099 w 251419"/>
              <a:gd name="connsiteY21" fmla="*/ 171093 h 258214"/>
              <a:gd name="connsiteX22" fmla="*/ 202915 w 251419"/>
              <a:gd name="connsiteY22" fmla="*/ 172833 h 258214"/>
              <a:gd name="connsiteX23" fmla="*/ 171012 w 251419"/>
              <a:gd name="connsiteY23" fmla="*/ 203261 h 258214"/>
              <a:gd name="connsiteX24" fmla="*/ 161961 w 251419"/>
              <a:gd name="connsiteY24" fmla="*/ 203852 h 258214"/>
              <a:gd name="connsiteX25" fmla="*/ 89193 w 251419"/>
              <a:gd name="connsiteY25" fmla="*/ 203852 h 258214"/>
              <a:gd name="connsiteX26" fmla="*/ 77811 w 251419"/>
              <a:gd name="connsiteY26" fmla="*/ 202915 h 258214"/>
              <a:gd name="connsiteX27" fmla="*/ 47695 w 251419"/>
              <a:gd name="connsiteY27" fmla="*/ 167138 h 258214"/>
              <a:gd name="connsiteX28" fmla="*/ 47695 w 251419"/>
              <a:gd name="connsiteY28" fmla="*/ 127686 h 258214"/>
              <a:gd name="connsiteX29" fmla="*/ 47634 w 251419"/>
              <a:gd name="connsiteY29" fmla="*/ 127747 h 258214"/>
              <a:gd name="connsiteX30" fmla="*/ 47634 w 251419"/>
              <a:gd name="connsiteY30" fmla="*/ 90619 h 258214"/>
              <a:gd name="connsiteX31" fmla="*/ 83294 w 251419"/>
              <a:gd name="connsiteY31" fmla="*/ 54836 h 258214"/>
              <a:gd name="connsiteX32" fmla="*/ 87153 w 251419"/>
              <a:gd name="connsiteY32" fmla="*/ 34594 h 258214"/>
              <a:gd name="connsiteX33" fmla="*/ 33771 w 251419"/>
              <a:gd name="connsiteY33" fmla="*/ 90273 h 258214"/>
              <a:gd name="connsiteX34" fmla="*/ 33771 w 251419"/>
              <a:gd name="connsiteY34" fmla="*/ 128917 h 258214"/>
              <a:gd name="connsiteX35" fmla="*/ 33805 w 251419"/>
              <a:gd name="connsiteY35" fmla="*/ 128937 h 258214"/>
              <a:gd name="connsiteX36" fmla="*/ 33893 w 251419"/>
              <a:gd name="connsiteY36" fmla="*/ 172419 h 258214"/>
              <a:gd name="connsiteX37" fmla="*/ 81975 w 251419"/>
              <a:gd name="connsiteY37" fmla="*/ 223267 h 258214"/>
              <a:gd name="connsiteX38" fmla="*/ 169503 w 251419"/>
              <a:gd name="connsiteY38" fmla="*/ 223267 h 258214"/>
              <a:gd name="connsiteX39" fmla="*/ 213325 w 251419"/>
              <a:gd name="connsiteY39" fmla="*/ 192077 h 258214"/>
              <a:gd name="connsiteX40" fmla="*/ 218380 w 251419"/>
              <a:gd name="connsiteY40" fmla="*/ 166188 h 258214"/>
              <a:gd name="connsiteX41" fmla="*/ 217674 w 251419"/>
              <a:gd name="connsiteY41" fmla="*/ 89498 h 258214"/>
              <a:gd name="connsiteX42" fmla="*/ 164128 w 251419"/>
              <a:gd name="connsiteY42" fmla="*/ 34594 h 258214"/>
              <a:gd name="connsiteX43" fmla="*/ 87153 w 251419"/>
              <a:gd name="connsiteY43" fmla="*/ 34594 h 258214"/>
              <a:gd name="connsiteX44" fmla="*/ 125566 w 251419"/>
              <a:gd name="connsiteY44" fmla="*/ 0 h 258214"/>
              <a:gd name="connsiteX45" fmla="*/ 190480 w 251419"/>
              <a:gd name="connsiteY45" fmla="*/ 1366 h 258214"/>
              <a:gd name="connsiteX46" fmla="*/ 229850 w 251419"/>
              <a:gd name="connsiteY46" fmla="*/ 15010 h 258214"/>
              <a:gd name="connsiteX47" fmla="*/ 250086 w 251419"/>
              <a:gd name="connsiteY47" fmla="*/ 62114 h 258214"/>
              <a:gd name="connsiteX48" fmla="*/ 250086 w 251419"/>
              <a:gd name="connsiteY48" fmla="*/ 196107 h 258214"/>
              <a:gd name="connsiteX49" fmla="*/ 240444 w 251419"/>
              <a:gd name="connsiteY49" fmla="*/ 231129 h 258214"/>
              <a:gd name="connsiteX50" fmla="*/ 190051 w 251419"/>
              <a:gd name="connsiteY50" fmla="*/ 257120 h 258214"/>
              <a:gd name="connsiteX51" fmla="*/ 125593 w 251419"/>
              <a:gd name="connsiteY51" fmla="*/ 258071 h 258214"/>
              <a:gd name="connsiteX52" fmla="*/ 54571 w 251419"/>
              <a:gd name="connsiteY52" fmla="*/ 256230 h 258214"/>
              <a:gd name="connsiteX53" fmla="*/ 1344 w 251419"/>
              <a:gd name="connsiteY53" fmla="*/ 196351 h 258214"/>
              <a:gd name="connsiteX54" fmla="*/ 1344 w 251419"/>
              <a:gd name="connsiteY54" fmla="*/ 61747 h 258214"/>
              <a:gd name="connsiteX55" fmla="*/ 17490 w 251419"/>
              <a:gd name="connsiteY55" fmla="*/ 18829 h 258214"/>
              <a:gd name="connsiteX56" fmla="*/ 60666 w 251419"/>
              <a:gd name="connsiteY56" fmla="*/ 1366 h 258214"/>
              <a:gd name="connsiteX57" fmla="*/ 125566 w 251419"/>
              <a:gd name="connsiteY57"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51419" h="258214">
                <a:moveTo>
                  <a:pt x="125974" y="95131"/>
                </a:moveTo>
                <a:cubicBezTo>
                  <a:pt x="142860" y="95294"/>
                  <a:pt x="156437" y="110638"/>
                  <a:pt x="156287" y="129406"/>
                </a:cubicBezTo>
                <a:cubicBezTo>
                  <a:pt x="156287" y="129460"/>
                  <a:pt x="156287" y="129515"/>
                  <a:pt x="156287" y="129569"/>
                </a:cubicBezTo>
                <a:cubicBezTo>
                  <a:pt x="156151" y="148228"/>
                  <a:pt x="142425" y="163232"/>
                  <a:pt x="125634" y="163082"/>
                </a:cubicBezTo>
                <a:cubicBezTo>
                  <a:pt x="125566" y="163082"/>
                  <a:pt x="125505" y="163082"/>
                  <a:pt x="125444" y="163082"/>
                </a:cubicBezTo>
                <a:cubicBezTo>
                  <a:pt x="108551" y="162912"/>
                  <a:pt x="94988" y="147576"/>
                  <a:pt x="95131" y="128808"/>
                </a:cubicBezTo>
                <a:cubicBezTo>
                  <a:pt x="95281" y="110047"/>
                  <a:pt x="109088" y="94968"/>
                  <a:pt x="125974" y="95131"/>
                </a:cubicBezTo>
                <a:close/>
                <a:moveTo>
                  <a:pt x="125111" y="81656"/>
                </a:moveTo>
                <a:cubicBezTo>
                  <a:pt x="97788" y="81812"/>
                  <a:pt x="75772" y="103135"/>
                  <a:pt x="75929" y="129290"/>
                </a:cubicBezTo>
                <a:cubicBezTo>
                  <a:pt x="76092" y="155444"/>
                  <a:pt x="98373" y="176516"/>
                  <a:pt x="125696" y="176359"/>
                </a:cubicBezTo>
                <a:cubicBezTo>
                  <a:pt x="153026" y="176210"/>
                  <a:pt x="175042" y="154880"/>
                  <a:pt x="174879" y="128733"/>
                </a:cubicBezTo>
                <a:cubicBezTo>
                  <a:pt x="174648" y="102660"/>
                  <a:pt x="152496" y="81649"/>
                  <a:pt x="125261" y="81656"/>
                </a:cubicBezTo>
                <a:cubicBezTo>
                  <a:pt x="125207" y="81656"/>
                  <a:pt x="125159" y="81656"/>
                  <a:pt x="125111" y="81656"/>
                </a:cubicBezTo>
                <a:close/>
                <a:moveTo>
                  <a:pt x="177203" y="68840"/>
                </a:moveTo>
                <a:cubicBezTo>
                  <a:pt x="171773" y="68732"/>
                  <a:pt x="166494" y="74548"/>
                  <a:pt x="166636" y="80181"/>
                </a:cubicBezTo>
                <a:cubicBezTo>
                  <a:pt x="166786" y="85808"/>
                  <a:pt x="171794" y="90945"/>
                  <a:pt x="177189" y="90863"/>
                </a:cubicBezTo>
                <a:cubicBezTo>
                  <a:pt x="182584" y="90789"/>
                  <a:pt x="187382" y="85590"/>
                  <a:pt x="187382" y="79903"/>
                </a:cubicBezTo>
                <a:cubicBezTo>
                  <a:pt x="187382" y="74270"/>
                  <a:pt x="182632" y="68949"/>
                  <a:pt x="177203" y="68840"/>
                </a:cubicBezTo>
                <a:close/>
                <a:moveTo>
                  <a:pt x="83294" y="54836"/>
                </a:moveTo>
                <a:cubicBezTo>
                  <a:pt x="111766" y="54170"/>
                  <a:pt x="140292" y="54231"/>
                  <a:pt x="168770" y="54836"/>
                </a:cubicBezTo>
                <a:cubicBezTo>
                  <a:pt x="188843" y="55257"/>
                  <a:pt x="201896" y="67094"/>
                  <a:pt x="202902" y="86420"/>
                </a:cubicBezTo>
                <a:cubicBezTo>
                  <a:pt x="204431" y="114606"/>
                  <a:pt x="203826" y="142873"/>
                  <a:pt x="203099" y="171093"/>
                </a:cubicBezTo>
                <a:cubicBezTo>
                  <a:pt x="203099" y="171684"/>
                  <a:pt x="202983" y="172255"/>
                  <a:pt x="202915" y="172833"/>
                </a:cubicBezTo>
                <a:cubicBezTo>
                  <a:pt x="200530" y="190439"/>
                  <a:pt x="189441" y="201053"/>
                  <a:pt x="171012" y="203261"/>
                </a:cubicBezTo>
                <a:cubicBezTo>
                  <a:pt x="168009" y="203635"/>
                  <a:pt x="164985" y="203832"/>
                  <a:pt x="161961" y="203852"/>
                </a:cubicBezTo>
                <a:cubicBezTo>
                  <a:pt x="137710" y="203852"/>
                  <a:pt x="113451" y="203852"/>
                  <a:pt x="89193" y="203852"/>
                </a:cubicBezTo>
                <a:cubicBezTo>
                  <a:pt x="85374" y="203873"/>
                  <a:pt x="81568" y="203560"/>
                  <a:pt x="77811" y="202915"/>
                </a:cubicBezTo>
                <a:cubicBezTo>
                  <a:pt x="58472" y="199401"/>
                  <a:pt x="48170" y="187266"/>
                  <a:pt x="47695" y="167138"/>
                </a:cubicBezTo>
                <a:cubicBezTo>
                  <a:pt x="47403" y="153997"/>
                  <a:pt x="47695" y="140835"/>
                  <a:pt x="47695" y="127686"/>
                </a:cubicBezTo>
                <a:lnTo>
                  <a:pt x="47634" y="127747"/>
                </a:lnTo>
                <a:cubicBezTo>
                  <a:pt x="47634" y="115305"/>
                  <a:pt x="47518" y="102986"/>
                  <a:pt x="47634" y="90619"/>
                </a:cubicBezTo>
                <a:cubicBezTo>
                  <a:pt x="47872" y="68718"/>
                  <a:pt x="60490" y="55461"/>
                  <a:pt x="83294" y="54836"/>
                </a:cubicBezTo>
                <a:close/>
                <a:moveTo>
                  <a:pt x="87153" y="34594"/>
                </a:moveTo>
                <a:cubicBezTo>
                  <a:pt x="54007" y="35172"/>
                  <a:pt x="34104" y="56209"/>
                  <a:pt x="33771" y="90273"/>
                </a:cubicBezTo>
                <a:cubicBezTo>
                  <a:pt x="33676" y="103157"/>
                  <a:pt x="33771" y="115972"/>
                  <a:pt x="33771" y="128917"/>
                </a:cubicBezTo>
                <a:lnTo>
                  <a:pt x="33805" y="128937"/>
                </a:lnTo>
                <a:cubicBezTo>
                  <a:pt x="33805" y="143438"/>
                  <a:pt x="33295" y="157952"/>
                  <a:pt x="33893" y="172419"/>
                </a:cubicBezTo>
                <a:cubicBezTo>
                  <a:pt x="35123" y="201706"/>
                  <a:pt x="53531" y="221772"/>
                  <a:pt x="81975" y="223267"/>
                </a:cubicBezTo>
                <a:cubicBezTo>
                  <a:pt x="111106" y="224803"/>
                  <a:pt x="140352" y="224701"/>
                  <a:pt x="169503" y="223267"/>
                </a:cubicBezTo>
                <a:cubicBezTo>
                  <a:pt x="189800" y="222241"/>
                  <a:pt x="205075" y="211776"/>
                  <a:pt x="213325" y="192077"/>
                </a:cubicBezTo>
                <a:cubicBezTo>
                  <a:pt x="216736" y="183903"/>
                  <a:pt x="218462" y="175083"/>
                  <a:pt x="218380" y="166188"/>
                </a:cubicBezTo>
                <a:cubicBezTo>
                  <a:pt x="218244" y="140638"/>
                  <a:pt x="218210" y="115068"/>
                  <a:pt x="217674" y="89498"/>
                </a:cubicBezTo>
                <a:cubicBezTo>
                  <a:pt x="217042" y="55625"/>
                  <a:pt x="197044" y="35144"/>
                  <a:pt x="164128" y="34594"/>
                </a:cubicBezTo>
                <a:cubicBezTo>
                  <a:pt x="138463" y="34125"/>
                  <a:pt x="112805" y="34125"/>
                  <a:pt x="87153" y="34594"/>
                </a:cubicBezTo>
                <a:close/>
                <a:moveTo>
                  <a:pt x="125566" y="0"/>
                </a:moveTo>
                <a:cubicBezTo>
                  <a:pt x="147201" y="0"/>
                  <a:pt x="168837" y="455"/>
                  <a:pt x="190480" y="1366"/>
                </a:cubicBezTo>
                <a:cubicBezTo>
                  <a:pt x="204763" y="1950"/>
                  <a:pt x="218414" y="5416"/>
                  <a:pt x="229850" y="15010"/>
                </a:cubicBezTo>
                <a:cubicBezTo>
                  <a:pt x="244317" y="27180"/>
                  <a:pt x="249325" y="43944"/>
                  <a:pt x="250086" y="62114"/>
                </a:cubicBezTo>
                <a:cubicBezTo>
                  <a:pt x="251928" y="106765"/>
                  <a:pt x="251799" y="151442"/>
                  <a:pt x="250086" y="196107"/>
                </a:cubicBezTo>
                <a:cubicBezTo>
                  <a:pt x="249624" y="208487"/>
                  <a:pt x="247042" y="220515"/>
                  <a:pt x="240444" y="231129"/>
                </a:cubicBezTo>
                <a:cubicBezTo>
                  <a:pt x="228743" y="249979"/>
                  <a:pt x="210525" y="255917"/>
                  <a:pt x="190051" y="257120"/>
                </a:cubicBezTo>
                <a:cubicBezTo>
                  <a:pt x="168728" y="258296"/>
                  <a:pt x="147140" y="258166"/>
                  <a:pt x="125593" y="258071"/>
                </a:cubicBezTo>
                <a:cubicBezTo>
                  <a:pt x="101899" y="257942"/>
                  <a:pt x="78116" y="259158"/>
                  <a:pt x="54571" y="256230"/>
                </a:cubicBezTo>
                <a:cubicBezTo>
                  <a:pt x="20683" y="252017"/>
                  <a:pt x="2744" y="231550"/>
                  <a:pt x="1344" y="196351"/>
                </a:cubicBezTo>
                <a:cubicBezTo>
                  <a:pt x="-449" y="151470"/>
                  <a:pt x="-449" y="106602"/>
                  <a:pt x="1344" y="61747"/>
                </a:cubicBezTo>
                <a:cubicBezTo>
                  <a:pt x="2004" y="45792"/>
                  <a:pt x="6067" y="30755"/>
                  <a:pt x="17490" y="18829"/>
                </a:cubicBezTo>
                <a:cubicBezTo>
                  <a:pt x="29327" y="6387"/>
                  <a:pt x="44514" y="2066"/>
                  <a:pt x="60666" y="1366"/>
                </a:cubicBezTo>
                <a:cubicBezTo>
                  <a:pt x="82301" y="455"/>
                  <a:pt x="103930" y="0"/>
                  <a:pt x="1255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70" name="Text Placeholder 69">
            <a:extLst>
              <a:ext uri="{FF2B5EF4-FFF2-40B4-BE49-F238E27FC236}">
                <a16:creationId xmlns:a16="http://schemas.microsoft.com/office/drawing/2014/main" id="{E78C0BDD-99F2-43E0-A486-A50E5712E47F}"/>
              </a:ext>
            </a:extLst>
          </p:cNvPr>
          <p:cNvSpPr>
            <a:spLocks noGrp="1"/>
          </p:cNvSpPr>
          <p:nvPr>
            <p:ph type="body" sz="quarter" idx="22" hasCustomPrompt="1"/>
          </p:nvPr>
        </p:nvSpPr>
        <p:spPr>
          <a:xfrm>
            <a:off x="4274017" y="4796544"/>
            <a:ext cx="258194" cy="258201"/>
          </a:xfrm>
          <a:custGeom>
            <a:avLst/>
            <a:gdLst>
              <a:gd name="connsiteX0" fmla="*/ 45887 w 258194"/>
              <a:gd name="connsiteY0" fmla="*/ 94832 h 258201"/>
              <a:gd name="connsiteX1" fmla="*/ 37312 w 258194"/>
              <a:gd name="connsiteY1" fmla="*/ 103408 h 258201"/>
              <a:gd name="connsiteX2" fmla="*/ 37312 w 258194"/>
              <a:gd name="connsiteY2" fmla="*/ 221344 h 258201"/>
              <a:gd name="connsiteX3" fmla="*/ 45745 w 258194"/>
              <a:gd name="connsiteY3" fmla="*/ 229777 h 258201"/>
              <a:gd name="connsiteX4" fmla="*/ 70968 w 258194"/>
              <a:gd name="connsiteY4" fmla="*/ 229777 h 258201"/>
              <a:gd name="connsiteX5" fmla="*/ 79863 w 258194"/>
              <a:gd name="connsiteY5" fmla="*/ 220834 h 258201"/>
              <a:gd name="connsiteX6" fmla="*/ 79876 w 258194"/>
              <a:gd name="connsiteY6" fmla="*/ 162363 h 258201"/>
              <a:gd name="connsiteX7" fmla="*/ 79876 w 258194"/>
              <a:gd name="connsiteY7" fmla="*/ 103136 h 258201"/>
              <a:gd name="connsiteX8" fmla="*/ 71614 w 258194"/>
              <a:gd name="connsiteY8" fmla="*/ 94832 h 258201"/>
              <a:gd name="connsiteX9" fmla="*/ 45887 w 258194"/>
              <a:gd name="connsiteY9" fmla="*/ 94832 h 258201"/>
              <a:gd name="connsiteX10" fmla="*/ 171617 w 258194"/>
              <a:gd name="connsiteY10" fmla="*/ 93535 h 258201"/>
              <a:gd name="connsiteX11" fmla="*/ 152374 w 258194"/>
              <a:gd name="connsiteY11" fmla="*/ 100466 h 258201"/>
              <a:gd name="connsiteX12" fmla="*/ 141630 w 258194"/>
              <a:gd name="connsiteY12" fmla="*/ 110556 h 258201"/>
              <a:gd name="connsiteX13" fmla="*/ 141630 w 258194"/>
              <a:gd name="connsiteY13" fmla="*/ 102287 h 258201"/>
              <a:gd name="connsiteX14" fmla="*/ 134156 w 258194"/>
              <a:gd name="connsiteY14" fmla="*/ 94832 h 258201"/>
              <a:gd name="connsiteX15" fmla="*/ 106921 w 258194"/>
              <a:gd name="connsiteY15" fmla="*/ 94832 h 258201"/>
              <a:gd name="connsiteX16" fmla="*/ 99025 w 258194"/>
              <a:gd name="connsiteY16" fmla="*/ 102627 h 258201"/>
              <a:gd name="connsiteX17" fmla="*/ 99025 w 258194"/>
              <a:gd name="connsiteY17" fmla="*/ 221888 h 258201"/>
              <a:gd name="connsiteX18" fmla="*/ 106833 w 258194"/>
              <a:gd name="connsiteY18" fmla="*/ 229770 h 258201"/>
              <a:gd name="connsiteX19" fmla="*/ 133306 w 258194"/>
              <a:gd name="connsiteY19" fmla="*/ 229770 h 258201"/>
              <a:gd name="connsiteX20" fmla="*/ 141630 w 258194"/>
              <a:gd name="connsiteY20" fmla="*/ 221391 h 258201"/>
              <a:gd name="connsiteX21" fmla="*/ 141671 w 258194"/>
              <a:gd name="connsiteY21" fmla="*/ 159617 h 258201"/>
              <a:gd name="connsiteX22" fmla="*/ 149085 w 258194"/>
              <a:gd name="connsiteY22" fmla="*/ 136786 h 258201"/>
              <a:gd name="connsiteX23" fmla="*/ 184902 w 258194"/>
              <a:gd name="connsiteY23" fmla="*/ 142412 h 258201"/>
              <a:gd name="connsiteX24" fmla="*/ 187579 w 258194"/>
              <a:gd name="connsiteY24" fmla="*/ 158985 h 258201"/>
              <a:gd name="connsiteX25" fmla="*/ 187579 w 258194"/>
              <a:gd name="connsiteY25" fmla="*/ 222268 h 258201"/>
              <a:gd name="connsiteX26" fmla="*/ 194952 w 258194"/>
              <a:gd name="connsiteY26" fmla="*/ 229750 h 258201"/>
              <a:gd name="connsiteX27" fmla="*/ 223702 w 258194"/>
              <a:gd name="connsiteY27" fmla="*/ 229750 h 258201"/>
              <a:gd name="connsiteX28" fmla="*/ 231074 w 258194"/>
              <a:gd name="connsiteY28" fmla="*/ 222282 h 258201"/>
              <a:gd name="connsiteX29" fmla="*/ 230966 w 258194"/>
              <a:gd name="connsiteY29" fmla="*/ 154956 h 258201"/>
              <a:gd name="connsiteX30" fmla="*/ 225414 w 258194"/>
              <a:gd name="connsiteY30" fmla="*/ 120321 h 258201"/>
              <a:gd name="connsiteX31" fmla="*/ 198594 w 258194"/>
              <a:gd name="connsiteY31" fmla="*/ 95050 h 258201"/>
              <a:gd name="connsiteX32" fmla="*/ 171617 w 258194"/>
              <a:gd name="connsiteY32" fmla="*/ 93535 h 258201"/>
              <a:gd name="connsiteX33" fmla="*/ 58560 w 258194"/>
              <a:gd name="connsiteY33" fmla="*/ 28465 h 258201"/>
              <a:gd name="connsiteX34" fmla="*/ 31203 w 258194"/>
              <a:gd name="connsiteY34" fmla="*/ 56005 h 258201"/>
              <a:gd name="connsiteX35" fmla="*/ 31203 w 258194"/>
              <a:gd name="connsiteY35" fmla="*/ 56128 h 258201"/>
              <a:gd name="connsiteX36" fmla="*/ 58744 w 258194"/>
              <a:gd name="connsiteY36" fmla="*/ 83369 h 258201"/>
              <a:gd name="connsiteX37" fmla="*/ 86101 w 258194"/>
              <a:gd name="connsiteY37" fmla="*/ 55829 h 258201"/>
              <a:gd name="connsiteX38" fmla="*/ 58560 w 258194"/>
              <a:gd name="connsiteY38" fmla="*/ 28465 h 258201"/>
              <a:gd name="connsiteX39" fmla="*/ 18150 w 258194"/>
              <a:gd name="connsiteY39" fmla="*/ 0 h 258201"/>
              <a:gd name="connsiteX40" fmla="*/ 240044 w 258194"/>
              <a:gd name="connsiteY40" fmla="*/ 0 h 258201"/>
              <a:gd name="connsiteX41" fmla="*/ 241369 w 258194"/>
              <a:gd name="connsiteY41" fmla="*/ 1006 h 258201"/>
              <a:gd name="connsiteX42" fmla="*/ 257188 w 258194"/>
              <a:gd name="connsiteY42" fmla="*/ 16825 h 258201"/>
              <a:gd name="connsiteX43" fmla="*/ 258194 w 258194"/>
              <a:gd name="connsiteY43" fmla="*/ 18150 h 258201"/>
              <a:gd name="connsiteX44" fmla="*/ 258194 w 258194"/>
              <a:gd name="connsiteY44" fmla="*/ 240044 h 258201"/>
              <a:gd name="connsiteX45" fmla="*/ 257188 w 258194"/>
              <a:gd name="connsiteY45" fmla="*/ 241376 h 258201"/>
              <a:gd name="connsiteX46" fmla="*/ 241369 w 258194"/>
              <a:gd name="connsiteY46" fmla="*/ 257188 h 258201"/>
              <a:gd name="connsiteX47" fmla="*/ 240044 w 258194"/>
              <a:gd name="connsiteY47" fmla="*/ 258201 h 258201"/>
              <a:gd name="connsiteX48" fmla="*/ 18157 w 258194"/>
              <a:gd name="connsiteY48" fmla="*/ 258201 h 258201"/>
              <a:gd name="connsiteX49" fmla="*/ 16831 w 258194"/>
              <a:gd name="connsiteY49" fmla="*/ 257188 h 258201"/>
              <a:gd name="connsiteX50" fmla="*/ 1012 w 258194"/>
              <a:gd name="connsiteY50" fmla="*/ 241376 h 258201"/>
              <a:gd name="connsiteX51" fmla="*/ 0 w 258194"/>
              <a:gd name="connsiteY51" fmla="*/ 240044 h 258201"/>
              <a:gd name="connsiteX52" fmla="*/ 0 w 258194"/>
              <a:gd name="connsiteY52" fmla="*/ 18150 h 258201"/>
              <a:gd name="connsiteX53" fmla="*/ 1006 w 258194"/>
              <a:gd name="connsiteY53" fmla="*/ 16825 h 258201"/>
              <a:gd name="connsiteX54" fmla="*/ 16825 w 258194"/>
              <a:gd name="connsiteY54" fmla="*/ 1006 h 258201"/>
              <a:gd name="connsiteX55" fmla="*/ 18150 w 258194"/>
              <a:gd name="connsiteY55" fmla="*/ 0 h 25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8194" h="258201">
                <a:moveTo>
                  <a:pt x="45887" y="94832"/>
                </a:moveTo>
                <a:cubicBezTo>
                  <a:pt x="39840" y="94832"/>
                  <a:pt x="37312" y="97320"/>
                  <a:pt x="37312" y="103408"/>
                </a:cubicBezTo>
                <a:cubicBezTo>
                  <a:pt x="37312" y="142718"/>
                  <a:pt x="37312" y="182027"/>
                  <a:pt x="37312" y="221344"/>
                </a:cubicBezTo>
                <a:cubicBezTo>
                  <a:pt x="37312" y="227269"/>
                  <a:pt x="39799" y="229763"/>
                  <a:pt x="45745" y="229777"/>
                </a:cubicBezTo>
                <a:cubicBezTo>
                  <a:pt x="54150" y="229797"/>
                  <a:pt x="62556" y="229797"/>
                  <a:pt x="70968" y="229777"/>
                </a:cubicBezTo>
                <a:cubicBezTo>
                  <a:pt x="77627" y="229777"/>
                  <a:pt x="79863" y="227527"/>
                  <a:pt x="79863" y="220834"/>
                </a:cubicBezTo>
                <a:cubicBezTo>
                  <a:pt x="79876" y="201346"/>
                  <a:pt x="79883" y="181851"/>
                  <a:pt x="79876" y="162363"/>
                </a:cubicBezTo>
                <a:cubicBezTo>
                  <a:pt x="79876" y="142623"/>
                  <a:pt x="79876" y="122883"/>
                  <a:pt x="79876" y="103136"/>
                </a:cubicBezTo>
                <a:cubicBezTo>
                  <a:pt x="79876" y="97333"/>
                  <a:pt x="77356" y="94840"/>
                  <a:pt x="71614" y="94832"/>
                </a:cubicBezTo>
                <a:cubicBezTo>
                  <a:pt x="63045" y="94832"/>
                  <a:pt x="54470" y="94832"/>
                  <a:pt x="45887" y="94832"/>
                </a:cubicBezTo>
                <a:close/>
                <a:moveTo>
                  <a:pt x="171617" y="93535"/>
                </a:moveTo>
                <a:cubicBezTo>
                  <a:pt x="164686" y="94432"/>
                  <a:pt x="158197" y="96511"/>
                  <a:pt x="152374" y="100466"/>
                </a:cubicBezTo>
                <a:cubicBezTo>
                  <a:pt x="148317" y="103231"/>
                  <a:pt x="145076" y="106826"/>
                  <a:pt x="141630" y="110556"/>
                </a:cubicBezTo>
                <a:cubicBezTo>
                  <a:pt x="141630" y="107798"/>
                  <a:pt x="141630" y="105046"/>
                  <a:pt x="141630" y="102287"/>
                </a:cubicBezTo>
                <a:cubicBezTo>
                  <a:pt x="141583" y="97394"/>
                  <a:pt x="139055" y="94846"/>
                  <a:pt x="134156" y="94832"/>
                </a:cubicBezTo>
                <a:cubicBezTo>
                  <a:pt x="125078" y="94812"/>
                  <a:pt x="115999" y="94812"/>
                  <a:pt x="106921" y="94832"/>
                </a:cubicBezTo>
                <a:cubicBezTo>
                  <a:pt x="101512" y="94832"/>
                  <a:pt x="99025" y="97265"/>
                  <a:pt x="99025" y="102627"/>
                </a:cubicBezTo>
                <a:cubicBezTo>
                  <a:pt x="99025" y="142378"/>
                  <a:pt x="99025" y="182129"/>
                  <a:pt x="99025" y="221888"/>
                </a:cubicBezTo>
                <a:cubicBezTo>
                  <a:pt x="99025" y="227330"/>
                  <a:pt x="101431" y="229750"/>
                  <a:pt x="106833" y="229770"/>
                </a:cubicBezTo>
                <a:cubicBezTo>
                  <a:pt x="115659" y="229790"/>
                  <a:pt x="124480" y="229790"/>
                  <a:pt x="133306" y="229770"/>
                </a:cubicBezTo>
                <a:cubicBezTo>
                  <a:pt x="139402" y="229770"/>
                  <a:pt x="141624" y="227514"/>
                  <a:pt x="141630" y="221391"/>
                </a:cubicBezTo>
                <a:cubicBezTo>
                  <a:pt x="141630" y="200802"/>
                  <a:pt x="141549" y="180206"/>
                  <a:pt x="141671" y="159617"/>
                </a:cubicBezTo>
                <a:cubicBezTo>
                  <a:pt x="141719" y="151286"/>
                  <a:pt x="143981" y="143567"/>
                  <a:pt x="149085" y="136786"/>
                </a:cubicBezTo>
                <a:cubicBezTo>
                  <a:pt x="156919" y="126376"/>
                  <a:pt x="178983" y="125900"/>
                  <a:pt x="184902" y="142412"/>
                </a:cubicBezTo>
                <a:cubicBezTo>
                  <a:pt x="186743" y="147739"/>
                  <a:pt x="187647" y="153345"/>
                  <a:pt x="187579" y="158985"/>
                </a:cubicBezTo>
                <a:cubicBezTo>
                  <a:pt x="187633" y="180077"/>
                  <a:pt x="187579" y="201176"/>
                  <a:pt x="187579" y="222268"/>
                </a:cubicBezTo>
                <a:cubicBezTo>
                  <a:pt x="187579" y="227242"/>
                  <a:pt x="189984" y="229729"/>
                  <a:pt x="194952" y="229750"/>
                </a:cubicBezTo>
                <a:cubicBezTo>
                  <a:pt x="204533" y="229797"/>
                  <a:pt x="214114" y="229797"/>
                  <a:pt x="223702" y="229750"/>
                </a:cubicBezTo>
                <a:cubicBezTo>
                  <a:pt x="228676" y="229750"/>
                  <a:pt x="231074" y="227276"/>
                  <a:pt x="231074" y="222282"/>
                </a:cubicBezTo>
                <a:cubicBezTo>
                  <a:pt x="231074" y="199837"/>
                  <a:pt x="231156" y="177387"/>
                  <a:pt x="230966" y="154956"/>
                </a:cubicBezTo>
                <a:cubicBezTo>
                  <a:pt x="230864" y="143166"/>
                  <a:pt x="229811" y="131452"/>
                  <a:pt x="225414" y="120321"/>
                </a:cubicBezTo>
                <a:cubicBezTo>
                  <a:pt x="220433" y="107709"/>
                  <a:pt x="211878" y="98842"/>
                  <a:pt x="198594" y="95050"/>
                </a:cubicBezTo>
                <a:cubicBezTo>
                  <a:pt x="189726" y="92522"/>
                  <a:pt x="180702" y="92359"/>
                  <a:pt x="171617" y="93535"/>
                </a:cubicBezTo>
                <a:close/>
                <a:moveTo>
                  <a:pt x="58560" y="28465"/>
                </a:moveTo>
                <a:cubicBezTo>
                  <a:pt x="43400" y="28513"/>
                  <a:pt x="31149" y="40846"/>
                  <a:pt x="31203" y="56005"/>
                </a:cubicBezTo>
                <a:cubicBezTo>
                  <a:pt x="31203" y="56046"/>
                  <a:pt x="31203" y="56087"/>
                  <a:pt x="31203" y="56128"/>
                </a:cubicBezTo>
                <a:cubicBezTo>
                  <a:pt x="31332" y="71233"/>
                  <a:pt x="43638" y="83403"/>
                  <a:pt x="58744" y="83369"/>
                </a:cubicBezTo>
                <a:cubicBezTo>
                  <a:pt x="73904" y="83322"/>
                  <a:pt x="86155" y="70989"/>
                  <a:pt x="86101" y="55829"/>
                </a:cubicBezTo>
                <a:cubicBezTo>
                  <a:pt x="86053" y="40662"/>
                  <a:pt x="73720" y="28417"/>
                  <a:pt x="58560" y="28465"/>
                </a:cubicBezTo>
                <a:close/>
                <a:moveTo>
                  <a:pt x="18150" y="0"/>
                </a:moveTo>
                <a:lnTo>
                  <a:pt x="240044" y="0"/>
                </a:lnTo>
                <a:cubicBezTo>
                  <a:pt x="239996" y="965"/>
                  <a:pt x="240839" y="843"/>
                  <a:pt x="241369" y="1006"/>
                </a:cubicBezTo>
                <a:cubicBezTo>
                  <a:pt x="249387" y="3540"/>
                  <a:pt x="254653" y="8813"/>
                  <a:pt x="257188" y="16825"/>
                </a:cubicBezTo>
                <a:cubicBezTo>
                  <a:pt x="257358" y="17355"/>
                  <a:pt x="257229" y="18198"/>
                  <a:pt x="258194" y="18150"/>
                </a:cubicBezTo>
                <a:lnTo>
                  <a:pt x="258194" y="240044"/>
                </a:lnTo>
                <a:cubicBezTo>
                  <a:pt x="257222" y="240003"/>
                  <a:pt x="257351" y="240846"/>
                  <a:pt x="257188" y="241376"/>
                </a:cubicBezTo>
                <a:cubicBezTo>
                  <a:pt x="254647" y="249394"/>
                  <a:pt x="249380" y="254661"/>
                  <a:pt x="241369" y="257188"/>
                </a:cubicBezTo>
                <a:cubicBezTo>
                  <a:pt x="240866" y="257358"/>
                  <a:pt x="239996" y="257236"/>
                  <a:pt x="240044" y="258201"/>
                </a:cubicBezTo>
                <a:lnTo>
                  <a:pt x="18157" y="258201"/>
                </a:lnTo>
                <a:cubicBezTo>
                  <a:pt x="18197" y="257229"/>
                  <a:pt x="17361" y="257358"/>
                  <a:pt x="16831" y="257188"/>
                </a:cubicBezTo>
                <a:cubicBezTo>
                  <a:pt x="8813" y="254653"/>
                  <a:pt x="3540" y="249380"/>
                  <a:pt x="1012" y="241376"/>
                </a:cubicBezTo>
                <a:cubicBezTo>
                  <a:pt x="843" y="240860"/>
                  <a:pt x="972" y="240003"/>
                  <a:pt x="0" y="240044"/>
                </a:cubicBezTo>
                <a:lnTo>
                  <a:pt x="0" y="18150"/>
                </a:lnTo>
                <a:cubicBezTo>
                  <a:pt x="972" y="18198"/>
                  <a:pt x="843" y="17355"/>
                  <a:pt x="1006" y="16825"/>
                </a:cubicBezTo>
                <a:cubicBezTo>
                  <a:pt x="3547" y="8807"/>
                  <a:pt x="8813" y="3534"/>
                  <a:pt x="16825" y="1006"/>
                </a:cubicBezTo>
                <a:cubicBezTo>
                  <a:pt x="17355" y="836"/>
                  <a:pt x="18197" y="965"/>
                  <a:pt x="18150"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72" name="Text Placeholder 71">
            <a:extLst>
              <a:ext uri="{FF2B5EF4-FFF2-40B4-BE49-F238E27FC236}">
                <a16:creationId xmlns:a16="http://schemas.microsoft.com/office/drawing/2014/main" id="{751850F8-1596-48EC-9EF7-59E146FE07BD}"/>
              </a:ext>
            </a:extLst>
          </p:cNvPr>
          <p:cNvSpPr>
            <a:spLocks noGrp="1"/>
          </p:cNvSpPr>
          <p:nvPr>
            <p:ph type="body" sz="quarter" idx="23" hasCustomPrompt="1"/>
          </p:nvPr>
        </p:nvSpPr>
        <p:spPr>
          <a:xfrm>
            <a:off x="4807957" y="4826348"/>
            <a:ext cx="295956" cy="207384"/>
          </a:xfrm>
          <a:custGeom>
            <a:avLst/>
            <a:gdLst>
              <a:gd name="connsiteX0" fmla="*/ 118814 w 295956"/>
              <a:gd name="connsiteY0" fmla="*/ 60487 h 207384"/>
              <a:gd name="connsiteX1" fmla="*/ 118814 w 295956"/>
              <a:gd name="connsiteY1" fmla="*/ 147977 h 207384"/>
              <a:gd name="connsiteX2" fmla="*/ 195503 w 295956"/>
              <a:gd name="connsiteY2" fmla="*/ 104772 h 207384"/>
              <a:gd name="connsiteX3" fmla="*/ 147978 w 295956"/>
              <a:gd name="connsiteY3" fmla="*/ 0 h 207384"/>
              <a:gd name="connsiteX4" fmla="*/ 263551 w 295956"/>
              <a:gd name="connsiteY4" fmla="*/ 6480 h 207384"/>
              <a:gd name="connsiteX5" fmla="*/ 289475 w 295956"/>
              <a:gd name="connsiteY5" fmla="*/ 32403 h 207384"/>
              <a:gd name="connsiteX6" fmla="*/ 295956 w 295956"/>
              <a:gd name="connsiteY6" fmla="*/ 103692 h 207384"/>
              <a:gd name="connsiteX7" fmla="*/ 289475 w 295956"/>
              <a:gd name="connsiteY7" fmla="*/ 174980 h 207384"/>
              <a:gd name="connsiteX8" fmla="*/ 263551 w 295956"/>
              <a:gd name="connsiteY8" fmla="*/ 200903 h 207384"/>
              <a:gd name="connsiteX9" fmla="*/ 147978 w 295956"/>
              <a:gd name="connsiteY9" fmla="*/ 207384 h 207384"/>
              <a:gd name="connsiteX10" fmla="*/ 32404 w 295956"/>
              <a:gd name="connsiteY10" fmla="*/ 200903 h 207384"/>
              <a:gd name="connsiteX11" fmla="*/ 6480 w 295956"/>
              <a:gd name="connsiteY11" fmla="*/ 174980 h 207384"/>
              <a:gd name="connsiteX12" fmla="*/ 0 w 295956"/>
              <a:gd name="connsiteY12" fmla="*/ 103692 h 207384"/>
              <a:gd name="connsiteX13" fmla="*/ 6480 w 295956"/>
              <a:gd name="connsiteY13" fmla="*/ 32403 h 207384"/>
              <a:gd name="connsiteX14" fmla="*/ 32404 w 295956"/>
              <a:gd name="connsiteY14" fmla="*/ 6480 h 207384"/>
              <a:gd name="connsiteX15" fmla="*/ 147978 w 295956"/>
              <a:gd name="connsiteY15" fmla="*/ 0 h 20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5956" h="207384">
                <a:moveTo>
                  <a:pt x="118814" y="60487"/>
                </a:moveTo>
                <a:lnTo>
                  <a:pt x="118814" y="147977"/>
                </a:lnTo>
                <a:lnTo>
                  <a:pt x="195503" y="104772"/>
                </a:lnTo>
                <a:close/>
                <a:moveTo>
                  <a:pt x="147978" y="0"/>
                </a:moveTo>
                <a:cubicBezTo>
                  <a:pt x="147978" y="0"/>
                  <a:pt x="240868" y="0"/>
                  <a:pt x="263551" y="6480"/>
                </a:cubicBezTo>
                <a:cubicBezTo>
                  <a:pt x="276512" y="9721"/>
                  <a:pt x="286234" y="19442"/>
                  <a:pt x="289475" y="32403"/>
                </a:cubicBezTo>
                <a:cubicBezTo>
                  <a:pt x="295956" y="55086"/>
                  <a:pt x="295956" y="103692"/>
                  <a:pt x="295956" y="103692"/>
                </a:cubicBezTo>
                <a:cubicBezTo>
                  <a:pt x="295956" y="103692"/>
                  <a:pt x="295956" y="152297"/>
                  <a:pt x="289475" y="174980"/>
                </a:cubicBezTo>
                <a:cubicBezTo>
                  <a:pt x="286234" y="187941"/>
                  <a:pt x="276512" y="197662"/>
                  <a:pt x="263551" y="200903"/>
                </a:cubicBezTo>
                <a:cubicBezTo>
                  <a:pt x="239789" y="207384"/>
                  <a:pt x="147978" y="207384"/>
                  <a:pt x="147978" y="207384"/>
                </a:cubicBezTo>
                <a:cubicBezTo>
                  <a:pt x="147978" y="207384"/>
                  <a:pt x="55086" y="207384"/>
                  <a:pt x="32404" y="200903"/>
                </a:cubicBezTo>
                <a:cubicBezTo>
                  <a:pt x="19442" y="197662"/>
                  <a:pt x="9721" y="187941"/>
                  <a:pt x="6480" y="174980"/>
                </a:cubicBezTo>
                <a:cubicBezTo>
                  <a:pt x="0" y="152297"/>
                  <a:pt x="0" y="103692"/>
                  <a:pt x="0" y="103692"/>
                </a:cubicBezTo>
                <a:cubicBezTo>
                  <a:pt x="0" y="103692"/>
                  <a:pt x="0" y="55086"/>
                  <a:pt x="6480" y="32403"/>
                </a:cubicBezTo>
                <a:cubicBezTo>
                  <a:pt x="9721" y="19442"/>
                  <a:pt x="19442" y="9721"/>
                  <a:pt x="32404" y="6480"/>
                </a:cubicBezTo>
                <a:cubicBezTo>
                  <a:pt x="56166" y="0"/>
                  <a:pt x="147978" y="0"/>
                  <a:pt x="147978"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4" name="Text Placeholder 5">
            <a:extLst>
              <a:ext uri="{FF2B5EF4-FFF2-40B4-BE49-F238E27FC236}">
                <a16:creationId xmlns:a16="http://schemas.microsoft.com/office/drawing/2014/main" id="{018B49F0-234B-4974-77BB-C696A010C8EB}"/>
              </a:ext>
            </a:extLst>
          </p:cNvPr>
          <p:cNvSpPr txBox="1">
            <a:spLocks/>
          </p:cNvSpPr>
          <p:nvPr userDrawn="1"/>
        </p:nvSpPr>
        <p:spPr bwMode="white">
          <a:xfrm>
            <a:off x="2711606" y="5313782"/>
            <a:ext cx="814325" cy="123111"/>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800" dirty="0"/>
              <a:t>CRICOS 00025B</a:t>
            </a:r>
            <a:endParaRPr lang="en-US" sz="800" dirty="0"/>
          </a:p>
        </p:txBody>
      </p:sp>
      <p:pic>
        <p:nvPicPr>
          <p:cNvPr id="15" name="Picture 14">
            <a:extLst>
              <a:ext uri="{FF2B5EF4-FFF2-40B4-BE49-F238E27FC236}">
                <a16:creationId xmlns:a16="http://schemas.microsoft.com/office/drawing/2014/main" id="{199D9129-7B58-D3FD-2A63-67A7AE280B4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
        <p:nvSpPr>
          <p:cNvPr id="3" name="Text Placeholder 5">
            <a:extLst>
              <a:ext uri="{FF2B5EF4-FFF2-40B4-BE49-F238E27FC236}">
                <a16:creationId xmlns:a16="http://schemas.microsoft.com/office/drawing/2014/main" id="{B390C960-6A71-CA12-5620-0AC363122755}"/>
              </a:ext>
            </a:extLst>
          </p:cNvPr>
          <p:cNvSpPr txBox="1">
            <a:spLocks/>
          </p:cNvSpPr>
          <p:nvPr userDrawn="1"/>
        </p:nvSpPr>
        <p:spPr bwMode="white">
          <a:xfrm>
            <a:off x="2711606" y="5313782"/>
            <a:ext cx="1785745" cy="123111"/>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800" dirty="0"/>
              <a:t>CRICOS 00025B • TEQSA PRV12080 </a:t>
            </a:r>
          </a:p>
        </p:txBody>
      </p:sp>
    </p:spTree>
    <p:extLst>
      <p:ext uri="{BB962C8B-B14F-4D97-AF65-F5344CB8AC3E}">
        <p14:creationId xmlns:p14="http://schemas.microsoft.com/office/powerpoint/2010/main" val="305954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51E340C-E489-401B-B6F3-AAF3490020FA}"/>
              </a:ext>
            </a:extLst>
          </p:cNvPr>
          <p:cNvSpPr>
            <a:spLocks noGrp="1"/>
          </p:cNvSpPr>
          <p:nvPr>
            <p:ph type="pic" sz="quarter" idx="19" hasCustomPrompt="1"/>
          </p:nvPr>
        </p:nvSpPr>
        <p:spPr>
          <a:xfrm>
            <a:off x="-15680" y="245"/>
            <a:ext cx="12192000" cy="6857754"/>
          </a:xfrm>
          <a:custGeom>
            <a:avLst/>
            <a:gdLst>
              <a:gd name="connsiteX0" fmla="*/ 0 w 12192000"/>
              <a:gd name="connsiteY0" fmla="*/ 0 h 6857754"/>
              <a:gd name="connsiteX1" fmla="*/ 12192000 w 12192000"/>
              <a:gd name="connsiteY1" fmla="*/ 0 h 6857754"/>
              <a:gd name="connsiteX2" fmla="*/ 12192000 w 12192000"/>
              <a:gd name="connsiteY2" fmla="*/ 5240201 h 6857754"/>
              <a:gd name="connsiteX3" fmla="*/ 10416728 w 12192000"/>
              <a:gd name="connsiteY3" fmla="*/ 5286255 h 6857754"/>
              <a:gd name="connsiteX4" fmla="*/ 8988458 w 12192000"/>
              <a:gd name="connsiteY4" fmla="*/ 6493085 h 6857754"/>
              <a:gd name="connsiteX5" fmla="*/ 10312164 w 12192000"/>
              <a:gd name="connsiteY5" fmla="*/ 6259192 h 6857754"/>
              <a:gd name="connsiteX6" fmla="*/ 12192000 w 12192000"/>
              <a:gd name="connsiteY6" fmla="*/ 6857754 h 6857754"/>
              <a:gd name="connsiteX7" fmla="*/ 3635124 w 12192000"/>
              <a:gd name="connsiteY7" fmla="*/ 6857754 h 6857754"/>
              <a:gd name="connsiteX8" fmla="*/ 0 w 12192000"/>
              <a:gd name="connsiteY8" fmla="*/ 2702136 h 6857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7754">
                <a:moveTo>
                  <a:pt x="0" y="0"/>
                </a:moveTo>
                <a:lnTo>
                  <a:pt x="12192000" y="0"/>
                </a:lnTo>
                <a:lnTo>
                  <a:pt x="12192000" y="5240201"/>
                </a:lnTo>
                <a:cubicBezTo>
                  <a:pt x="12134360" y="5220505"/>
                  <a:pt x="11296689" y="4822814"/>
                  <a:pt x="10416728" y="5286255"/>
                </a:cubicBezTo>
                <a:cubicBezTo>
                  <a:pt x="9967189" y="5522755"/>
                  <a:pt x="9070284" y="6395472"/>
                  <a:pt x="8988458" y="6493085"/>
                </a:cubicBezTo>
                <a:cubicBezTo>
                  <a:pt x="9362107" y="6178090"/>
                  <a:pt x="9534740" y="6023417"/>
                  <a:pt x="10312164" y="6259192"/>
                </a:cubicBezTo>
                <a:cubicBezTo>
                  <a:pt x="10997769" y="6466727"/>
                  <a:pt x="11756510" y="6798522"/>
                  <a:pt x="12192000" y="6857754"/>
                </a:cubicBezTo>
                <a:lnTo>
                  <a:pt x="3635124" y="6857754"/>
                </a:lnTo>
                <a:cubicBezTo>
                  <a:pt x="1517628" y="6213427"/>
                  <a:pt x="0" y="4456117"/>
                  <a:pt x="0" y="2702136"/>
                </a:cubicBezTo>
                <a:close/>
              </a:path>
            </a:pathLst>
          </a:custGeom>
          <a:solidFill>
            <a:schemeClr val="bg1">
              <a:lumMod val="95000"/>
            </a:schemeClr>
          </a:solidFill>
        </p:spPr>
        <p:txBody>
          <a:bodyPr wrap="square">
            <a:noAutofit/>
          </a:bodyPr>
          <a:lstStyle>
            <a:lvl1pPr>
              <a:defRPr/>
            </a:lvl1pPr>
          </a:lstStyle>
          <a:p>
            <a:r>
              <a:rPr lang="en-AU" dirty="0"/>
              <a:t>Insert image and send to back</a:t>
            </a:r>
          </a:p>
        </p:txBody>
      </p:sp>
      <p:sp>
        <p:nvSpPr>
          <p:cNvPr id="7" name="Text Placeholder 6"/>
          <p:cNvSpPr>
            <a:spLocks noGrp="1"/>
          </p:cNvSpPr>
          <p:nvPr>
            <p:ph type="body" sz="quarter" idx="10" hasCustomPrompt="1"/>
          </p:nvPr>
        </p:nvSpPr>
        <p:spPr bwMode="white">
          <a:xfrm>
            <a:off x="2711624" y="3266052"/>
            <a:ext cx="3254263" cy="307777"/>
          </a:xfrm>
          <a:prstGeom prst="rect">
            <a:avLst/>
          </a:prstGeom>
        </p:spPr>
        <p:txBody>
          <a:bodyPr vert="horz" lIns="0" tIns="0" rIns="0" bIns="0" rtlCol="0" anchor="t">
            <a:spAutoFit/>
          </a:bodyPr>
          <a:lstStyle>
            <a:lvl1pPr>
              <a:defRPr lang="en-US" sz="2000" b="0" baseline="0" dirty="0">
                <a:solidFill>
                  <a:schemeClr val="bg1"/>
                </a:solidFill>
                <a:latin typeface="+mn-lt"/>
                <a:ea typeface="+mj-ea"/>
                <a:cs typeface="+mj-cs"/>
              </a:defRPr>
            </a:lvl1pPr>
          </a:lstStyle>
          <a:p>
            <a:pPr lvl="0">
              <a:lnSpc>
                <a:spcPct val="100000"/>
              </a:lnSpc>
              <a:spcBef>
                <a:spcPct val="0"/>
              </a:spcBef>
            </a:pPr>
            <a:r>
              <a:rPr lang="en-US" dirty="0"/>
              <a:t>Name surname</a:t>
            </a:r>
          </a:p>
        </p:txBody>
      </p:sp>
      <p:sp>
        <p:nvSpPr>
          <p:cNvPr id="27" name="Title 1">
            <a:extLst>
              <a:ext uri="{FF2B5EF4-FFF2-40B4-BE49-F238E27FC236}">
                <a16:creationId xmlns:a16="http://schemas.microsoft.com/office/drawing/2014/main" id="{257E80FD-A9E1-4484-8211-7013D6A25582}"/>
              </a:ext>
            </a:extLst>
          </p:cNvPr>
          <p:cNvSpPr>
            <a:spLocks noGrp="1"/>
          </p:cNvSpPr>
          <p:nvPr>
            <p:ph type="title" hasCustomPrompt="1"/>
          </p:nvPr>
        </p:nvSpPr>
        <p:spPr bwMode="white">
          <a:xfrm>
            <a:off x="2711624" y="2420888"/>
            <a:ext cx="3192289" cy="720081"/>
          </a:xfrm>
        </p:spPr>
        <p:txBody>
          <a:bodyPr vert="horz" lIns="0" tIns="0" rIns="0" bIns="0" rtlCol="0" anchor="t" anchorCtr="0">
            <a:normAutofit/>
          </a:bodyPr>
          <a:lstStyle>
            <a:lvl1pPr>
              <a:defRPr lang="en-AU" sz="4800" spc="0" baseline="0" dirty="0">
                <a:solidFill>
                  <a:schemeClr val="bg1"/>
                </a:solidFill>
                <a:latin typeface="+mn-lt"/>
              </a:defRPr>
            </a:lvl1pPr>
          </a:lstStyle>
          <a:p>
            <a:pPr marL="0" lvl="0"/>
            <a:r>
              <a:rPr lang="en-US" dirty="0"/>
              <a:t>Contact</a:t>
            </a:r>
            <a:endParaRPr lang="en-AU" dirty="0"/>
          </a:p>
        </p:txBody>
      </p:sp>
      <p:sp>
        <p:nvSpPr>
          <p:cNvPr id="29" name="Text Placeholder 6">
            <a:extLst>
              <a:ext uri="{FF2B5EF4-FFF2-40B4-BE49-F238E27FC236}">
                <a16:creationId xmlns:a16="http://schemas.microsoft.com/office/drawing/2014/main" id="{5455254C-E52B-428E-99C5-B07B839CF2CF}"/>
              </a:ext>
            </a:extLst>
          </p:cNvPr>
          <p:cNvSpPr>
            <a:spLocks noGrp="1"/>
          </p:cNvSpPr>
          <p:nvPr>
            <p:ph type="body" sz="quarter" idx="16" hasCustomPrompt="1"/>
          </p:nvPr>
        </p:nvSpPr>
        <p:spPr bwMode="white">
          <a:xfrm>
            <a:off x="2711624" y="3606924"/>
            <a:ext cx="3254263" cy="215444"/>
          </a:xfrm>
          <a:prstGeom prst="rect">
            <a:avLst/>
          </a:prstGeom>
        </p:spPr>
        <p:txBody>
          <a:bodyPr vert="horz" lIns="0" tIns="0" rIns="0" bIns="0" rtlCol="0" anchor="t">
            <a:spAutoFit/>
          </a:bodyPr>
          <a:lstStyle>
            <a:lvl1pPr>
              <a:defRPr lang="en-US" sz="1400" b="0" baseline="0" dirty="0" smtClean="0">
                <a:solidFill>
                  <a:schemeClr val="bg1"/>
                </a:solidFill>
                <a:latin typeface="+mn-lt"/>
                <a:ea typeface="+mj-ea"/>
                <a:cs typeface="+mj-cs"/>
              </a:defRPr>
            </a:lvl1pPr>
          </a:lstStyle>
          <a:p>
            <a:pPr lvl="0">
              <a:lnSpc>
                <a:spcPct val="100000"/>
              </a:lnSpc>
              <a:spcBef>
                <a:spcPct val="0"/>
              </a:spcBef>
            </a:pPr>
            <a:r>
              <a:rPr lang="en-US" dirty="0"/>
              <a:t>Title</a:t>
            </a:r>
          </a:p>
        </p:txBody>
      </p:sp>
      <p:sp>
        <p:nvSpPr>
          <p:cNvPr id="33" name="Text Placeholder 6">
            <a:extLst>
              <a:ext uri="{FF2B5EF4-FFF2-40B4-BE49-F238E27FC236}">
                <a16:creationId xmlns:a16="http://schemas.microsoft.com/office/drawing/2014/main" id="{0C9C026C-FB6A-4A62-B08F-1942BF1B4413}"/>
              </a:ext>
            </a:extLst>
          </p:cNvPr>
          <p:cNvSpPr>
            <a:spLocks noGrp="1"/>
          </p:cNvSpPr>
          <p:nvPr>
            <p:ph type="body" sz="quarter" idx="17" hasCustomPrompt="1"/>
          </p:nvPr>
        </p:nvSpPr>
        <p:spPr bwMode="white">
          <a:xfrm>
            <a:off x="2711624" y="3907656"/>
            <a:ext cx="2200924" cy="215444"/>
          </a:xfrm>
          <a:prstGeom prst="rect">
            <a:avLst/>
          </a:prstGeom>
        </p:spPr>
        <p:txBody>
          <a:bodyPr vert="horz" wrap="none" lIns="0" tIns="0" rIns="0" bIns="0" rtlCol="0" anchor="t">
            <a:spAutoFit/>
          </a:bodyPr>
          <a:lstStyle>
            <a:lvl1pPr>
              <a:defRPr lang="en-US" sz="1400" b="0" baseline="0" dirty="0" smtClean="0">
                <a:solidFill>
                  <a:schemeClr val="bg1"/>
                </a:solidFill>
                <a:latin typeface="+mn-lt"/>
                <a:ea typeface="+mj-ea"/>
                <a:cs typeface="+mj-cs"/>
              </a:defRPr>
            </a:lvl1pPr>
          </a:lstStyle>
          <a:p>
            <a:pPr lvl="0">
              <a:lnSpc>
                <a:spcPct val="100000"/>
              </a:lnSpc>
              <a:spcBef>
                <a:spcPct val="0"/>
              </a:spcBef>
            </a:pPr>
            <a:r>
              <a:rPr lang="en-US" dirty="0"/>
              <a:t>Name.surname@uq.edu.au</a:t>
            </a:r>
          </a:p>
        </p:txBody>
      </p:sp>
      <p:sp>
        <p:nvSpPr>
          <p:cNvPr id="34" name="Text Placeholder 6">
            <a:extLst>
              <a:ext uri="{FF2B5EF4-FFF2-40B4-BE49-F238E27FC236}">
                <a16:creationId xmlns:a16="http://schemas.microsoft.com/office/drawing/2014/main" id="{B4FF2464-4B77-4CFF-BDD7-A46E59DD3256}"/>
              </a:ext>
            </a:extLst>
          </p:cNvPr>
          <p:cNvSpPr>
            <a:spLocks noGrp="1"/>
          </p:cNvSpPr>
          <p:nvPr>
            <p:ph type="body" sz="quarter" idx="18" hasCustomPrompt="1"/>
          </p:nvPr>
        </p:nvSpPr>
        <p:spPr bwMode="white">
          <a:xfrm>
            <a:off x="2711624" y="4123556"/>
            <a:ext cx="1346522" cy="215444"/>
          </a:xfrm>
          <a:prstGeom prst="rect">
            <a:avLst/>
          </a:prstGeom>
        </p:spPr>
        <p:txBody>
          <a:bodyPr vert="horz" wrap="none" lIns="0" tIns="0" rIns="0" bIns="0" rtlCol="0" anchor="t">
            <a:spAutoFit/>
          </a:bodyPr>
          <a:lstStyle>
            <a:lvl1pPr>
              <a:defRPr lang="en-US" sz="1400" b="0" baseline="0" dirty="0" smtClean="0">
                <a:solidFill>
                  <a:schemeClr val="bg1"/>
                </a:solidFill>
                <a:latin typeface="+mn-lt"/>
                <a:ea typeface="+mj-ea"/>
                <a:cs typeface="+mj-cs"/>
              </a:defRPr>
            </a:lvl1pPr>
          </a:lstStyle>
          <a:p>
            <a:pPr lvl="0">
              <a:lnSpc>
                <a:spcPct val="100000"/>
              </a:lnSpc>
              <a:spcBef>
                <a:spcPct val="0"/>
              </a:spcBef>
            </a:pPr>
            <a:r>
              <a:rPr lang="en-US" dirty="0"/>
              <a:t>+61 412 345 678</a:t>
            </a:r>
          </a:p>
        </p:txBody>
      </p:sp>
      <p:sp>
        <p:nvSpPr>
          <p:cNvPr id="21" name="Text Placeholder 20">
            <a:extLst>
              <a:ext uri="{FF2B5EF4-FFF2-40B4-BE49-F238E27FC236}">
                <a16:creationId xmlns:a16="http://schemas.microsoft.com/office/drawing/2014/main" id="{F9CF0F21-1AF8-4E7D-8464-6403D7D0975E}"/>
              </a:ext>
            </a:extLst>
          </p:cNvPr>
          <p:cNvSpPr>
            <a:spLocks noGrp="1"/>
          </p:cNvSpPr>
          <p:nvPr>
            <p:ph type="body" sz="quarter" idx="20" hasCustomPrompt="1"/>
          </p:nvPr>
        </p:nvSpPr>
        <p:spPr>
          <a:xfrm>
            <a:off x="2711606" y="4797150"/>
            <a:ext cx="251419" cy="258205"/>
          </a:xfrm>
          <a:custGeom>
            <a:avLst/>
            <a:gdLst>
              <a:gd name="connsiteX0" fmla="*/ 2166 w 251419"/>
              <a:gd name="connsiteY0" fmla="*/ 0 h 258205"/>
              <a:gd name="connsiteX1" fmla="*/ 249239 w 251419"/>
              <a:gd name="connsiteY1" fmla="*/ 0 h 258205"/>
              <a:gd name="connsiteX2" fmla="*/ 251419 w 251419"/>
              <a:gd name="connsiteY2" fmla="*/ 2144 h 258205"/>
              <a:gd name="connsiteX3" fmla="*/ 251419 w 251419"/>
              <a:gd name="connsiteY3" fmla="*/ 256168 h 258205"/>
              <a:gd name="connsiteX4" fmla="*/ 249386 w 251419"/>
              <a:gd name="connsiteY4" fmla="*/ 258184 h 258205"/>
              <a:gd name="connsiteX5" fmla="*/ 173327 w 251419"/>
              <a:gd name="connsiteY5" fmla="*/ 258139 h 258205"/>
              <a:gd name="connsiteX6" fmla="*/ 172109 w 251419"/>
              <a:gd name="connsiteY6" fmla="*/ 254871 h 258205"/>
              <a:gd name="connsiteX7" fmla="*/ 172109 w 251419"/>
              <a:gd name="connsiteY7" fmla="*/ 243272 h 258205"/>
              <a:gd name="connsiteX8" fmla="*/ 172109 w 251419"/>
              <a:gd name="connsiteY8" fmla="*/ 164416 h 258205"/>
              <a:gd name="connsiteX9" fmla="*/ 172109 w 251419"/>
              <a:gd name="connsiteY9" fmla="*/ 161390 h 258205"/>
              <a:gd name="connsiteX10" fmla="*/ 176288 w 251419"/>
              <a:gd name="connsiteY10" fmla="*/ 157088 h 258205"/>
              <a:gd name="connsiteX11" fmla="*/ 197894 w 251419"/>
              <a:gd name="connsiteY11" fmla="*/ 157088 h 258205"/>
              <a:gd name="connsiteX12" fmla="*/ 201081 w 251419"/>
              <a:gd name="connsiteY12" fmla="*/ 157017 h 258205"/>
              <a:gd name="connsiteX13" fmla="*/ 205437 w 251419"/>
              <a:gd name="connsiteY13" fmla="*/ 152856 h 258205"/>
              <a:gd name="connsiteX14" fmla="*/ 208383 w 251419"/>
              <a:gd name="connsiteY14" fmla="*/ 130132 h 258205"/>
              <a:gd name="connsiteX15" fmla="*/ 209183 w 251419"/>
              <a:gd name="connsiteY15" fmla="*/ 123888 h 258205"/>
              <a:gd name="connsiteX16" fmla="*/ 205427 w 251419"/>
              <a:gd name="connsiteY16" fmla="*/ 119349 h 258205"/>
              <a:gd name="connsiteX17" fmla="*/ 194133 w 251419"/>
              <a:gd name="connsiteY17" fmla="*/ 119289 h 258205"/>
              <a:gd name="connsiteX18" fmla="*/ 176219 w 251419"/>
              <a:gd name="connsiteY18" fmla="*/ 119289 h 258205"/>
              <a:gd name="connsiteX19" fmla="*/ 172119 w 251419"/>
              <a:gd name="connsiteY19" fmla="*/ 115219 h 258205"/>
              <a:gd name="connsiteX20" fmla="*/ 172119 w 251419"/>
              <a:gd name="connsiteY20" fmla="*/ 90774 h 258205"/>
              <a:gd name="connsiteX21" fmla="*/ 183816 w 251419"/>
              <a:gd name="connsiteY21" fmla="*/ 74338 h 258205"/>
              <a:gd name="connsiteX22" fmla="*/ 187459 w 251419"/>
              <a:gd name="connsiteY22" fmla="*/ 73929 h 258205"/>
              <a:gd name="connsiteX23" fmla="*/ 205859 w 251419"/>
              <a:gd name="connsiteY23" fmla="*/ 73894 h 258205"/>
              <a:gd name="connsiteX24" fmla="*/ 210828 w 251419"/>
              <a:gd name="connsiteY24" fmla="*/ 68967 h 258205"/>
              <a:gd name="connsiteX25" fmla="*/ 210828 w 251419"/>
              <a:gd name="connsiteY25" fmla="*/ 44522 h 258205"/>
              <a:gd name="connsiteX26" fmla="*/ 206974 w 251419"/>
              <a:gd name="connsiteY26" fmla="*/ 39782 h 258205"/>
              <a:gd name="connsiteX27" fmla="*/ 170970 w 251419"/>
              <a:gd name="connsiteY27" fmla="*/ 40654 h 258205"/>
              <a:gd name="connsiteX28" fmla="*/ 135299 w 251419"/>
              <a:gd name="connsiteY28" fmla="*/ 83028 h 258205"/>
              <a:gd name="connsiteX29" fmla="*/ 135299 w 251419"/>
              <a:gd name="connsiteY29" fmla="*/ 114295 h 258205"/>
              <a:gd name="connsiteX30" fmla="*/ 130350 w 251419"/>
              <a:gd name="connsiteY30" fmla="*/ 119278 h 258205"/>
              <a:gd name="connsiteX31" fmla="*/ 108744 w 251419"/>
              <a:gd name="connsiteY31" fmla="*/ 119278 h 258205"/>
              <a:gd name="connsiteX32" fmla="*/ 102414 w 251419"/>
              <a:gd name="connsiteY32" fmla="*/ 125643 h 258205"/>
              <a:gd name="connsiteX33" fmla="*/ 102414 w 251419"/>
              <a:gd name="connsiteY33" fmla="*/ 150859 h 258205"/>
              <a:gd name="connsiteX34" fmla="*/ 108385 w 251419"/>
              <a:gd name="connsiteY34" fmla="*/ 157088 h 258205"/>
              <a:gd name="connsiteX35" fmla="*/ 131464 w 251419"/>
              <a:gd name="connsiteY35" fmla="*/ 157088 h 258205"/>
              <a:gd name="connsiteX36" fmla="*/ 135295 w 251419"/>
              <a:gd name="connsiteY36" fmla="*/ 160916 h 258205"/>
              <a:gd name="connsiteX37" fmla="*/ 135295 w 251419"/>
              <a:gd name="connsiteY37" fmla="*/ 254412 h 258205"/>
              <a:gd name="connsiteX38" fmla="*/ 134048 w 251419"/>
              <a:gd name="connsiteY38" fmla="*/ 258159 h 258205"/>
              <a:gd name="connsiteX39" fmla="*/ 2047 w 251419"/>
              <a:gd name="connsiteY39" fmla="*/ 258205 h 258205"/>
              <a:gd name="connsiteX40" fmla="*/ 0 w 251419"/>
              <a:gd name="connsiteY40" fmla="*/ 256188 h 258205"/>
              <a:gd name="connsiteX41" fmla="*/ 0 w 251419"/>
              <a:gd name="connsiteY41" fmla="*/ 2159 h 258205"/>
              <a:gd name="connsiteX42" fmla="*/ 2166 w 251419"/>
              <a:gd name="connsiteY42" fmla="*/ 0 h 25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419" h="258205">
                <a:moveTo>
                  <a:pt x="2166" y="0"/>
                </a:moveTo>
                <a:cubicBezTo>
                  <a:pt x="84525" y="51"/>
                  <a:pt x="166882" y="51"/>
                  <a:pt x="249239" y="0"/>
                </a:cubicBezTo>
                <a:cubicBezTo>
                  <a:pt x="250903" y="0"/>
                  <a:pt x="251424" y="212"/>
                  <a:pt x="251419" y="2144"/>
                </a:cubicBezTo>
                <a:cubicBezTo>
                  <a:pt x="251357" y="86820"/>
                  <a:pt x="251357" y="171495"/>
                  <a:pt x="251419" y="256168"/>
                </a:cubicBezTo>
                <a:cubicBezTo>
                  <a:pt x="251419" y="257937"/>
                  <a:pt x="251026" y="258215"/>
                  <a:pt x="249386" y="258184"/>
                </a:cubicBezTo>
                <a:cubicBezTo>
                  <a:pt x="224035" y="258120"/>
                  <a:pt x="198682" y="258106"/>
                  <a:pt x="173327" y="258139"/>
                </a:cubicBezTo>
                <a:cubicBezTo>
                  <a:pt x="172271" y="257307"/>
                  <a:pt x="172114" y="256122"/>
                  <a:pt x="172109" y="254871"/>
                </a:cubicBezTo>
                <a:cubicBezTo>
                  <a:pt x="172109" y="251003"/>
                  <a:pt x="172109" y="247140"/>
                  <a:pt x="172109" y="243272"/>
                </a:cubicBezTo>
                <a:lnTo>
                  <a:pt x="172109" y="164416"/>
                </a:lnTo>
                <a:cubicBezTo>
                  <a:pt x="172109" y="163406"/>
                  <a:pt x="172109" y="162398"/>
                  <a:pt x="172109" y="161390"/>
                </a:cubicBezTo>
                <a:cubicBezTo>
                  <a:pt x="172168" y="157793"/>
                  <a:pt x="172796" y="157107"/>
                  <a:pt x="176288" y="157088"/>
                </a:cubicBezTo>
                <a:cubicBezTo>
                  <a:pt x="183487" y="157047"/>
                  <a:pt x="190681" y="157088"/>
                  <a:pt x="197894" y="157088"/>
                </a:cubicBezTo>
                <a:cubicBezTo>
                  <a:pt x="198955" y="157088"/>
                  <a:pt x="200020" y="157113"/>
                  <a:pt x="201081" y="157017"/>
                </a:cubicBezTo>
                <a:cubicBezTo>
                  <a:pt x="203900" y="156760"/>
                  <a:pt x="205010" y="155781"/>
                  <a:pt x="205437" y="152856"/>
                </a:cubicBezTo>
                <a:cubicBezTo>
                  <a:pt x="206512" y="145292"/>
                  <a:pt x="207465" y="137727"/>
                  <a:pt x="208383" y="130132"/>
                </a:cubicBezTo>
                <a:cubicBezTo>
                  <a:pt x="208638" y="128048"/>
                  <a:pt x="208987" y="125976"/>
                  <a:pt x="209183" y="123888"/>
                </a:cubicBezTo>
                <a:cubicBezTo>
                  <a:pt x="209478" y="120726"/>
                  <a:pt x="208496" y="119485"/>
                  <a:pt x="205427" y="119349"/>
                </a:cubicBezTo>
                <a:cubicBezTo>
                  <a:pt x="201665" y="119178"/>
                  <a:pt x="197904" y="119298"/>
                  <a:pt x="194133" y="119289"/>
                </a:cubicBezTo>
                <a:cubicBezTo>
                  <a:pt x="188161" y="119289"/>
                  <a:pt x="182190" y="119314"/>
                  <a:pt x="176219" y="119289"/>
                </a:cubicBezTo>
                <a:cubicBezTo>
                  <a:pt x="172738" y="119289"/>
                  <a:pt x="172138" y="118688"/>
                  <a:pt x="172119" y="115219"/>
                </a:cubicBezTo>
                <a:cubicBezTo>
                  <a:pt x="172075" y="107074"/>
                  <a:pt x="172035" y="98924"/>
                  <a:pt x="172119" y="90774"/>
                </a:cubicBezTo>
                <a:cubicBezTo>
                  <a:pt x="172202" y="82624"/>
                  <a:pt x="176691" y="76435"/>
                  <a:pt x="183816" y="74338"/>
                </a:cubicBezTo>
                <a:cubicBezTo>
                  <a:pt x="185006" y="74029"/>
                  <a:pt x="186232" y="73892"/>
                  <a:pt x="187459" y="73929"/>
                </a:cubicBezTo>
                <a:cubicBezTo>
                  <a:pt x="193593" y="73929"/>
                  <a:pt x="199735" y="73995"/>
                  <a:pt x="205859" y="73894"/>
                </a:cubicBezTo>
                <a:cubicBezTo>
                  <a:pt x="209664" y="73833"/>
                  <a:pt x="210769" y="72754"/>
                  <a:pt x="210828" y="68967"/>
                </a:cubicBezTo>
                <a:cubicBezTo>
                  <a:pt x="210927" y="60817"/>
                  <a:pt x="210927" y="52669"/>
                  <a:pt x="210828" y="44522"/>
                </a:cubicBezTo>
                <a:cubicBezTo>
                  <a:pt x="210784" y="41204"/>
                  <a:pt x="209763" y="39791"/>
                  <a:pt x="206974" y="39782"/>
                </a:cubicBezTo>
                <a:cubicBezTo>
                  <a:pt x="194967" y="39736"/>
                  <a:pt x="182912" y="38813"/>
                  <a:pt x="170970" y="40654"/>
                </a:cubicBezTo>
                <a:cubicBezTo>
                  <a:pt x="150559" y="43862"/>
                  <a:pt x="135441" y="61821"/>
                  <a:pt x="135299" y="83028"/>
                </a:cubicBezTo>
                <a:cubicBezTo>
                  <a:pt x="135231" y="93441"/>
                  <a:pt x="135299" y="103861"/>
                  <a:pt x="135299" y="114295"/>
                </a:cubicBezTo>
                <a:cubicBezTo>
                  <a:pt x="135299" y="118834"/>
                  <a:pt x="134809" y="119268"/>
                  <a:pt x="130350" y="119278"/>
                </a:cubicBezTo>
                <a:cubicBezTo>
                  <a:pt x="123151" y="119278"/>
                  <a:pt x="115952" y="119278"/>
                  <a:pt x="108744" y="119278"/>
                </a:cubicBezTo>
                <a:cubicBezTo>
                  <a:pt x="103239" y="119278"/>
                  <a:pt x="102429" y="120100"/>
                  <a:pt x="102414" y="125643"/>
                </a:cubicBezTo>
                <a:cubicBezTo>
                  <a:pt x="102391" y="134048"/>
                  <a:pt x="102391" y="142453"/>
                  <a:pt x="102414" y="150859"/>
                </a:cubicBezTo>
                <a:cubicBezTo>
                  <a:pt x="102414" y="156160"/>
                  <a:pt x="103298" y="157062"/>
                  <a:pt x="108385" y="157088"/>
                </a:cubicBezTo>
                <a:cubicBezTo>
                  <a:pt x="116075" y="157123"/>
                  <a:pt x="123760" y="157088"/>
                  <a:pt x="131464" y="157088"/>
                </a:cubicBezTo>
                <a:cubicBezTo>
                  <a:pt x="134961" y="157088"/>
                  <a:pt x="135290" y="157415"/>
                  <a:pt x="135295" y="160916"/>
                </a:cubicBezTo>
                <a:cubicBezTo>
                  <a:pt x="135321" y="192083"/>
                  <a:pt x="135321" y="223249"/>
                  <a:pt x="135295" y="254412"/>
                </a:cubicBezTo>
                <a:cubicBezTo>
                  <a:pt x="135299" y="255804"/>
                  <a:pt x="135299" y="257201"/>
                  <a:pt x="134048" y="258159"/>
                </a:cubicBezTo>
                <a:cubicBezTo>
                  <a:pt x="90050" y="258159"/>
                  <a:pt x="46049" y="258175"/>
                  <a:pt x="2047" y="258205"/>
                </a:cubicBezTo>
                <a:cubicBezTo>
                  <a:pt x="442" y="258205"/>
                  <a:pt x="0" y="257978"/>
                  <a:pt x="0" y="256188"/>
                </a:cubicBezTo>
                <a:cubicBezTo>
                  <a:pt x="59" y="171512"/>
                  <a:pt x="59" y="86835"/>
                  <a:pt x="0" y="2159"/>
                </a:cubicBezTo>
                <a:cubicBezTo>
                  <a:pt x="0" y="273"/>
                  <a:pt x="461" y="0"/>
                  <a:pt x="21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22" name="Text Placeholder 21">
            <a:extLst>
              <a:ext uri="{FF2B5EF4-FFF2-40B4-BE49-F238E27FC236}">
                <a16:creationId xmlns:a16="http://schemas.microsoft.com/office/drawing/2014/main" id="{A85C39C7-FD74-4D69-9F1C-82E7F410C96E}"/>
              </a:ext>
            </a:extLst>
          </p:cNvPr>
          <p:cNvSpPr>
            <a:spLocks noGrp="1"/>
          </p:cNvSpPr>
          <p:nvPr>
            <p:ph type="body" sz="quarter" idx="21" hasCustomPrompt="1"/>
          </p:nvPr>
        </p:nvSpPr>
        <p:spPr>
          <a:xfrm>
            <a:off x="3229483" y="4795041"/>
            <a:ext cx="258214" cy="258214"/>
          </a:xfrm>
          <a:custGeom>
            <a:avLst/>
            <a:gdLst>
              <a:gd name="connsiteX0" fmla="*/ 168330 w 258214"/>
              <a:gd name="connsiteY0" fmla="*/ 54523 h 258214"/>
              <a:gd name="connsiteX1" fmla="*/ 143207 w 258214"/>
              <a:gd name="connsiteY1" fmla="*/ 61674 h 258214"/>
              <a:gd name="connsiteX2" fmla="*/ 127478 w 258214"/>
              <a:gd name="connsiteY2" fmla="*/ 100048 h 258214"/>
              <a:gd name="connsiteX3" fmla="*/ 125562 w 258214"/>
              <a:gd name="connsiteY3" fmla="*/ 102074 h 258214"/>
              <a:gd name="connsiteX4" fmla="*/ 114375 w 258214"/>
              <a:gd name="connsiteY4" fmla="*/ 100346 h 258214"/>
              <a:gd name="connsiteX5" fmla="*/ 56378 w 258214"/>
              <a:gd name="connsiteY5" fmla="*/ 70890 h 258214"/>
              <a:gd name="connsiteX6" fmla="*/ 47265 w 258214"/>
              <a:gd name="connsiteY6" fmla="*/ 62587 h 258214"/>
              <a:gd name="connsiteX7" fmla="*/ 42599 w 258214"/>
              <a:gd name="connsiteY7" fmla="*/ 87138 h 258214"/>
              <a:gd name="connsiteX8" fmla="*/ 54910 w 258214"/>
              <a:gd name="connsiteY8" fmla="*/ 109522 h 258214"/>
              <a:gd name="connsiteX9" fmla="*/ 58233 w 258214"/>
              <a:gd name="connsiteY9" fmla="*/ 113316 h 258214"/>
              <a:gd name="connsiteX10" fmla="*/ 41970 w 258214"/>
              <a:gd name="connsiteY10" fmla="*/ 108450 h 258214"/>
              <a:gd name="connsiteX11" fmla="*/ 46735 w 258214"/>
              <a:gd name="connsiteY11" fmla="*/ 128670 h 258214"/>
              <a:gd name="connsiteX12" fmla="*/ 72369 w 258214"/>
              <a:gd name="connsiteY12" fmla="*/ 146904 h 258214"/>
              <a:gd name="connsiteX13" fmla="*/ 57931 w 258214"/>
              <a:gd name="connsiteY13" fmla="*/ 148036 h 258214"/>
              <a:gd name="connsiteX14" fmla="*/ 56418 w 258214"/>
              <a:gd name="connsiteY14" fmla="*/ 150062 h 258214"/>
              <a:gd name="connsiteX15" fmla="*/ 78765 w 258214"/>
              <a:gd name="connsiteY15" fmla="*/ 172249 h 258214"/>
              <a:gd name="connsiteX16" fmla="*/ 91283 w 258214"/>
              <a:gd name="connsiteY16" fmla="*/ 175049 h 258214"/>
              <a:gd name="connsiteX17" fmla="*/ 75347 w 258214"/>
              <a:gd name="connsiteY17" fmla="*/ 185060 h 258214"/>
              <a:gd name="connsiteX18" fmla="*/ 35439 w 258214"/>
              <a:gd name="connsiteY18" fmla="*/ 191972 h 258214"/>
              <a:gd name="connsiteX19" fmla="*/ 37477 w 258214"/>
              <a:gd name="connsiteY19" fmla="*/ 193243 h 258214"/>
              <a:gd name="connsiteX20" fmla="*/ 106186 w 258214"/>
              <a:gd name="connsiteY20" fmla="*/ 207743 h 258214"/>
              <a:gd name="connsiteX21" fmla="*/ 180573 w 258214"/>
              <a:gd name="connsiteY21" fmla="*/ 166469 h 258214"/>
              <a:gd name="connsiteX22" fmla="*/ 204645 w 258214"/>
              <a:gd name="connsiteY22" fmla="*/ 96751 h 258214"/>
              <a:gd name="connsiteX23" fmla="*/ 207564 w 258214"/>
              <a:gd name="connsiteY23" fmla="*/ 90395 h 258214"/>
              <a:gd name="connsiteX24" fmla="*/ 219669 w 258214"/>
              <a:gd name="connsiteY24" fmla="*/ 79014 h 258214"/>
              <a:gd name="connsiteX25" fmla="*/ 223582 w 258214"/>
              <a:gd name="connsiteY25" fmla="*/ 73214 h 258214"/>
              <a:gd name="connsiteX26" fmla="*/ 202243 w 258214"/>
              <a:gd name="connsiteY26" fmla="*/ 78656 h 258214"/>
              <a:gd name="connsiteX27" fmla="*/ 218741 w 258214"/>
              <a:gd name="connsiteY27" fmla="*/ 57701 h 258214"/>
              <a:gd name="connsiteX28" fmla="*/ 216153 w 258214"/>
              <a:gd name="connsiteY28" fmla="*/ 58436 h 258214"/>
              <a:gd name="connsiteX29" fmla="*/ 196717 w 258214"/>
              <a:gd name="connsiteY29" fmla="*/ 66023 h 258214"/>
              <a:gd name="connsiteX30" fmla="*/ 192314 w 258214"/>
              <a:gd name="connsiteY30" fmla="*/ 64971 h 258214"/>
              <a:gd name="connsiteX31" fmla="*/ 168330 w 258214"/>
              <a:gd name="connsiteY31" fmla="*/ 54523 h 258214"/>
              <a:gd name="connsiteX32" fmla="*/ 2062 w 258214"/>
              <a:gd name="connsiteY32" fmla="*/ 0 h 258214"/>
              <a:gd name="connsiteX33" fmla="*/ 256150 w 258214"/>
              <a:gd name="connsiteY33" fmla="*/ 0 h 258214"/>
              <a:gd name="connsiteX34" fmla="*/ 258214 w 258214"/>
              <a:gd name="connsiteY34" fmla="*/ 2066 h 258214"/>
              <a:gd name="connsiteX35" fmla="*/ 258214 w 258214"/>
              <a:gd name="connsiteY35" fmla="*/ 256148 h 258214"/>
              <a:gd name="connsiteX36" fmla="*/ 256150 w 258214"/>
              <a:gd name="connsiteY36" fmla="*/ 258214 h 258214"/>
              <a:gd name="connsiteX37" fmla="*/ 2062 w 258214"/>
              <a:gd name="connsiteY37" fmla="*/ 258214 h 258214"/>
              <a:gd name="connsiteX38" fmla="*/ 0 w 258214"/>
              <a:gd name="connsiteY38" fmla="*/ 256148 h 258214"/>
              <a:gd name="connsiteX39" fmla="*/ 50 w 258214"/>
              <a:gd name="connsiteY39" fmla="*/ 128849 h 258214"/>
              <a:gd name="connsiteX40" fmla="*/ 0 w 258214"/>
              <a:gd name="connsiteY40" fmla="*/ 2066 h 258214"/>
              <a:gd name="connsiteX41" fmla="*/ 2062 w 258214"/>
              <a:gd name="connsiteY41"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8214" h="258214">
                <a:moveTo>
                  <a:pt x="168330" y="54523"/>
                </a:moveTo>
                <a:cubicBezTo>
                  <a:pt x="159493" y="53907"/>
                  <a:pt x="150465" y="56251"/>
                  <a:pt x="143207" y="61674"/>
                </a:cubicBezTo>
                <a:cubicBezTo>
                  <a:pt x="130358" y="71267"/>
                  <a:pt x="125123" y="84158"/>
                  <a:pt x="127478" y="100048"/>
                </a:cubicBezTo>
                <a:cubicBezTo>
                  <a:pt x="127735" y="101816"/>
                  <a:pt x="127347" y="102273"/>
                  <a:pt x="125562" y="102074"/>
                </a:cubicBezTo>
                <a:cubicBezTo>
                  <a:pt x="121813" y="101617"/>
                  <a:pt x="118077" y="101101"/>
                  <a:pt x="114375" y="100346"/>
                </a:cubicBezTo>
                <a:cubicBezTo>
                  <a:pt x="92327" y="95897"/>
                  <a:pt x="72804" y="86442"/>
                  <a:pt x="56378" y="70890"/>
                </a:cubicBezTo>
                <a:cubicBezTo>
                  <a:pt x="53409" y="68069"/>
                  <a:pt x="50326" y="65368"/>
                  <a:pt x="47265" y="62587"/>
                </a:cubicBezTo>
                <a:cubicBezTo>
                  <a:pt x="42949" y="69857"/>
                  <a:pt x="40967" y="78140"/>
                  <a:pt x="42599" y="87138"/>
                </a:cubicBezTo>
                <a:cubicBezTo>
                  <a:pt x="44204" y="95956"/>
                  <a:pt x="48818" y="103146"/>
                  <a:pt x="54910" y="109522"/>
                </a:cubicBezTo>
                <a:cubicBezTo>
                  <a:pt x="56011" y="110674"/>
                  <a:pt x="57457" y="111548"/>
                  <a:pt x="58233" y="113316"/>
                </a:cubicBezTo>
                <a:cubicBezTo>
                  <a:pt x="52560" y="112700"/>
                  <a:pt x="47047" y="111072"/>
                  <a:pt x="41970" y="108450"/>
                </a:cubicBezTo>
                <a:cubicBezTo>
                  <a:pt x="41980" y="115859"/>
                  <a:pt x="43310" y="122512"/>
                  <a:pt x="46735" y="128670"/>
                </a:cubicBezTo>
                <a:cubicBezTo>
                  <a:pt x="52318" y="138741"/>
                  <a:pt x="61362" y="144044"/>
                  <a:pt x="72369" y="146904"/>
                </a:cubicBezTo>
                <a:cubicBezTo>
                  <a:pt x="68951" y="148314"/>
                  <a:pt x="63030" y="148870"/>
                  <a:pt x="57931" y="148036"/>
                </a:cubicBezTo>
                <a:cubicBezTo>
                  <a:pt x="55598" y="147659"/>
                  <a:pt x="55752" y="148394"/>
                  <a:pt x="56418" y="150062"/>
                </a:cubicBezTo>
                <a:cubicBezTo>
                  <a:pt x="60696" y="160649"/>
                  <a:pt x="68008" y="168177"/>
                  <a:pt x="78765" y="172249"/>
                </a:cubicBezTo>
                <a:cubicBezTo>
                  <a:pt x="82664" y="173718"/>
                  <a:pt x="86744" y="174374"/>
                  <a:pt x="91283" y="175049"/>
                </a:cubicBezTo>
                <a:cubicBezTo>
                  <a:pt x="86178" y="179419"/>
                  <a:pt x="80894" y="182458"/>
                  <a:pt x="75347" y="185060"/>
                </a:cubicBezTo>
                <a:cubicBezTo>
                  <a:pt x="62913" y="190920"/>
                  <a:pt x="49122" y="193323"/>
                  <a:pt x="35439" y="191972"/>
                </a:cubicBezTo>
                <a:cubicBezTo>
                  <a:pt x="36124" y="192409"/>
                  <a:pt x="36776" y="192846"/>
                  <a:pt x="37477" y="193243"/>
                </a:cubicBezTo>
                <a:cubicBezTo>
                  <a:pt x="58779" y="205638"/>
                  <a:pt x="81725" y="210564"/>
                  <a:pt x="106186" y="207743"/>
                </a:cubicBezTo>
                <a:cubicBezTo>
                  <a:pt x="136601" y="204228"/>
                  <a:pt x="161449" y="190304"/>
                  <a:pt x="180573" y="166469"/>
                </a:cubicBezTo>
                <a:cubicBezTo>
                  <a:pt x="196868" y="146169"/>
                  <a:pt x="204740" y="122771"/>
                  <a:pt x="204645" y="96751"/>
                </a:cubicBezTo>
                <a:cubicBezTo>
                  <a:pt x="204635" y="93970"/>
                  <a:pt x="205300" y="92123"/>
                  <a:pt x="207564" y="90395"/>
                </a:cubicBezTo>
                <a:cubicBezTo>
                  <a:pt x="211940" y="86978"/>
                  <a:pt x="215992" y="83165"/>
                  <a:pt x="219669" y="79014"/>
                </a:cubicBezTo>
                <a:cubicBezTo>
                  <a:pt x="221146" y="77385"/>
                  <a:pt x="222710" y="75736"/>
                  <a:pt x="223582" y="73214"/>
                </a:cubicBezTo>
                <a:cubicBezTo>
                  <a:pt x="216612" y="75697"/>
                  <a:pt x="209910" y="77861"/>
                  <a:pt x="202243" y="78656"/>
                </a:cubicBezTo>
                <a:cubicBezTo>
                  <a:pt x="209698" y="72717"/>
                  <a:pt x="216284" y="66877"/>
                  <a:pt x="218741" y="57701"/>
                </a:cubicBezTo>
                <a:cubicBezTo>
                  <a:pt x="217525" y="57462"/>
                  <a:pt x="216874" y="58098"/>
                  <a:pt x="216153" y="58436"/>
                </a:cubicBezTo>
                <a:cubicBezTo>
                  <a:pt x="209839" y="61375"/>
                  <a:pt x="203348" y="63898"/>
                  <a:pt x="196717" y="66023"/>
                </a:cubicBezTo>
                <a:cubicBezTo>
                  <a:pt x="194880" y="66639"/>
                  <a:pt x="193726" y="66341"/>
                  <a:pt x="192314" y="64971"/>
                </a:cubicBezTo>
                <a:cubicBezTo>
                  <a:pt x="185815" y="58654"/>
                  <a:pt x="177169" y="55119"/>
                  <a:pt x="168330" y="54523"/>
                </a:cubicBezTo>
                <a:close/>
                <a:moveTo>
                  <a:pt x="2062" y="0"/>
                </a:moveTo>
                <a:cubicBezTo>
                  <a:pt x="86758" y="60"/>
                  <a:pt x="171454" y="60"/>
                  <a:pt x="256150" y="0"/>
                </a:cubicBezTo>
                <a:cubicBezTo>
                  <a:pt x="257876" y="0"/>
                  <a:pt x="258214" y="338"/>
                  <a:pt x="258214" y="2066"/>
                </a:cubicBezTo>
                <a:cubicBezTo>
                  <a:pt x="258156" y="86760"/>
                  <a:pt x="258156" y="171454"/>
                  <a:pt x="258214" y="256148"/>
                </a:cubicBezTo>
                <a:cubicBezTo>
                  <a:pt x="258214" y="257876"/>
                  <a:pt x="257876" y="258214"/>
                  <a:pt x="256150" y="258214"/>
                </a:cubicBezTo>
                <a:cubicBezTo>
                  <a:pt x="171454" y="258154"/>
                  <a:pt x="86758" y="258154"/>
                  <a:pt x="2062" y="258214"/>
                </a:cubicBezTo>
                <a:cubicBezTo>
                  <a:pt x="338" y="258214"/>
                  <a:pt x="0" y="257876"/>
                  <a:pt x="0" y="256148"/>
                </a:cubicBezTo>
                <a:cubicBezTo>
                  <a:pt x="60" y="213702"/>
                  <a:pt x="77" y="171275"/>
                  <a:pt x="50" y="128849"/>
                </a:cubicBezTo>
                <a:cubicBezTo>
                  <a:pt x="50" y="86601"/>
                  <a:pt x="34" y="44333"/>
                  <a:pt x="0" y="2066"/>
                </a:cubicBezTo>
                <a:cubicBezTo>
                  <a:pt x="0" y="338"/>
                  <a:pt x="338" y="0"/>
                  <a:pt x="2062"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26" name="Text Placeholder 25">
            <a:extLst>
              <a:ext uri="{FF2B5EF4-FFF2-40B4-BE49-F238E27FC236}">
                <a16:creationId xmlns:a16="http://schemas.microsoft.com/office/drawing/2014/main" id="{8463355A-3DD0-4858-BE53-6F6D361EF56F}"/>
              </a:ext>
            </a:extLst>
          </p:cNvPr>
          <p:cNvSpPr>
            <a:spLocks noGrp="1"/>
          </p:cNvSpPr>
          <p:nvPr>
            <p:ph type="body" sz="quarter" idx="22" hasCustomPrompt="1"/>
          </p:nvPr>
        </p:nvSpPr>
        <p:spPr>
          <a:xfrm>
            <a:off x="3755432" y="4796538"/>
            <a:ext cx="251419" cy="258214"/>
          </a:xfrm>
          <a:custGeom>
            <a:avLst/>
            <a:gdLst>
              <a:gd name="connsiteX0" fmla="*/ 125974 w 251419"/>
              <a:gd name="connsiteY0" fmla="*/ 95131 h 258214"/>
              <a:gd name="connsiteX1" fmla="*/ 156287 w 251419"/>
              <a:gd name="connsiteY1" fmla="*/ 129406 h 258214"/>
              <a:gd name="connsiteX2" fmla="*/ 156287 w 251419"/>
              <a:gd name="connsiteY2" fmla="*/ 129569 h 258214"/>
              <a:gd name="connsiteX3" fmla="*/ 125634 w 251419"/>
              <a:gd name="connsiteY3" fmla="*/ 163082 h 258214"/>
              <a:gd name="connsiteX4" fmla="*/ 125444 w 251419"/>
              <a:gd name="connsiteY4" fmla="*/ 163082 h 258214"/>
              <a:gd name="connsiteX5" fmla="*/ 95131 w 251419"/>
              <a:gd name="connsiteY5" fmla="*/ 128808 h 258214"/>
              <a:gd name="connsiteX6" fmla="*/ 125974 w 251419"/>
              <a:gd name="connsiteY6" fmla="*/ 95131 h 258214"/>
              <a:gd name="connsiteX7" fmla="*/ 125111 w 251419"/>
              <a:gd name="connsiteY7" fmla="*/ 81656 h 258214"/>
              <a:gd name="connsiteX8" fmla="*/ 75929 w 251419"/>
              <a:gd name="connsiteY8" fmla="*/ 129290 h 258214"/>
              <a:gd name="connsiteX9" fmla="*/ 125696 w 251419"/>
              <a:gd name="connsiteY9" fmla="*/ 176359 h 258214"/>
              <a:gd name="connsiteX10" fmla="*/ 174879 w 251419"/>
              <a:gd name="connsiteY10" fmla="*/ 128733 h 258214"/>
              <a:gd name="connsiteX11" fmla="*/ 125261 w 251419"/>
              <a:gd name="connsiteY11" fmla="*/ 81656 h 258214"/>
              <a:gd name="connsiteX12" fmla="*/ 125111 w 251419"/>
              <a:gd name="connsiteY12" fmla="*/ 81656 h 258214"/>
              <a:gd name="connsiteX13" fmla="*/ 177203 w 251419"/>
              <a:gd name="connsiteY13" fmla="*/ 68840 h 258214"/>
              <a:gd name="connsiteX14" fmla="*/ 166636 w 251419"/>
              <a:gd name="connsiteY14" fmla="*/ 80181 h 258214"/>
              <a:gd name="connsiteX15" fmla="*/ 177189 w 251419"/>
              <a:gd name="connsiteY15" fmla="*/ 90863 h 258214"/>
              <a:gd name="connsiteX16" fmla="*/ 187382 w 251419"/>
              <a:gd name="connsiteY16" fmla="*/ 79903 h 258214"/>
              <a:gd name="connsiteX17" fmla="*/ 177203 w 251419"/>
              <a:gd name="connsiteY17" fmla="*/ 68840 h 258214"/>
              <a:gd name="connsiteX18" fmla="*/ 83294 w 251419"/>
              <a:gd name="connsiteY18" fmla="*/ 54836 h 258214"/>
              <a:gd name="connsiteX19" fmla="*/ 168770 w 251419"/>
              <a:gd name="connsiteY19" fmla="*/ 54836 h 258214"/>
              <a:gd name="connsiteX20" fmla="*/ 202902 w 251419"/>
              <a:gd name="connsiteY20" fmla="*/ 86420 h 258214"/>
              <a:gd name="connsiteX21" fmla="*/ 203099 w 251419"/>
              <a:gd name="connsiteY21" fmla="*/ 171093 h 258214"/>
              <a:gd name="connsiteX22" fmla="*/ 202915 w 251419"/>
              <a:gd name="connsiteY22" fmla="*/ 172833 h 258214"/>
              <a:gd name="connsiteX23" fmla="*/ 171012 w 251419"/>
              <a:gd name="connsiteY23" fmla="*/ 203261 h 258214"/>
              <a:gd name="connsiteX24" fmla="*/ 161961 w 251419"/>
              <a:gd name="connsiteY24" fmla="*/ 203852 h 258214"/>
              <a:gd name="connsiteX25" fmla="*/ 89193 w 251419"/>
              <a:gd name="connsiteY25" fmla="*/ 203852 h 258214"/>
              <a:gd name="connsiteX26" fmla="*/ 77811 w 251419"/>
              <a:gd name="connsiteY26" fmla="*/ 202915 h 258214"/>
              <a:gd name="connsiteX27" fmla="*/ 47695 w 251419"/>
              <a:gd name="connsiteY27" fmla="*/ 167138 h 258214"/>
              <a:gd name="connsiteX28" fmla="*/ 47695 w 251419"/>
              <a:gd name="connsiteY28" fmla="*/ 127686 h 258214"/>
              <a:gd name="connsiteX29" fmla="*/ 47634 w 251419"/>
              <a:gd name="connsiteY29" fmla="*/ 127747 h 258214"/>
              <a:gd name="connsiteX30" fmla="*/ 47634 w 251419"/>
              <a:gd name="connsiteY30" fmla="*/ 90619 h 258214"/>
              <a:gd name="connsiteX31" fmla="*/ 83294 w 251419"/>
              <a:gd name="connsiteY31" fmla="*/ 54836 h 258214"/>
              <a:gd name="connsiteX32" fmla="*/ 87153 w 251419"/>
              <a:gd name="connsiteY32" fmla="*/ 34594 h 258214"/>
              <a:gd name="connsiteX33" fmla="*/ 33771 w 251419"/>
              <a:gd name="connsiteY33" fmla="*/ 90273 h 258214"/>
              <a:gd name="connsiteX34" fmla="*/ 33771 w 251419"/>
              <a:gd name="connsiteY34" fmla="*/ 128917 h 258214"/>
              <a:gd name="connsiteX35" fmla="*/ 33805 w 251419"/>
              <a:gd name="connsiteY35" fmla="*/ 128937 h 258214"/>
              <a:gd name="connsiteX36" fmla="*/ 33893 w 251419"/>
              <a:gd name="connsiteY36" fmla="*/ 172419 h 258214"/>
              <a:gd name="connsiteX37" fmla="*/ 81975 w 251419"/>
              <a:gd name="connsiteY37" fmla="*/ 223267 h 258214"/>
              <a:gd name="connsiteX38" fmla="*/ 169503 w 251419"/>
              <a:gd name="connsiteY38" fmla="*/ 223267 h 258214"/>
              <a:gd name="connsiteX39" fmla="*/ 213325 w 251419"/>
              <a:gd name="connsiteY39" fmla="*/ 192077 h 258214"/>
              <a:gd name="connsiteX40" fmla="*/ 218380 w 251419"/>
              <a:gd name="connsiteY40" fmla="*/ 166188 h 258214"/>
              <a:gd name="connsiteX41" fmla="*/ 217674 w 251419"/>
              <a:gd name="connsiteY41" fmla="*/ 89498 h 258214"/>
              <a:gd name="connsiteX42" fmla="*/ 164128 w 251419"/>
              <a:gd name="connsiteY42" fmla="*/ 34594 h 258214"/>
              <a:gd name="connsiteX43" fmla="*/ 87153 w 251419"/>
              <a:gd name="connsiteY43" fmla="*/ 34594 h 258214"/>
              <a:gd name="connsiteX44" fmla="*/ 125566 w 251419"/>
              <a:gd name="connsiteY44" fmla="*/ 0 h 258214"/>
              <a:gd name="connsiteX45" fmla="*/ 190480 w 251419"/>
              <a:gd name="connsiteY45" fmla="*/ 1366 h 258214"/>
              <a:gd name="connsiteX46" fmla="*/ 229850 w 251419"/>
              <a:gd name="connsiteY46" fmla="*/ 15010 h 258214"/>
              <a:gd name="connsiteX47" fmla="*/ 250086 w 251419"/>
              <a:gd name="connsiteY47" fmla="*/ 62114 h 258214"/>
              <a:gd name="connsiteX48" fmla="*/ 250086 w 251419"/>
              <a:gd name="connsiteY48" fmla="*/ 196107 h 258214"/>
              <a:gd name="connsiteX49" fmla="*/ 240444 w 251419"/>
              <a:gd name="connsiteY49" fmla="*/ 231129 h 258214"/>
              <a:gd name="connsiteX50" fmla="*/ 190051 w 251419"/>
              <a:gd name="connsiteY50" fmla="*/ 257120 h 258214"/>
              <a:gd name="connsiteX51" fmla="*/ 125593 w 251419"/>
              <a:gd name="connsiteY51" fmla="*/ 258071 h 258214"/>
              <a:gd name="connsiteX52" fmla="*/ 54571 w 251419"/>
              <a:gd name="connsiteY52" fmla="*/ 256230 h 258214"/>
              <a:gd name="connsiteX53" fmla="*/ 1344 w 251419"/>
              <a:gd name="connsiteY53" fmla="*/ 196351 h 258214"/>
              <a:gd name="connsiteX54" fmla="*/ 1344 w 251419"/>
              <a:gd name="connsiteY54" fmla="*/ 61747 h 258214"/>
              <a:gd name="connsiteX55" fmla="*/ 17490 w 251419"/>
              <a:gd name="connsiteY55" fmla="*/ 18829 h 258214"/>
              <a:gd name="connsiteX56" fmla="*/ 60666 w 251419"/>
              <a:gd name="connsiteY56" fmla="*/ 1366 h 258214"/>
              <a:gd name="connsiteX57" fmla="*/ 125566 w 251419"/>
              <a:gd name="connsiteY57"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51419" h="258214">
                <a:moveTo>
                  <a:pt x="125974" y="95131"/>
                </a:moveTo>
                <a:cubicBezTo>
                  <a:pt x="142860" y="95294"/>
                  <a:pt x="156437" y="110638"/>
                  <a:pt x="156287" y="129406"/>
                </a:cubicBezTo>
                <a:cubicBezTo>
                  <a:pt x="156287" y="129460"/>
                  <a:pt x="156287" y="129515"/>
                  <a:pt x="156287" y="129569"/>
                </a:cubicBezTo>
                <a:cubicBezTo>
                  <a:pt x="156151" y="148228"/>
                  <a:pt x="142425" y="163232"/>
                  <a:pt x="125634" y="163082"/>
                </a:cubicBezTo>
                <a:cubicBezTo>
                  <a:pt x="125566" y="163082"/>
                  <a:pt x="125505" y="163082"/>
                  <a:pt x="125444" y="163082"/>
                </a:cubicBezTo>
                <a:cubicBezTo>
                  <a:pt x="108551" y="162912"/>
                  <a:pt x="94988" y="147576"/>
                  <a:pt x="95131" y="128808"/>
                </a:cubicBezTo>
                <a:cubicBezTo>
                  <a:pt x="95281" y="110047"/>
                  <a:pt x="109088" y="94968"/>
                  <a:pt x="125974" y="95131"/>
                </a:cubicBezTo>
                <a:close/>
                <a:moveTo>
                  <a:pt x="125111" y="81656"/>
                </a:moveTo>
                <a:cubicBezTo>
                  <a:pt x="97788" y="81812"/>
                  <a:pt x="75772" y="103135"/>
                  <a:pt x="75929" y="129290"/>
                </a:cubicBezTo>
                <a:cubicBezTo>
                  <a:pt x="76092" y="155444"/>
                  <a:pt x="98373" y="176516"/>
                  <a:pt x="125696" y="176359"/>
                </a:cubicBezTo>
                <a:cubicBezTo>
                  <a:pt x="153026" y="176210"/>
                  <a:pt x="175042" y="154880"/>
                  <a:pt x="174879" y="128733"/>
                </a:cubicBezTo>
                <a:cubicBezTo>
                  <a:pt x="174648" y="102660"/>
                  <a:pt x="152496" y="81649"/>
                  <a:pt x="125261" y="81656"/>
                </a:cubicBezTo>
                <a:cubicBezTo>
                  <a:pt x="125207" y="81656"/>
                  <a:pt x="125159" y="81656"/>
                  <a:pt x="125111" y="81656"/>
                </a:cubicBezTo>
                <a:close/>
                <a:moveTo>
                  <a:pt x="177203" y="68840"/>
                </a:moveTo>
                <a:cubicBezTo>
                  <a:pt x="171773" y="68732"/>
                  <a:pt x="166494" y="74548"/>
                  <a:pt x="166636" y="80181"/>
                </a:cubicBezTo>
                <a:cubicBezTo>
                  <a:pt x="166786" y="85808"/>
                  <a:pt x="171794" y="90945"/>
                  <a:pt x="177189" y="90863"/>
                </a:cubicBezTo>
                <a:cubicBezTo>
                  <a:pt x="182584" y="90789"/>
                  <a:pt x="187382" y="85590"/>
                  <a:pt x="187382" y="79903"/>
                </a:cubicBezTo>
                <a:cubicBezTo>
                  <a:pt x="187382" y="74270"/>
                  <a:pt x="182632" y="68949"/>
                  <a:pt x="177203" y="68840"/>
                </a:cubicBezTo>
                <a:close/>
                <a:moveTo>
                  <a:pt x="83294" y="54836"/>
                </a:moveTo>
                <a:cubicBezTo>
                  <a:pt x="111766" y="54170"/>
                  <a:pt x="140292" y="54231"/>
                  <a:pt x="168770" y="54836"/>
                </a:cubicBezTo>
                <a:cubicBezTo>
                  <a:pt x="188843" y="55257"/>
                  <a:pt x="201896" y="67094"/>
                  <a:pt x="202902" y="86420"/>
                </a:cubicBezTo>
                <a:cubicBezTo>
                  <a:pt x="204431" y="114606"/>
                  <a:pt x="203826" y="142873"/>
                  <a:pt x="203099" y="171093"/>
                </a:cubicBezTo>
                <a:cubicBezTo>
                  <a:pt x="203099" y="171684"/>
                  <a:pt x="202983" y="172255"/>
                  <a:pt x="202915" y="172833"/>
                </a:cubicBezTo>
                <a:cubicBezTo>
                  <a:pt x="200530" y="190439"/>
                  <a:pt x="189441" y="201053"/>
                  <a:pt x="171012" y="203261"/>
                </a:cubicBezTo>
                <a:cubicBezTo>
                  <a:pt x="168009" y="203635"/>
                  <a:pt x="164985" y="203832"/>
                  <a:pt x="161961" y="203852"/>
                </a:cubicBezTo>
                <a:cubicBezTo>
                  <a:pt x="137710" y="203852"/>
                  <a:pt x="113451" y="203852"/>
                  <a:pt x="89193" y="203852"/>
                </a:cubicBezTo>
                <a:cubicBezTo>
                  <a:pt x="85374" y="203873"/>
                  <a:pt x="81568" y="203560"/>
                  <a:pt x="77811" y="202915"/>
                </a:cubicBezTo>
                <a:cubicBezTo>
                  <a:pt x="58472" y="199401"/>
                  <a:pt x="48170" y="187266"/>
                  <a:pt x="47695" y="167138"/>
                </a:cubicBezTo>
                <a:cubicBezTo>
                  <a:pt x="47403" y="153997"/>
                  <a:pt x="47695" y="140835"/>
                  <a:pt x="47695" y="127686"/>
                </a:cubicBezTo>
                <a:lnTo>
                  <a:pt x="47634" y="127747"/>
                </a:lnTo>
                <a:cubicBezTo>
                  <a:pt x="47634" y="115305"/>
                  <a:pt x="47518" y="102986"/>
                  <a:pt x="47634" y="90619"/>
                </a:cubicBezTo>
                <a:cubicBezTo>
                  <a:pt x="47872" y="68718"/>
                  <a:pt x="60490" y="55461"/>
                  <a:pt x="83294" y="54836"/>
                </a:cubicBezTo>
                <a:close/>
                <a:moveTo>
                  <a:pt x="87153" y="34594"/>
                </a:moveTo>
                <a:cubicBezTo>
                  <a:pt x="54007" y="35172"/>
                  <a:pt x="34104" y="56209"/>
                  <a:pt x="33771" y="90273"/>
                </a:cubicBezTo>
                <a:cubicBezTo>
                  <a:pt x="33676" y="103157"/>
                  <a:pt x="33771" y="115972"/>
                  <a:pt x="33771" y="128917"/>
                </a:cubicBezTo>
                <a:lnTo>
                  <a:pt x="33805" y="128937"/>
                </a:lnTo>
                <a:cubicBezTo>
                  <a:pt x="33805" y="143438"/>
                  <a:pt x="33295" y="157952"/>
                  <a:pt x="33893" y="172419"/>
                </a:cubicBezTo>
                <a:cubicBezTo>
                  <a:pt x="35123" y="201706"/>
                  <a:pt x="53531" y="221772"/>
                  <a:pt x="81975" y="223267"/>
                </a:cubicBezTo>
                <a:cubicBezTo>
                  <a:pt x="111106" y="224803"/>
                  <a:pt x="140352" y="224701"/>
                  <a:pt x="169503" y="223267"/>
                </a:cubicBezTo>
                <a:cubicBezTo>
                  <a:pt x="189800" y="222241"/>
                  <a:pt x="205075" y="211776"/>
                  <a:pt x="213325" y="192077"/>
                </a:cubicBezTo>
                <a:cubicBezTo>
                  <a:pt x="216736" y="183903"/>
                  <a:pt x="218462" y="175083"/>
                  <a:pt x="218380" y="166188"/>
                </a:cubicBezTo>
                <a:cubicBezTo>
                  <a:pt x="218244" y="140638"/>
                  <a:pt x="218210" y="115068"/>
                  <a:pt x="217674" y="89498"/>
                </a:cubicBezTo>
                <a:cubicBezTo>
                  <a:pt x="217042" y="55625"/>
                  <a:pt x="197044" y="35144"/>
                  <a:pt x="164128" y="34594"/>
                </a:cubicBezTo>
                <a:cubicBezTo>
                  <a:pt x="138463" y="34125"/>
                  <a:pt x="112805" y="34125"/>
                  <a:pt x="87153" y="34594"/>
                </a:cubicBezTo>
                <a:close/>
                <a:moveTo>
                  <a:pt x="125566" y="0"/>
                </a:moveTo>
                <a:cubicBezTo>
                  <a:pt x="147201" y="0"/>
                  <a:pt x="168837" y="455"/>
                  <a:pt x="190480" y="1366"/>
                </a:cubicBezTo>
                <a:cubicBezTo>
                  <a:pt x="204763" y="1950"/>
                  <a:pt x="218414" y="5416"/>
                  <a:pt x="229850" y="15010"/>
                </a:cubicBezTo>
                <a:cubicBezTo>
                  <a:pt x="244317" y="27180"/>
                  <a:pt x="249325" y="43944"/>
                  <a:pt x="250086" y="62114"/>
                </a:cubicBezTo>
                <a:cubicBezTo>
                  <a:pt x="251928" y="106765"/>
                  <a:pt x="251799" y="151442"/>
                  <a:pt x="250086" y="196107"/>
                </a:cubicBezTo>
                <a:cubicBezTo>
                  <a:pt x="249624" y="208487"/>
                  <a:pt x="247042" y="220515"/>
                  <a:pt x="240444" y="231129"/>
                </a:cubicBezTo>
                <a:cubicBezTo>
                  <a:pt x="228743" y="249979"/>
                  <a:pt x="210525" y="255917"/>
                  <a:pt x="190051" y="257120"/>
                </a:cubicBezTo>
                <a:cubicBezTo>
                  <a:pt x="168728" y="258296"/>
                  <a:pt x="147140" y="258166"/>
                  <a:pt x="125593" y="258071"/>
                </a:cubicBezTo>
                <a:cubicBezTo>
                  <a:pt x="101899" y="257942"/>
                  <a:pt x="78116" y="259158"/>
                  <a:pt x="54571" y="256230"/>
                </a:cubicBezTo>
                <a:cubicBezTo>
                  <a:pt x="20683" y="252017"/>
                  <a:pt x="2744" y="231550"/>
                  <a:pt x="1344" y="196351"/>
                </a:cubicBezTo>
                <a:cubicBezTo>
                  <a:pt x="-449" y="151470"/>
                  <a:pt x="-449" y="106602"/>
                  <a:pt x="1344" y="61747"/>
                </a:cubicBezTo>
                <a:cubicBezTo>
                  <a:pt x="2004" y="45792"/>
                  <a:pt x="6067" y="30755"/>
                  <a:pt x="17490" y="18829"/>
                </a:cubicBezTo>
                <a:cubicBezTo>
                  <a:pt x="29327" y="6387"/>
                  <a:pt x="44514" y="2066"/>
                  <a:pt x="60666" y="1366"/>
                </a:cubicBezTo>
                <a:cubicBezTo>
                  <a:pt x="82301" y="455"/>
                  <a:pt x="103930" y="0"/>
                  <a:pt x="1255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28" name="Text Placeholder 27">
            <a:extLst>
              <a:ext uri="{FF2B5EF4-FFF2-40B4-BE49-F238E27FC236}">
                <a16:creationId xmlns:a16="http://schemas.microsoft.com/office/drawing/2014/main" id="{A40339E3-2BC2-4DF1-B88F-7DF041C1FD3A}"/>
              </a:ext>
            </a:extLst>
          </p:cNvPr>
          <p:cNvSpPr>
            <a:spLocks noGrp="1"/>
          </p:cNvSpPr>
          <p:nvPr>
            <p:ph type="body" sz="quarter" idx="23" hasCustomPrompt="1"/>
          </p:nvPr>
        </p:nvSpPr>
        <p:spPr>
          <a:xfrm>
            <a:off x="4274017" y="4796544"/>
            <a:ext cx="258194" cy="258201"/>
          </a:xfrm>
          <a:custGeom>
            <a:avLst/>
            <a:gdLst>
              <a:gd name="connsiteX0" fmla="*/ 45887 w 258194"/>
              <a:gd name="connsiteY0" fmla="*/ 94832 h 258201"/>
              <a:gd name="connsiteX1" fmla="*/ 37312 w 258194"/>
              <a:gd name="connsiteY1" fmla="*/ 103408 h 258201"/>
              <a:gd name="connsiteX2" fmla="*/ 37312 w 258194"/>
              <a:gd name="connsiteY2" fmla="*/ 221344 h 258201"/>
              <a:gd name="connsiteX3" fmla="*/ 45745 w 258194"/>
              <a:gd name="connsiteY3" fmla="*/ 229777 h 258201"/>
              <a:gd name="connsiteX4" fmla="*/ 70968 w 258194"/>
              <a:gd name="connsiteY4" fmla="*/ 229777 h 258201"/>
              <a:gd name="connsiteX5" fmla="*/ 79863 w 258194"/>
              <a:gd name="connsiteY5" fmla="*/ 220834 h 258201"/>
              <a:gd name="connsiteX6" fmla="*/ 79876 w 258194"/>
              <a:gd name="connsiteY6" fmla="*/ 162363 h 258201"/>
              <a:gd name="connsiteX7" fmla="*/ 79876 w 258194"/>
              <a:gd name="connsiteY7" fmla="*/ 103136 h 258201"/>
              <a:gd name="connsiteX8" fmla="*/ 71614 w 258194"/>
              <a:gd name="connsiteY8" fmla="*/ 94832 h 258201"/>
              <a:gd name="connsiteX9" fmla="*/ 45887 w 258194"/>
              <a:gd name="connsiteY9" fmla="*/ 94832 h 258201"/>
              <a:gd name="connsiteX10" fmla="*/ 171617 w 258194"/>
              <a:gd name="connsiteY10" fmla="*/ 93535 h 258201"/>
              <a:gd name="connsiteX11" fmla="*/ 152374 w 258194"/>
              <a:gd name="connsiteY11" fmla="*/ 100466 h 258201"/>
              <a:gd name="connsiteX12" fmla="*/ 141630 w 258194"/>
              <a:gd name="connsiteY12" fmla="*/ 110556 h 258201"/>
              <a:gd name="connsiteX13" fmla="*/ 141630 w 258194"/>
              <a:gd name="connsiteY13" fmla="*/ 102287 h 258201"/>
              <a:gd name="connsiteX14" fmla="*/ 134156 w 258194"/>
              <a:gd name="connsiteY14" fmla="*/ 94832 h 258201"/>
              <a:gd name="connsiteX15" fmla="*/ 106921 w 258194"/>
              <a:gd name="connsiteY15" fmla="*/ 94832 h 258201"/>
              <a:gd name="connsiteX16" fmla="*/ 99025 w 258194"/>
              <a:gd name="connsiteY16" fmla="*/ 102627 h 258201"/>
              <a:gd name="connsiteX17" fmla="*/ 99025 w 258194"/>
              <a:gd name="connsiteY17" fmla="*/ 221888 h 258201"/>
              <a:gd name="connsiteX18" fmla="*/ 106833 w 258194"/>
              <a:gd name="connsiteY18" fmla="*/ 229770 h 258201"/>
              <a:gd name="connsiteX19" fmla="*/ 133306 w 258194"/>
              <a:gd name="connsiteY19" fmla="*/ 229770 h 258201"/>
              <a:gd name="connsiteX20" fmla="*/ 141630 w 258194"/>
              <a:gd name="connsiteY20" fmla="*/ 221391 h 258201"/>
              <a:gd name="connsiteX21" fmla="*/ 141671 w 258194"/>
              <a:gd name="connsiteY21" fmla="*/ 159617 h 258201"/>
              <a:gd name="connsiteX22" fmla="*/ 149085 w 258194"/>
              <a:gd name="connsiteY22" fmla="*/ 136786 h 258201"/>
              <a:gd name="connsiteX23" fmla="*/ 184902 w 258194"/>
              <a:gd name="connsiteY23" fmla="*/ 142412 h 258201"/>
              <a:gd name="connsiteX24" fmla="*/ 187579 w 258194"/>
              <a:gd name="connsiteY24" fmla="*/ 158985 h 258201"/>
              <a:gd name="connsiteX25" fmla="*/ 187579 w 258194"/>
              <a:gd name="connsiteY25" fmla="*/ 222268 h 258201"/>
              <a:gd name="connsiteX26" fmla="*/ 194952 w 258194"/>
              <a:gd name="connsiteY26" fmla="*/ 229750 h 258201"/>
              <a:gd name="connsiteX27" fmla="*/ 223702 w 258194"/>
              <a:gd name="connsiteY27" fmla="*/ 229750 h 258201"/>
              <a:gd name="connsiteX28" fmla="*/ 231074 w 258194"/>
              <a:gd name="connsiteY28" fmla="*/ 222282 h 258201"/>
              <a:gd name="connsiteX29" fmla="*/ 230966 w 258194"/>
              <a:gd name="connsiteY29" fmla="*/ 154956 h 258201"/>
              <a:gd name="connsiteX30" fmla="*/ 225414 w 258194"/>
              <a:gd name="connsiteY30" fmla="*/ 120321 h 258201"/>
              <a:gd name="connsiteX31" fmla="*/ 198594 w 258194"/>
              <a:gd name="connsiteY31" fmla="*/ 95050 h 258201"/>
              <a:gd name="connsiteX32" fmla="*/ 171617 w 258194"/>
              <a:gd name="connsiteY32" fmla="*/ 93535 h 258201"/>
              <a:gd name="connsiteX33" fmla="*/ 58560 w 258194"/>
              <a:gd name="connsiteY33" fmla="*/ 28465 h 258201"/>
              <a:gd name="connsiteX34" fmla="*/ 31203 w 258194"/>
              <a:gd name="connsiteY34" fmla="*/ 56005 h 258201"/>
              <a:gd name="connsiteX35" fmla="*/ 31203 w 258194"/>
              <a:gd name="connsiteY35" fmla="*/ 56128 h 258201"/>
              <a:gd name="connsiteX36" fmla="*/ 58744 w 258194"/>
              <a:gd name="connsiteY36" fmla="*/ 83369 h 258201"/>
              <a:gd name="connsiteX37" fmla="*/ 86101 w 258194"/>
              <a:gd name="connsiteY37" fmla="*/ 55829 h 258201"/>
              <a:gd name="connsiteX38" fmla="*/ 58560 w 258194"/>
              <a:gd name="connsiteY38" fmla="*/ 28465 h 258201"/>
              <a:gd name="connsiteX39" fmla="*/ 18150 w 258194"/>
              <a:gd name="connsiteY39" fmla="*/ 0 h 258201"/>
              <a:gd name="connsiteX40" fmla="*/ 240044 w 258194"/>
              <a:gd name="connsiteY40" fmla="*/ 0 h 258201"/>
              <a:gd name="connsiteX41" fmla="*/ 241369 w 258194"/>
              <a:gd name="connsiteY41" fmla="*/ 1006 h 258201"/>
              <a:gd name="connsiteX42" fmla="*/ 257188 w 258194"/>
              <a:gd name="connsiteY42" fmla="*/ 16825 h 258201"/>
              <a:gd name="connsiteX43" fmla="*/ 258194 w 258194"/>
              <a:gd name="connsiteY43" fmla="*/ 18150 h 258201"/>
              <a:gd name="connsiteX44" fmla="*/ 258194 w 258194"/>
              <a:gd name="connsiteY44" fmla="*/ 240044 h 258201"/>
              <a:gd name="connsiteX45" fmla="*/ 257188 w 258194"/>
              <a:gd name="connsiteY45" fmla="*/ 241376 h 258201"/>
              <a:gd name="connsiteX46" fmla="*/ 241369 w 258194"/>
              <a:gd name="connsiteY46" fmla="*/ 257188 h 258201"/>
              <a:gd name="connsiteX47" fmla="*/ 240044 w 258194"/>
              <a:gd name="connsiteY47" fmla="*/ 258201 h 258201"/>
              <a:gd name="connsiteX48" fmla="*/ 18157 w 258194"/>
              <a:gd name="connsiteY48" fmla="*/ 258201 h 258201"/>
              <a:gd name="connsiteX49" fmla="*/ 16831 w 258194"/>
              <a:gd name="connsiteY49" fmla="*/ 257188 h 258201"/>
              <a:gd name="connsiteX50" fmla="*/ 1012 w 258194"/>
              <a:gd name="connsiteY50" fmla="*/ 241376 h 258201"/>
              <a:gd name="connsiteX51" fmla="*/ 0 w 258194"/>
              <a:gd name="connsiteY51" fmla="*/ 240044 h 258201"/>
              <a:gd name="connsiteX52" fmla="*/ 0 w 258194"/>
              <a:gd name="connsiteY52" fmla="*/ 18150 h 258201"/>
              <a:gd name="connsiteX53" fmla="*/ 1006 w 258194"/>
              <a:gd name="connsiteY53" fmla="*/ 16825 h 258201"/>
              <a:gd name="connsiteX54" fmla="*/ 16825 w 258194"/>
              <a:gd name="connsiteY54" fmla="*/ 1006 h 258201"/>
              <a:gd name="connsiteX55" fmla="*/ 18150 w 258194"/>
              <a:gd name="connsiteY55" fmla="*/ 0 h 25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8194" h="258201">
                <a:moveTo>
                  <a:pt x="45887" y="94832"/>
                </a:moveTo>
                <a:cubicBezTo>
                  <a:pt x="39840" y="94832"/>
                  <a:pt x="37312" y="97320"/>
                  <a:pt x="37312" y="103408"/>
                </a:cubicBezTo>
                <a:cubicBezTo>
                  <a:pt x="37312" y="142718"/>
                  <a:pt x="37312" y="182027"/>
                  <a:pt x="37312" y="221344"/>
                </a:cubicBezTo>
                <a:cubicBezTo>
                  <a:pt x="37312" y="227269"/>
                  <a:pt x="39799" y="229763"/>
                  <a:pt x="45745" y="229777"/>
                </a:cubicBezTo>
                <a:cubicBezTo>
                  <a:pt x="54150" y="229797"/>
                  <a:pt x="62556" y="229797"/>
                  <a:pt x="70968" y="229777"/>
                </a:cubicBezTo>
                <a:cubicBezTo>
                  <a:pt x="77627" y="229777"/>
                  <a:pt x="79863" y="227527"/>
                  <a:pt x="79863" y="220834"/>
                </a:cubicBezTo>
                <a:cubicBezTo>
                  <a:pt x="79876" y="201346"/>
                  <a:pt x="79883" y="181851"/>
                  <a:pt x="79876" y="162363"/>
                </a:cubicBezTo>
                <a:cubicBezTo>
                  <a:pt x="79876" y="142623"/>
                  <a:pt x="79876" y="122883"/>
                  <a:pt x="79876" y="103136"/>
                </a:cubicBezTo>
                <a:cubicBezTo>
                  <a:pt x="79876" y="97333"/>
                  <a:pt x="77356" y="94840"/>
                  <a:pt x="71614" y="94832"/>
                </a:cubicBezTo>
                <a:cubicBezTo>
                  <a:pt x="63045" y="94832"/>
                  <a:pt x="54470" y="94832"/>
                  <a:pt x="45887" y="94832"/>
                </a:cubicBezTo>
                <a:close/>
                <a:moveTo>
                  <a:pt x="171617" y="93535"/>
                </a:moveTo>
                <a:cubicBezTo>
                  <a:pt x="164686" y="94432"/>
                  <a:pt x="158197" y="96511"/>
                  <a:pt x="152374" y="100466"/>
                </a:cubicBezTo>
                <a:cubicBezTo>
                  <a:pt x="148317" y="103231"/>
                  <a:pt x="145076" y="106826"/>
                  <a:pt x="141630" y="110556"/>
                </a:cubicBezTo>
                <a:cubicBezTo>
                  <a:pt x="141630" y="107798"/>
                  <a:pt x="141630" y="105046"/>
                  <a:pt x="141630" y="102287"/>
                </a:cubicBezTo>
                <a:cubicBezTo>
                  <a:pt x="141583" y="97394"/>
                  <a:pt x="139055" y="94846"/>
                  <a:pt x="134156" y="94832"/>
                </a:cubicBezTo>
                <a:cubicBezTo>
                  <a:pt x="125078" y="94812"/>
                  <a:pt x="115999" y="94812"/>
                  <a:pt x="106921" y="94832"/>
                </a:cubicBezTo>
                <a:cubicBezTo>
                  <a:pt x="101512" y="94832"/>
                  <a:pt x="99025" y="97265"/>
                  <a:pt x="99025" y="102627"/>
                </a:cubicBezTo>
                <a:cubicBezTo>
                  <a:pt x="99025" y="142378"/>
                  <a:pt x="99025" y="182129"/>
                  <a:pt x="99025" y="221888"/>
                </a:cubicBezTo>
                <a:cubicBezTo>
                  <a:pt x="99025" y="227330"/>
                  <a:pt x="101431" y="229750"/>
                  <a:pt x="106833" y="229770"/>
                </a:cubicBezTo>
                <a:cubicBezTo>
                  <a:pt x="115659" y="229790"/>
                  <a:pt x="124480" y="229790"/>
                  <a:pt x="133306" y="229770"/>
                </a:cubicBezTo>
                <a:cubicBezTo>
                  <a:pt x="139402" y="229770"/>
                  <a:pt x="141624" y="227514"/>
                  <a:pt x="141630" y="221391"/>
                </a:cubicBezTo>
                <a:cubicBezTo>
                  <a:pt x="141630" y="200802"/>
                  <a:pt x="141549" y="180206"/>
                  <a:pt x="141671" y="159617"/>
                </a:cubicBezTo>
                <a:cubicBezTo>
                  <a:pt x="141719" y="151286"/>
                  <a:pt x="143981" y="143567"/>
                  <a:pt x="149085" y="136786"/>
                </a:cubicBezTo>
                <a:cubicBezTo>
                  <a:pt x="156919" y="126376"/>
                  <a:pt x="178983" y="125900"/>
                  <a:pt x="184902" y="142412"/>
                </a:cubicBezTo>
                <a:cubicBezTo>
                  <a:pt x="186743" y="147739"/>
                  <a:pt x="187647" y="153345"/>
                  <a:pt x="187579" y="158985"/>
                </a:cubicBezTo>
                <a:cubicBezTo>
                  <a:pt x="187633" y="180077"/>
                  <a:pt x="187579" y="201176"/>
                  <a:pt x="187579" y="222268"/>
                </a:cubicBezTo>
                <a:cubicBezTo>
                  <a:pt x="187579" y="227242"/>
                  <a:pt x="189984" y="229729"/>
                  <a:pt x="194952" y="229750"/>
                </a:cubicBezTo>
                <a:cubicBezTo>
                  <a:pt x="204533" y="229797"/>
                  <a:pt x="214114" y="229797"/>
                  <a:pt x="223702" y="229750"/>
                </a:cubicBezTo>
                <a:cubicBezTo>
                  <a:pt x="228676" y="229750"/>
                  <a:pt x="231074" y="227276"/>
                  <a:pt x="231074" y="222282"/>
                </a:cubicBezTo>
                <a:cubicBezTo>
                  <a:pt x="231074" y="199837"/>
                  <a:pt x="231156" y="177387"/>
                  <a:pt x="230966" y="154956"/>
                </a:cubicBezTo>
                <a:cubicBezTo>
                  <a:pt x="230864" y="143166"/>
                  <a:pt x="229811" y="131452"/>
                  <a:pt x="225414" y="120321"/>
                </a:cubicBezTo>
                <a:cubicBezTo>
                  <a:pt x="220433" y="107709"/>
                  <a:pt x="211878" y="98842"/>
                  <a:pt x="198594" y="95050"/>
                </a:cubicBezTo>
                <a:cubicBezTo>
                  <a:pt x="189726" y="92522"/>
                  <a:pt x="180702" y="92359"/>
                  <a:pt x="171617" y="93535"/>
                </a:cubicBezTo>
                <a:close/>
                <a:moveTo>
                  <a:pt x="58560" y="28465"/>
                </a:moveTo>
                <a:cubicBezTo>
                  <a:pt x="43400" y="28513"/>
                  <a:pt x="31149" y="40846"/>
                  <a:pt x="31203" y="56005"/>
                </a:cubicBezTo>
                <a:cubicBezTo>
                  <a:pt x="31203" y="56046"/>
                  <a:pt x="31203" y="56087"/>
                  <a:pt x="31203" y="56128"/>
                </a:cubicBezTo>
                <a:cubicBezTo>
                  <a:pt x="31332" y="71233"/>
                  <a:pt x="43638" y="83403"/>
                  <a:pt x="58744" y="83369"/>
                </a:cubicBezTo>
                <a:cubicBezTo>
                  <a:pt x="73904" y="83322"/>
                  <a:pt x="86155" y="70989"/>
                  <a:pt x="86101" y="55829"/>
                </a:cubicBezTo>
                <a:cubicBezTo>
                  <a:pt x="86053" y="40662"/>
                  <a:pt x="73720" y="28417"/>
                  <a:pt x="58560" y="28465"/>
                </a:cubicBezTo>
                <a:close/>
                <a:moveTo>
                  <a:pt x="18150" y="0"/>
                </a:moveTo>
                <a:lnTo>
                  <a:pt x="240044" y="0"/>
                </a:lnTo>
                <a:cubicBezTo>
                  <a:pt x="239996" y="965"/>
                  <a:pt x="240839" y="843"/>
                  <a:pt x="241369" y="1006"/>
                </a:cubicBezTo>
                <a:cubicBezTo>
                  <a:pt x="249387" y="3540"/>
                  <a:pt x="254653" y="8813"/>
                  <a:pt x="257188" y="16825"/>
                </a:cubicBezTo>
                <a:cubicBezTo>
                  <a:pt x="257358" y="17355"/>
                  <a:pt x="257229" y="18198"/>
                  <a:pt x="258194" y="18150"/>
                </a:cubicBezTo>
                <a:lnTo>
                  <a:pt x="258194" y="240044"/>
                </a:lnTo>
                <a:cubicBezTo>
                  <a:pt x="257222" y="240003"/>
                  <a:pt x="257351" y="240846"/>
                  <a:pt x="257188" y="241376"/>
                </a:cubicBezTo>
                <a:cubicBezTo>
                  <a:pt x="254647" y="249394"/>
                  <a:pt x="249380" y="254661"/>
                  <a:pt x="241369" y="257188"/>
                </a:cubicBezTo>
                <a:cubicBezTo>
                  <a:pt x="240866" y="257358"/>
                  <a:pt x="239996" y="257236"/>
                  <a:pt x="240044" y="258201"/>
                </a:cubicBezTo>
                <a:lnTo>
                  <a:pt x="18157" y="258201"/>
                </a:lnTo>
                <a:cubicBezTo>
                  <a:pt x="18197" y="257229"/>
                  <a:pt x="17361" y="257358"/>
                  <a:pt x="16831" y="257188"/>
                </a:cubicBezTo>
                <a:cubicBezTo>
                  <a:pt x="8813" y="254653"/>
                  <a:pt x="3540" y="249380"/>
                  <a:pt x="1012" y="241376"/>
                </a:cubicBezTo>
                <a:cubicBezTo>
                  <a:pt x="843" y="240860"/>
                  <a:pt x="972" y="240003"/>
                  <a:pt x="0" y="240044"/>
                </a:cubicBezTo>
                <a:lnTo>
                  <a:pt x="0" y="18150"/>
                </a:lnTo>
                <a:cubicBezTo>
                  <a:pt x="972" y="18198"/>
                  <a:pt x="843" y="17355"/>
                  <a:pt x="1006" y="16825"/>
                </a:cubicBezTo>
                <a:cubicBezTo>
                  <a:pt x="3547" y="8807"/>
                  <a:pt x="8813" y="3534"/>
                  <a:pt x="16825" y="1006"/>
                </a:cubicBezTo>
                <a:cubicBezTo>
                  <a:pt x="17355" y="836"/>
                  <a:pt x="18197" y="965"/>
                  <a:pt x="18150"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30" name="Text Placeholder 29">
            <a:extLst>
              <a:ext uri="{FF2B5EF4-FFF2-40B4-BE49-F238E27FC236}">
                <a16:creationId xmlns:a16="http://schemas.microsoft.com/office/drawing/2014/main" id="{AAF70255-159E-4A2A-9499-827B8744C601}"/>
              </a:ext>
            </a:extLst>
          </p:cNvPr>
          <p:cNvSpPr>
            <a:spLocks noGrp="1"/>
          </p:cNvSpPr>
          <p:nvPr>
            <p:ph type="body" sz="quarter" idx="24" hasCustomPrompt="1"/>
          </p:nvPr>
        </p:nvSpPr>
        <p:spPr>
          <a:xfrm>
            <a:off x="4807957" y="4826348"/>
            <a:ext cx="295956" cy="207384"/>
          </a:xfrm>
          <a:custGeom>
            <a:avLst/>
            <a:gdLst>
              <a:gd name="connsiteX0" fmla="*/ 118814 w 295956"/>
              <a:gd name="connsiteY0" fmla="*/ 60487 h 207384"/>
              <a:gd name="connsiteX1" fmla="*/ 118814 w 295956"/>
              <a:gd name="connsiteY1" fmla="*/ 147977 h 207384"/>
              <a:gd name="connsiteX2" fmla="*/ 195503 w 295956"/>
              <a:gd name="connsiteY2" fmla="*/ 104772 h 207384"/>
              <a:gd name="connsiteX3" fmla="*/ 147978 w 295956"/>
              <a:gd name="connsiteY3" fmla="*/ 0 h 207384"/>
              <a:gd name="connsiteX4" fmla="*/ 263551 w 295956"/>
              <a:gd name="connsiteY4" fmla="*/ 6480 h 207384"/>
              <a:gd name="connsiteX5" fmla="*/ 289475 w 295956"/>
              <a:gd name="connsiteY5" fmla="*/ 32403 h 207384"/>
              <a:gd name="connsiteX6" fmla="*/ 295956 w 295956"/>
              <a:gd name="connsiteY6" fmla="*/ 103692 h 207384"/>
              <a:gd name="connsiteX7" fmla="*/ 289475 w 295956"/>
              <a:gd name="connsiteY7" fmla="*/ 174980 h 207384"/>
              <a:gd name="connsiteX8" fmla="*/ 263551 w 295956"/>
              <a:gd name="connsiteY8" fmla="*/ 200903 h 207384"/>
              <a:gd name="connsiteX9" fmla="*/ 147978 w 295956"/>
              <a:gd name="connsiteY9" fmla="*/ 207384 h 207384"/>
              <a:gd name="connsiteX10" fmla="*/ 32404 w 295956"/>
              <a:gd name="connsiteY10" fmla="*/ 200903 h 207384"/>
              <a:gd name="connsiteX11" fmla="*/ 6480 w 295956"/>
              <a:gd name="connsiteY11" fmla="*/ 174980 h 207384"/>
              <a:gd name="connsiteX12" fmla="*/ 0 w 295956"/>
              <a:gd name="connsiteY12" fmla="*/ 103692 h 207384"/>
              <a:gd name="connsiteX13" fmla="*/ 6480 w 295956"/>
              <a:gd name="connsiteY13" fmla="*/ 32403 h 207384"/>
              <a:gd name="connsiteX14" fmla="*/ 32404 w 295956"/>
              <a:gd name="connsiteY14" fmla="*/ 6480 h 207384"/>
              <a:gd name="connsiteX15" fmla="*/ 147978 w 295956"/>
              <a:gd name="connsiteY15" fmla="*/ 0 h 20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5956" h="207384">
                <a:moveTo>
                  <a:pt x="118814" y="60487"/>
                </a:moveTo>
                <a:lnTo>
                  <a:pt x="118814" y="147977"/>
                </a:lnTo>
                <a:lnTo>
                  <a:pt x="195503" y="104772"/>
                </a:lnTo>
                <a:close/>
                <a:moveTo>
                  <a:pt x="147978" y="0"/>
                </a:moveTo>
                <a:cubicBezTo>
                  <a:pt x="147978" y="0"/>
                  <a:pt x="240868" y="0"/>
                  <a:pt x="263551" y="6480"/>
                </a:cubicBezTo>
                <a:cubicBezTo>
                  <a:pt x="276512" y="9721"/>
                  <a:pt x="286234" y="19442"/>
                  <a:pt x="289475" y="32403"/>
                </a:cubicBezTo>
                <a:cubicBezTo>
                  <a:pt x="295956" y="55086"/>
                  <a:pt x="295956" y="103692"/>
                  <a:pt x="295956" y="103692"/>
                </a:cubicBezTo>
                <a:cubicBezTo>
                  <a:pt x="295956" y="103692"/>
                  <a:pt x="295956" y="152297"/>
                  <a:pt x="289475" y="174980"/>
                </a:cubicBezTo>
                <a:cubicBezTo>
                  <a:pt x="286234" y="187941"/>
                  <a:pt x="276512" y="197662"/>
                  <a:pt x="263551" y="200903"/>
                </a:cubicBezTo>
                <a:cubicBezTo>
                  <a:pt x="239789" y="207384"/>
                  <a:pt x="147978" y="207384"/>
                  <a:pt x="147978" y="207384"/>
                </a:cubicBezTo>
                <a:cubicBezTo>
                  <a:pt x="147978" y="207384"/>
                  <a:pt x="55086" y="207384"/>
                  <a:pt x="32404" y="200903"/>
                </a:cubicBezTo>
                <a:cubicBezTo>
                  <a:pt x="19442" y="197662"/>
                  <a:pt x="9721" y="187941"/>
                  <a:pt x="6480" y="174980"/>
                </a:cubicBezTo>
                <a:cubicBezTo>
                  <a:pt x="0" y="152297"/>
                  <a:pt x="0" y="103692"/>
                  <a:pt x="0" y="103692"/>
                </a:cubicBezTo>
                <a:cubicBezTo>
                  <a:pt x="0" y="103692"/>
                  <a:pt x="0" y="55086"/>
                  <a:pt x="6480" y="32403"/>
                </a:cubicBezTo>
                <a:cubicBezTo>
                  <a:pt x="9721" y="19442"/>
                  <a:pt x="19442" y="9721"/>
                  <a:pt x="32404" y="6480"/>
                </a:cubicBezTo>
                <a:cubicBezTo>
                  <a:pt x="56166" y="0"/>
                  <a:pt x="147978" y="0"/>
                  <a:pt x="147978"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6" name="Text Placeholder 5">
            <a:extLst>
              <a:ext uri="{FF2B5EF4-FFF2-40B4-BE49-F238E27FC236}">
                <a16:creationId xmlns:a16="http://schemas.microsoft.com/office/drawing/2014/main" id="{49CA893B-E6B7-B8EF-95BC-43DF61BAD720}"/>
              </a:ext>
            </a:extLst>
          </p:cNvPr>
          <p:cNvSpPr txBox="1">
            <a:spLocks/>
          </p:cNvSpPr>
          <p:nvPr userDrawn="1"/>
        </p:nvSpPr>
        <p:spPr bwMode="white">
          <a:xfrm>
            <a:off x="2714281" y="5367438"/>
            <a:ext cx="814325" cy="123111"/>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800" dirty="0"/>
              <a:t>CRICOS 00025B</a:t>
            </a:r>
            <a:endParaRPr lang="en-US" sz="800" dirty="0"/>
          </a:p>
        </p:txBody>
      </p:sp>
      <p:pic>
        <p:nvPicPr>
          <p:cNvPr id="17" name="Picture 16">
            <a:extLst>
              <a:ext uri="{FF2B5EF4-FFF2-40B4-BE49-F238E27FC236}">
                <a16:creationId xmlns:a16="http://schemas.microsoft.com/office/drawing/2014/main" id="{9BDA1BC6-57D4-AB05-9DAA-6A724E33FFE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
        <p:nvSpPr>
          <p:cNvPr id="2" name="Text Placeholder 5">
            <a:extLst>
              <a:ext uri="{FF2B5EF4-FFF2-40B4-BE49-F238E27FC236}">
                <a16:creationId xmlns:a16="http://schemas.microsoft.com/office/drawing/2014/main" id="{7E7DBE68-C9B2-5E04-9759-B580B9B9B6F9}"/>
              </a:ext>
            </a:extLst>
          </p:cNvPr>
          <p:cNvSpPr txBox="1">
            <a:spLocks/>
          </p:cNvSpPr>
          <p:nvPr userDrawn="1"/>
        </p:nvSpPr>
        <p:spPr bwMode="white">
          <a:xfrm>
            <a:off x="2711606" y="5313782"/>
            <a:ext cx="1785745" cy="123111"/>
          </a:xfrm>
          <a:prstGeom prst="rect">
            <a:avLst/>
          </a:prstGeom>
        </p:spPr>
        <p:txBody>
          <a:bodyPr vert="horz" wrap="none" lIns="0" tIns="0" rIns="0" bIns="0" rtlCol="0" anchor="t">
            <a:spAutoFit/>
          </a:bodyPr>
          <a:lst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0" kern="1200" spc="0" baseline="0" dirty="0" smtClean="0">
                <a:solidFill>
                  <a:schemeClr val="bg1"/>
                </a:solidFill>
                <a:latin typeface="+mn-lt"/>
                <a:ea typeface="+mj-ea"/>
                <a:cs typeface="+mj-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AU" sz="800" dirty="0"/>
              <a:t>CRICOS 00025B • TEQSA PRV12080 </a:t>
            </a:r>
          </a:p>
        </p:txBody>
      </p:sp>
    </p:spTree>
    <p:extLst>
      <p:ext uri="{BB962C8B-B14F-4D97-AF65-F5344CB8AC3E}">
        <p14:creationId xmlns:p14="http://schemas.microsoft.com/office/powerpoint/2010/main" val="59201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716082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gradFill flip="none" rotWithShape="1">
          <a:gsLst>
            <a:gs pos="38000">
              <a:schemeClr val="accent1"/>
            </a:gs>
            <a:gs pos="0">
              <a:schemeClr val="accent2"/>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C178-F6DC-4C1C-8A0F-8DAECF5E36F8}"/>
              </a:ext>
            </a:extLst>
          </p:cNvPr>
          <p:cNvSpPr>
            <a:spLocks noGrp="1"/>
          </p:cNvSpPr>
          <p:nvPr>
            <p:ph type="title" hasCustomPrompt="1"/>
          </p:nvPr>
        </p:nvSpPr>
        <p:spPr>
          <a:xfrm>
            <a:off x="695325" y="763200"/>
            <a:ext cx="10801350" cy="664797"/>
          </a:xfrm>
        </p:spPr>
        <p:txBody>
          <a:bodyPr vert="horz" wrap="square" lIns="0" tIns="0" rIns="0" bIns="0" rtlCol="0" anchor="t">
            <a:spAutoFit/>
          </a:bodyPr>
          <a:lstStyle>
            <a:lvl1pPr>
              <a:defRPr lang="en-AU" sz="5400" spc="0" baseline="0" dirty="0">
                <a:solidFill>
                  <a:schemeClr val="bg1"/>
                </a:solidFill>
              </a:defRPr>
            </a:lvl1pPr>
          </a:lstStyle>
          <a:p>
            <a:pPr marL="12700" lvl="0">
              <a:lnSpc>
                <a:spcPct val="80000"/>
              </a:lnSpc>
              <a:spcBef>
                <a:spcPts val="100"/>
              </a:spcBef>
            </a:pPr>
            <a:r>
              <a:rPr lang="en-US" dirty="0"/>
              <a:t>Contents</a:t>
            </a:r>
          </a:p>
        </p:txBody>
      </p:sp>
      <p:sp>
        <p:nvSpPr>
          <p:cNvPr id="3" name="Footer Placeholder 2">
            <a:extLst>
              <a:ext uri="{FF2B5EF4-FFF2-40B4-BE49-F238E27FC236}">
                <a16:creationId xmlns:a16="http://schemas.microsoft.com/office/drawing/2014/main" id="{AA07A89A-CD46-42F0-9B36-FC3C3F995786}"/>
              </a:ext>
            </a:extLst>
          </p:cNvPr>
          <p:cNvSpPr>
            <a:spLocks noGrp="1"/>
          </p:cNvSpPr>
          <p:nvPr>
            <p:ph type="ftr" sz="quarter" idx="10"/>
          </p:nvPr>
        </p:nvSpPr>
        <p:spPr>
          <a:xfrm>
            <a:off x="695326" y="6526800"/>
            <a:ext cx="3360109" cy="144000"/>
          </a:xfrm>
        </p:spPr>
        <p:txBody>
          <a:bodyPr/>
          <a:lstStyle>
            <a:lvl1pPr>
              <a:defRPr>
                <a:solidFill>
                  <a:schemeClr val="bg1"/>
                </a:solidFill>
              </a:defRPr>
            </a:lvl1pPr>
          </a:lstStyle>
          <a:p>
            <a:endParaRPr lang="en-AU" dirty="0"/>
          </a:p>
        </p:txBody>
      </p:sp>
      <p:sp>
        <p:nvSpPr>
          <p:cNvPr id="4" name="Slide Number Placeholder 3">
            <a:extLst>
              <a:ext uri="{FF2B5EF4-FFF2-40B4-BE49-F238E27FC236}">
                <a16:creationId xmlns:a16="http://schemas.microsoft.com/office/drawing/2014/main" id="{B3A60075-4FD5-4917-9451-8EC631DECFE5}"/>
              </a:ext>
            </a:extLst>
          </p:cNvPr>
          <p:cNvSpPr>
            <a:spLocks noGrp="1"/>
          </p:cNvSpPr>
          <p:nvPr>
            <p:ph type="sldNum" sz="quarter" idx="11"/>
          </p:nvPr>
        </p:nvSpPr>
        <p:spPr>
          <a:xfrm>
            <a:off x="11208568" y="6526800"/>
            <a:ext cx="288032" cy="144000"/>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14" name="Content Placeholder 12">
            <a:extLst>
              <a:ext uri="{FF2B5EF4-FFF2-40B4-BE49-F238E27FC236}">
                <a16:creationId xmlns:a16="http://schemas.microsoft.com/office/drawing/2014/main" id="{16D860FF-5915-48B3-96B5-BDDDACDE2D92}"/>
              </a:ext>
            </a:extLst>
          </p:cNvPr>
          <p:cNvSpPr>
            <a:spLocks noGrp="1"/>
          </p:cNvSpPr>
          <p:nvPr>
            <p:ph sz="quarter" idx="12" hasCustomPrompt="1"/>
          </p:nvPr>
        </p:nvSpPr>
        <p:spPr>
          <a:xfrm>
            <a:off x="688479" y="19855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17" name="Text Placeholder 15">
            <a:extLst>
              <a:ext uri="{FF2B5EF4-FFF2-40B4-BE49-F238E27FC236}">
                <a16:creationId xmlns:a16="http://schemas.microsoft.com/office/drawing/2014/main" id="{F52728D9-330E-4A47-BE87-2C464601F5D4}"/>
              </a:ext>
            </a:extLst>
          </p:cNvPr>
          <p:cNvSpPr>
            <a:spLocks noGrp="1"/>
          </p:cNvSpPr>
          <p:nvPr>
            <p:ph type="body" sz="quarter" idx="13" hasCustomPrompt="1"/>
          </p:nvPr>
        </p:nvSpPr>
        <p:spPr>
          <a:xfrm>
            <a:off x="1120603" y="20767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19" name="Text Placeholder 15">
            <a:extLst>
              <a:ext uri="{FF2B5EF4-FFF2-40B4-BE49-F238E27FC236}">
                <a16:creationId xmlns:a16="http://schemas.microsoft.com/office/drawing/2014/main" id="{33D519AF-5E53-4F24-9084-2ECF7327DF8B}"/>
              </a:ext>
            </a:extLst>
          </p:cNvPr>
          <p:cNvSpPr>
            <a:spLocks noGrp="1"/>
          </p:cNvSpPr>
          <p:nvPr>
            <p:ph type="body" sz="quarter" idx="14" hasCustomPrompt="1"/>
          </p:nvPr>
        </p:nvSpPr>
        <p:spPr>
          <a:xfrm>
            <a:off x="1120603" y="24076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22" name="Text Placeholder 20">
            <a:extLst>
              <a:ext uri="{FF2B5EF4-FFF2-40B4-BE49-F238E27FC236}">
                <a16:creationId xmlns:a16="http://schemas.microsoft.com/office/drawing/2014/main" id="{6D75C5FE-6A47-48B9-A0B4-91C77A88F005}"/>
              </a:ext>
            </a:extLst>
          </p:cNvPr>
          <p:cNvSpPr>
            <a:spLocks noGrp="1"/>
          </p:cNvSpPr>
          <p:nvPr>
            <p:ph type="body" sz="quarter" idx="15" hasCustomPrompt="1"/>
          </p:nvPr>
        </p:nvSpPr>
        <p:spPr>
          <a:xfrm>
            <a:off x="1141874" y="28688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23" name="Content Placeholder 12">
            <a:extLst>
              <a:ext uri="{FF2B5EF4-FFF2-40B4-BE49-F238E27FC236}">
                <a16:creationId xmlns:a16="http://schemas.microsoft.com/office/drawing/2014/main" id="{33D7B8C2-1ACD-4312-8BB3-841697FC26BA}"/>
              </a:ext>
            </a:extLst>
          </p:cNvPr>
          <p:cNvSpPr>
            <a:spLocks noGrp="1"/>
          </p:cNvSpPr>
          <p:nvPr>
            <p:ph sz="quarter" idx="16" hasCustomPrompt="1"/>
          </p:nvPr>
        </p:nvSpPr>
        <p:spPr>
          <a:xfrm>
            <a:off x="4559418" y="19855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24" name="Text Placeholder 15">
            <a:extLst>
              <a:ext uri="{FF2B5EF4-FFF2-40B4-BE49-F238E27FC236}">
                <a16:creationId xmlns:a16="http://schemas.microsoft.com/office/drawing/2014/main" id="{67C8792C-10BA-48BD-91FF-8BB0072B6AB5}"/>
              </a:ext>
            </a:extLst>
          </p:cNvPr>
          <p:cNvSpPr>
            <a:spLocks noGrp="1"/>
          </p:cNvSpPr>
          <p:nvPr>
            <p:ph type="body" sz="quarter" idx="17" hasCustomPrompt="1"/>
          </p:nvPr>
        </p:nvSpPr>
        <p:spPr>
          <a:xfrm>
            <a:off x="4980449" y="20767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25" name="Text Placeholder 15">
            <a:extLst>
              <a:ext uri="{FF2B5EF4-FFF2-40B4-BE49-F238E27FC236}">
                <a16:creationId xmlns:a16="http://schemas.microsoft.com/office/drawing/2014/main" id="{494265EF-BC1F-4AB5-88E0-D2CC95870C61}"/>
              </a:ext>
            </a:extLst>
          </p:cNvPr>
          <p:cNvSpPr>
            <a:spLocks noGrp="1"/>
          </p:cNvSpPr>
          <p:nvPr>
            <p:ph type="body" sz="quarter" idx="18" hasCustomPrompt="1"/>
          </p:nvPr>
        </p:nvSpPr>
        <p:spPr>
          <a:xfrm>
            <a:off x="4980449" y="24076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26" name="Text Placeholder 20">
            <a:extLst>
              <a:ext uri="{FF2B5EF4-FFF2-40B4-BE49-F238E27FC236}">
                <a16:creationId xmlns:a16="http://schemas.microsoft.com/office/drawing/2014/main" id="{DC9F8E9D-A5AE-4007-AFF1-906BE27AA1B1}"/>
              </a:ext>
            </a:extLst>
          </p:cNvPr>
          <p:cNvSpPr>
            <a:spLocks noGrp="1"/>
          </p:cNvSpPr>
          <p:nvPr>
            <p:ph type="body" sz="quarter" idx="19" hasCustomPrompt="1"/>
          </p:nvPr>
        </p:nvSpPr>
        <p:spPr>
          <a:xfrm>
            <a:off x="4980449" y="28688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27" name="Content Placeholder 12">
            <a:extLst>
              <a:ext uri="{FF2B5EF4-FFF2-40B4-BE49-F238E27FC236}">
                <a16:creationId xmlns:a16="http://schemas.microsoft.com/office/drawing/2014/main" id="{90AC9C95-FAAF-44D7-AEB3-55A9BA4075C1}"/>
              </a:ext>
            </a:extLst>
          </p:cNvPr>
          <p:cNvSpPr>
            <a:spLocks noGrp="1"/>
          </p:cNvSpPr>
          <p:nvPr>
            <p:ph sz="quarter" idx="20" hasCustomPrompt="1"/>
          </p:nvPr>
        </p:nvSpPr>
        <p:spPr>
          <a:xfrm>
            <a:off x="8365629" y="19855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28" name="Text Placeholder 15">
            <a:extLst>
              <a:ext uri="{FF2B5EF4-FFF2-40B4-BE49-F238E27FC236}">
                <a16:creationId xmlns:a16="http://schemas.microsoft.com/office/drawing/2014/main" id="{C07D5366-0884-4D47-8F5E-DD26E47DD270}"/>
              </a:ext>
            </a:extLst>
          </p:cNvPr>
          <p:cNvSpPr>
            <a:spLocks noGrp="1"/>
          </p:cNvSpPr>
          <p:nvPr>
            <p:ph type="body" sz="quarter" idx="21" hasCustomPrompt="1"/>
          </p:nvPr>
        </p:nvSpPr>
        <p:spPr>
          <a:xfrm>
            <a:off x="8797753" y="20767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29" name="Text Placeholder 15">
            <a:extLst>
              <a:ext uri="{FF2B5EF4-FFF2-40B4-BE49-F238E27FC236}">
                <a16:creationId xmlns:a16="http://schemas.microsoft.com/office/drawing/2014/main" id="{C83CABAB-7230-4828-B1F7-E11FB1176D9A}"/>
              </a:ext>
            </a:extLst>
          </p:cNvPr>
          <p:cNvSpPr>
            <a:spLocks noGrp="1"/>
          </p:cNvSpPr>
          <p:nvPr>
            <p:ph type="body" sz="quarter" idx="22" hasCustomPrompt="1"/>
          </p:nvPr>
        </p:nvSpPr>
        <p:spPr>
          <a:xfrm>
            <a:off x="8797753" y="24076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30" name="Text Placeholder 20">
            <a:extLst>
              <a:ext uri="{FF2B5EF4-FFF2-40B4-BE49-F238E27FC236}">
                <a16:creationId xmlns:a16="http://schemas.microsoft.com/office/drawing/2014/main" id="{0B955060-0E65-456F-85F2-CD9B3DBD9B97}"/>
              </a:ext>
            </a:extLst>
          </p:cNvPr>
          <p:cNvSpPr>
            <a:spLocks noGrp="1"/>
          </p:cNvSpPr>
          <p:nvPr>
            <p:ph type="body" sz="quarter" idx="23" hasCustomPrompt="1"/>
          </p:nvPr>
        </p:nvSpPr>
        <p:spPr>
          <a:xfrm>
            <a:off x="8819024" y="28688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32" name="Content Placeholder 12">
            <a:extLst>
              <a:ext uri="{FF2B5EF4-FFF2-40B4-BE49-F238E27FC236}">
                <a16:creationId xmlns:a16="http://schemas.microsoft.com/office/drawing/2014/main" id="{2A4F6196-3D0F-4BE0-BD3B-C9E36BBF744E}"/>
              </a:ext>
            </a:extLst>
          </p:cNvPr>
          <p:cNvSpPr>
            <a:spLocks noGrp="1"/>
          </p:cNvSpPr>
          <p:nvPr>
            <p:ph sz="quarter" idx="24" hasCustomPrompt="1"/>
          </p:nvPr>
        </p:nvSpPr>
        <p:spPr>
          <a:xfrm>
            <a:off x="688479" y="34079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33" name="Text Placeholder 15">
            <a:extLst>
              <a:ext uri="{FF2B5EF4-FFF2-40B4-BE49-F238E27FC236}">
                <a16:creationId xmlns:a16="http://schemas.microsoft.com/office/drawing/2014/main" id="{15E2C50B-2DC6-47F9-8D16-3E43EFD224D6}"/>
              </a:ext>
            </a:extLst>
          </p:cNvPr>
          <p:cNvSpPr>
            <a:spLocks noGrp="1"/>
          </p:cNvSpPr>
          <p:nvPr>
            <p:ph type="body" sz="quarter" idx="25" hasCustomPrompt="1"/>
          </p:nvPr>
        </p:nvSpPr>
        <p:spPr>
          <a:xfrm>
            <a:off x="1120603" y="34991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34" name="Text Placeholder 15">
            <a:extLst>
              <a:ext uri="{FF2B5EF4-FFF2-40B4-BE49-F238E27FC236}">
                <a16:creationId xmlns:a16="http://schemas.microsoft.com/office/drawing/2014/main" id="{D86CC074-C4DF-413B-ACFC-9E921389EBFD}"/>
              </a:ext>
            </a:extLst>
          </p:cNvPr>
          <p:cNvSpPr>
            <a:spLocks noGrp="1"/>
          </p:cNvSpPr>
          <p:nvPr>
            <p:ph type="body" sz="quarter" idx="26" hasCustomPrompt="1"/>
          </p:nvPr>
        </p:nvSpPr>
        <p:spPr>
          <a:xfrm>
            <a:off x="1120603" y="38300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35" name="Text Placeholder 20">
            <a:extLst>
              <a:ext uri="{FF2B5EF4-FFF2-40B4-BE49-F238E27FC236}">
                <a16:creationId xmlns:a16="http://schemas.microsoft.com/office/drawing/2014/main" id="{4DD3C6CB-D673-40EE-8AC2-EA848771B039}"/>
              </a:ext>
            </a:extLst>
          </p:cNvPr>
          <p:cNvSpPr>
            <a:spLocks noGrp="1"/>
          </p:cNvSpPr>
          <p:nvPr>
            <p:ph type="body" sz="quarter" idx="27" hasCustomPrompt="1"/>
          </p:nvPr>
        </p:nvSpPr>
        <p:spPr>
          <a:xfrm>
            <a:off x="1141874" y="42912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36" name="Content Placeholder 12">
            <a:extLst>
              <a:ext uri="{FF2B5EF4-FFF2-40B4-BE49-F238E27FC236}">
                <a16:creationId xmlns:a16="http://schemas.microsoft.com/office/drawing/2014/main" id="{E5BA1771-59AA-4B95-84C2-A2C23AE5557A}"/>
              </a:ext>
            </a:extLst>
          </p:cNvPr>
          <p:cNvSpPr>
            <a:spLocks noGrp="1"/>
          </p:cNvSpPr>
          <p:nvPr>
            <p:ph sz="quarter" idx="28" hasCustomPrompt="1"/>
          </p:nvPr>
        </p:nvSpPr>
        <p:spPr>
          <a:xfrm>
            <a:off x="4559418" y="34079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37" name="Text Placeholder 15">
            <a:extLst>
              <a:ext uri="{FF2B5EF4-FFF2-40B4-BE49-F238E27FC236}">
                <a16:creationId xmlns:a16="http://schemas.microsoft.com/office/drawing/2014/main" id="{3FC25C93-61F9-4858-8D53-31D7E13980FE}"/>
              </a:ext>
            </a:extLst>
          </p:cNvPr>
          <p:cNvSpPr>
            <a:spLocks noGrp="1"/>
          </p:cNvSpPr>
          <p:nvPr>
            <p:ph type="body" sz="quarter" idx="29" hasCustomPrompt="1"/>
          </p:nvPr>
        </p:nvSpPr>
        <p:spPr>
          <a:xfrm>
            <a:off x="4980449" y="34991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38" name="Text Placeholder 15">
            <a:extLst>
              <a:ext uri="{FF2B5EF4-FFF2-40B4-BE49-F238E27FC236}">
                <a16:creationId xmlns:a16="http://schemas.microsoft.com/office/drawing/2014/main" id="{7458C094-0FA6-4661-80B1-A1C24EF0BBEE}"/>
              </a:ext>
            </a:extLst>
          </p:cNvPr>
          <p:cNvSpPr>
            <a:spLocks noGrp="1"/>
          </p:cNvSpPr>
          <p:nvPr>
            <p:ph type="body" sz="quarter" idx="30" hasCustomPrompt="1"/>
          </p:nvPr>
        </p:nvSpPr>
        <p:spPr>
          <a:xfrm>
            <a:off x="4980449" y="38300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39" name="Text Placeholder 20">
            <a:extLst>
              <a:ext uri="{FF2B5EF4-FFF2-40B4-BE49-F238E27FC236}">
                <a16:creationId xmlns:a16="http://schemas.microsoft.com/office/drawing/2014/main" id="{33782FA8-9B6E-4664-B875-77934A49171A}"/>
              </a:ext>
            </a:extLst>
          </p:cNvPr>
          <p:cNvSpPr>
            <a:spLocks noGrp="1"/>
          </p:cNvSpPr>
          <p:nvPr>
            <p:ph type="body" sz="quarter" idx="31" hasCustomPrompt="1"/>
          </p:nvPr>
        </p:nvSpPr>
        <p:spPr>
          <a:xfrm>
            <a:off x="4980449" y="42912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40" name="Content Placeholder 12">
            <a:extLst>
              <a:ext uri="{FF2B5EF4-FFF2-40B4-BE49-F238E27FC236}">
                <a16:creationId xmlns:a16="http://schemas.microsoft.com/office/drawing/2014/main" id="{43ED1C2D-FB28-4009-ABB2-35B70129FE4D}"/>
              </a:ext>
            </a:extLst>
          </p:cNvPr>
          <p:cNvSpPr>
            <a:spLocks noGrp="1"/>
          </p:cNvSpPr>
          <p:nvPr>
            <p:ph sz="quarter" idx="32" hasCustomPrompt="1"/>
          </p:nvPr>
        </p:nvSpPr>
        <p:spPr>
          <a:xfrm>
            <a:off x="8365629" y="34079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41" name="Text Placeholder 15">
            <a:extLst>
              <a:ext uri="{FF2B5EF4-FFF2-40B4-BE49-F238E27FC236}">
                <a16:creationId xmlns:a16="http://schemas.microsoft.com/office/drawing/2014/main" id="{571D6157-5171-4A88-B293-E5785627E679}"/>
              </a:ext>
            </a:extLst>
          </p:cNvPr>
          <p:cNvSpPr>
            <a:spLocks noGrp="1"/>
          </p:cNvSpPr>
          <p:nvPr>
            <p:ph type="body" sz="quarter" idx="33" hasCustomPrompt="1"/>
          </p:nvPr>
        </p:nvSpPr>
        <p:spPr>
          <a:xfrm>
            <a:off x="8797753" y="34991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42" name="Text Placeholder 15">
            <a:extLst>
              <a:ext uri="{FF2B5EF4-FFF2-40B4-BE49-F238E27FC236}">
                <a16:creationId xmlns:a16="http://schemas.microsoft.com/office/drawing/2014/main" id="{1A0723DC-167A-473B-8982-DB2CD67B7878}"/>
              </a:ext>
            </a:extLst>
          </p:cNvPr>
          <p:cNvSpPr>
            <a:spLocks noGrp="1"/>
          </p:cNvSpPr>
          <p:nvPr>
            <p:ph type="body" sz="quarter" idx="34" hasCustomPrompt="1"/>
          </p:nvPr>
        </p:nvSpPr>
        <p:spPr>
          <a:xfrm>
            <a:off x="8797753" y="38300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43" name="Text Placeholder 20">
            <a:extLst>
              <a:ext uri="{FF2B5EF4-FFF2-40B4-BE49-F238E27FC236}">
                <a16:creationId xmlns:a16="http://schemas.microsoft.com/office/drawing/2014/main" id="{2FD5A5C2-3945-4278-8171-1CFA062D76CD}"/>
              </a:ext>
            </a:extLst>
          </p:cNvPr>
          <p:cNvSpPr>
            <a:spLocks noGrp="1"/>
          </p:cNvSpPr>
          <p:nvPr>
            <p:ph type="body" sz="quarter" idx="35" hasCustomPrompt="1"/>
          </p:nvPr>
        </p:nvSpPr>
        <p:spPr>
          <a:xfrm>
            <a:off x="8819024" y="42912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44" name="Content Placeholder 12">
            <a:extLst>
              <a:ext uri="{FF2B5EF4-FFF2-40B4-BE49-F238E27FC236}">
                <a16:creationId xmlns:a16="http://schemas.microsoft.com/office/drawing/2014/main" id="{3D7C1F14-FF83-4A5C-8785-0569A6264661}"/>
              </a:ext>
            </a:extLst>
          </p:cNvPr>
          <p:cNvSpPr>
            <a:spLocks noGrp="1"/>
          </p:cNvSpPr>
          <p:nvPr>
            <p:ph sz="quarter" idx="36" hasCustomPrompt="1"/>
          </p:nvPr>
        </p:nvSpPr>
        <p:spPr>
          <a:xfrm>
            <a:off x="688479" y="4569066"/>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45" name="Text Placeholder 15">
            <a:extLst>
              <a:ext uri="{FF2B5EF4-FFF2-40B4-BE49-F238E27FC236}">
                <a16:creationId xmlns:a16="http://schemas.microsoft.com/office/drawing/2014/main" id="{FBE7A19C-BA51-4BB3-A97B-787DA18F4333}"/>
              </a:ext>
            </a:extLst>
          </p:cNvPr>
          <p:cNvSpPr>
            <a:spLocks noGrp="1"/>
          </p:cNvSpPr>
          <p:nvPr>
            <p:ph type="body" sz="quarter" idx="37" hasCustomPrompt="1"/>
          </p:nvPr>
        </p:nvSpPr>
        <p:spPr>
          <a:xfrm>
            <a:off x="1120603" y="4660322"/>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46" name="Text Placeholder 15">
            <a:extLst>
              <a:ext uri="{FF2B5EF4-FFF2-40B4-BE49-F238E27FC236}">
                <a16:creationId xmlns:a16="http://schemas.microsoft.com/office/drawing/2014/main" id="{8EFD3BF2-E5BF-4460-A89A-9CBD1D82AA56}"/>
              </a:ext>
            </a:extLst>
          </p:cNvPr>
          <p:cNvSpPr>
            <a:spLocks noGrp="1"/>
          </p:cNvSpPr>
          <p:nvPr>
            <p:ph type="body" sz="quarter" idx="38" hasCustomPrompt="1"/>
          </p:nvPr>
        </p:nvSpPr>
        <p:spPr>
          <a:xfrm>
            <a:off x="1120603" y="4991219"/>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48" name="Content Placeholder 12">
            <a:extLst>
              <a:ext uri="{FF2B5EF4-FFF2-40B4-BE49-F238E27FC236}">
                <a16:creationId xmlns:a16="http://schemas.microsoft.com/office/drawing/2014/main" id="{8B09213D-B0C4-4971-AFC3-14487E606D83}"/>
              </a:ext>
            </a:extLst>
          </p:cNvPr>
          <p:cNvSpPr>
            <a:spLocks noGrp="1"/>
          </p:cNvSpPr>
          <p:nvPr>
            <p:ph sz="quarter" idx="40" hasCustomPrompt="1"/>
          </p:nvPr>
        </p:nvSpPr>
        <p:spPr>
          <a:xfrm>
            <a:off x="4559418" y="4569066"/>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49" name="Text Placeholder 15">
            <a:extLst>
              <a:ext uri="{FF2B5EF4-FFF2-40B4-BE49-F238E27FC236}">
                <a16:creationId xmlns:a16="http://schemas.microsoft.com/office/drawing/2014/main" id="{B7C446BC-D372-4F4C-8AEC-4B7E9BBE6764}"/>
              </a:ext>
            </a:extLst>
          </p:cNvPr>
          <p:cNvSpPr>
            <a:spLocks noGrp="1"/>
          </p:cNvSpPr>
          <p:nvPr>
            <p:ph type="body" sz="quarter" idx="41" hasCustomPrompt="1"/>
          </p:nvPr>
        </p:nvSpPr>
        <p:spPr>
          <a:xfrm>
            <a:off x="4980449" y="4660322"/>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50" name="Text Placeholder 15">
            <a:extLst>
              <a:ext uri="{FF2B5EF4-FFF2-40B4-BE49-F238E27FC236}">
                <a16:creationId xmlns:a16="http://schemas.microsoft.com/office/drawing/2014/main" id="{379728B0-640A-4AEB-A53D-B96E74DEDBFC}"/>
              </a:ext>
            </a:extLst>
          </p:cNvPr>
          <p:cNvSpPr>
            <a:spLocks noGrp="1"/>
          </p:cNvSpPr>
          <p:nvPr>
            <p:ph type="body" sz="quarter" idx="42" hasCustomPrompt="1"/>
          </p:nvPr>
        </p:nvSpPr>
        <p:spPr>
          <a:xfrm>
            <a:off x="4980449" y="4991219"/>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52" name="Content Placeholder 12">
            <a:extLst>
              <a:ext uri="{FF2B5EF4-FFF2-40B4-BE49-F238E27FC236}">
                <a16:creationId xmlns:a16="http://schemas.microsoft.com/office/drawing/2014/main" id="{2316115E-183D-401B-8D79-7D52C71BE5BB}"/>
              </a:ext>
            </a:extLst>
          </p:cNvPr>
          <p:cNvSpPr>
            <a:spLocks noGrp="1"/>
          </p:cNvSpPr>
          <p:nvPr>
            <p:ph sz="quarter" idx="44" hasCustomPrompt="1"/>
          </p:nvPr>
        </p:nvSpPr>
        <p:spPr>
          <a:xfrm>
            <a:off x="8365629" y="4569066"/>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53" name="Text Placeholder 15">
            <a:extLst>
              <a:ext uri="{FF2B5EF4-FFF2-40B4-BE49-F238E27FC236}">
                <a16:creationId xmlns:a16="http://schemas.microsoft.com/office/drawing/2014/main" id="{5106E342-47D6-4C57-9118-A96CCCEB4E0E}"/>
              </a:ext>
            </a:extLst>
          </p:cNvPr>
          <p:cNvSpPr>
            <a:spLocks noGrp="1"/>
          </p:cNvSpPr>
          <p:nvPr>
            <p:ph type="body" sz="quarter" idx="45" hasCustomPrompt="1"/>
          </p:nvPr>
        </p:nvSpPr>
        <p:spPr>
          <a:xfrm>
            <a:off x="8797753" y="4660322"/>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54" name="Text Placeholder 15">
            <a:extLst>
              <a:ext uri="{FF2B5EF4-FFF2-40B4-BE49-F238E27FC236}">
                <a16:creationId xmlns:a16="http://schemas.microsoft.com/office/drawing/2014/main" id="{5CDB8DBC-A756-4D95-B21B-BDFC207DBDC0}"/>
              </a:ext>
            </a:extLst>
          </p:cNvPr>
          <p:cNvSpPr>
            <a:spLocks noGrp="1"/>
          </p:cNvSpPr>
          <p:nvPr>
            <p:ph type="body" sz="quarter" idx="46" hasCustomPrompt="1"/>
          </p:nvPr>
        </p:nvSpPr>
        <p:spPr>
          <a:xfrm>
            <a:off x="8797753" y="4991219"/>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pic>
        <p:nvPicPr>
          <p:cNvPr id="51" name="Picture 50">
            <a:extLst>
              <a:ext uri="{FF2B5EF4-FFF2-40B4-BE49-F238E27FC236}">
                <a16:creationId xmlns:a16="http://schemas.microsoft.com/office/drawing/2014/main" id="{D7182E29-C7AC-013C-C6C7-4BBA4EF833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560003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Blank Brande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933EA7-FE92-4C6D-8733-61E671888999}"/>
              </a:ext>
            </a:extLst>
          </p:cNvPr>
          <p:cNvSpPr/>
          <p:nvPr userDrawn="1"/>
        </p:nvSpPr>
        <p:spPr bwMode="white">
          <a:xfrm>
            <a:off x="2" y="-27384"/>
            <a:ext cx="12191999"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a:p>
        </p:txBody>
      </p:sp>
      <p:sp>
        <p:nvSpPr>
          <p:cNvPr id="2" name="Footer Placeholder 1">
            <a:extLst>
              <a:ext uri="{FF2B5EF4-FFF2-40B4-BE49-F238E27FC236}">
                <a16:creationId xmlns:a16="http://schemas.microsoft.com/office/drawing/2014/main" id="{8F016725-1C5D-4F6E-900B-3580ED1B4E08}"/>
              </a:ext>
            </a:extLst>
          </p:cNvPr>
          <p:cNvSpPr>
            <a:spLocks noGrp="1"/>
          </p:cNvSpPr>
          <p:nvPr>
            <p:ph type="ftr" sz="quarter" idx="10"/>
          </p:nvPr>
        </p:nvSpPr>
        <p:spPr/>
        <p:txBody>
          <a:bodyPr/>
          <a:lstStyle/>
          <a:p>
            <a:endParaRPr lang="en-AU" dirty="0"/>
          </a:p>
        </p:txBody>
      </p:sp>
      <p:sp>
        <p:nvSpPr>
          <p:cNvPr id="5" name="Slide Number Placeholder 4">
            <a:extLst>
              <a:ext uri="{FF2B5EF4-FFF2-40B4-BE49-F238E27FC236}">
                <a16:creationId xmlns:a16="http://schemas.microsoft.com/office/drawing/2014/main" id="{217FE64C-392C-4148-996C-A5BCCCAC7BD2}"/>
              </a:ext>
            </a:extLst>
          </p:cNvPr>
          <p:cNvSpPr>
            <a:spLocks noGrp="1"/>
          </p:cNvSpPr>
          <p:nvPr>
            <p:ph type="sldNum" sz="quarter" idx="11"/>
          </p:nvPr>
        </p:nvSpPr>
        <p:spPr/>
        <p:txBody>
          <a:bodyPr/>
          <a:lstStyle/>
          <a:p>
            <a:fld id="{E917DE0E-AFB1-41FD-BC35-27DB61CA125F}" type="slidenum">
              <a:rPr lang="en-AU" smtClean="0"/>
              <a:pPr/>
              <a:t>‹#›</a:t>
            </a:fld>
            <a:endParaRPr lang="en-AU" dirty="0"/>
          </a:p>
        </p:txBody>
      </p:sp>
      <p:pic>
        <p:nvPicPr>
          <p:cNvPr id="6" name="Picture 5">
            <a:extLst>
              <a:ext uri="{FF2B5EF4-FFF2-40B4-BE49-F238E27FC236}">
                <a16:creationId xmlns:a16="http://schemas.microsoft.com/office/drawing/2014/main" id="{7103EC6B-DCAC-6CBC-8ED2-C5FC949EF8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2228684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CEE259B-5A66-48E0-9302-42413213AC23}"/>
              </a:ext>
            </a:extLst>
          </p:cNvPr>
          <p:cNvSpPr/>
          <p:nvPr userDrawn="1"/>
        </p:nvSpPr>
        <p:spPr>
          <a:xfrm>
            <a:off x="0" y="1"/>
            <a:ext cx="505049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4C178-F6DC-4C1C-8A0F-8DAECF5E36F8}"/>
              </a:ext>
            </a:extLst>
          </p:cNvPr>
          <p:cNvSpPr>
            <a:spLocks noGrp="1"/>
          </p:cNvSpPr>
          <p:nvPr>
            <p:ph type="title" hasCustomPrompt="1"/>
          </p:nvPr>
        </p:nvSpPr>
        <p:spPr>
          <a:xfrm>
            <a:off x="695325" y="763200"/>
            <a:ext cx="3384550" cy="664797"/>
          </a:xfrm>
        </p:spPr>
        <p:txBody>
          <a:bodyPr vert="horz" wrap="square" lIns="0" tIns="0" rIns="0" bIns="0" rtlCol="0" anchor="t">
            <a:spAutoFit/>
          </a:bodyPr>
          <a:lstStyle>
            <a:lvl1pPr>
              <a:defRPr lang="en-AU" sz="5400" spc="0" baseline="0" dirty="0">
                <a:solidFill>
                  <a:schemeClr val="accent1"/>
                </a:solidFill>
              </a:defRPr>
            </a:lvl1pPr>
          </a:lstStyle>
          <a:p>
            <a:pPr marL="12700" lvl="0">
              <a:lnSpc>
                <a:spcPct val="80000"/>
              </a:lnSpc>
              <a:spcBef>
                <a:spcPts val="100"/>
              </a:spcBef>
            </a:pPr>
            <a:r>
              <a:rPr lang="en-US" dirty="0"/>
              <a:t>Contents</a:t>
            </a:r>
          </a:p>
        </p:txBody>
      </p:sp>
      <p:sp>
        <p:nvSpPr>
          <p:cNvPr id="3" name="Footer Placeholder 2">
            <a:extLst>
              <a:ext uri="{FF2B5EF4-FFF2-40B4-BE49-F238E27FC236}">
                <a16:creationId xmlns:a16="http://schemas.microsoft.com/office/drawing/2014/main" id="{AA07A89A-CD46-42F0-9B36-FC3C3F995786}"/>
              </a:ext>
            </a:extLst>
          </p:cNvPr>
          <p:cNvSpPr>
            <a:spLocks noGrp="1"/>
          </p:cNvSpPr>
          <p:nvPr>
            <p:ph type="ftr" sz="quarter" idx="10"/>
          </p:nvPr>
        </p:nvSpPr>
        <p:spPr>
          <a:xfrm>
            <a:off x="695326" y="6526800"/>
            <a:ext cx="3360109" cy="144000"/>
          </a:xfrm>
        </p:spPr>
        <p:txBody>
          <a:bodyPr/>
          <a:lstStyle>
            <a:lvl1pPr>
              <a:defRPr>
                <a:solidFill>
                  <a:schemeClr val="tx1"/>
                </a:solidFill>
              </a:defRPr>
            </a:lvl1pPr>
          </a:lstStyle>
          <a:p>
            <a:endParaRPr lang="en-AU" dirty="0"/>
          </a:p>
        </p:txBody>
      </p:sp>
      <p:sp>
        <p:nvSpPr>
          <p:cNvPr id="4" name="Slide Number Placeholder 3">
            <a:extLst>
              <a:ext uri="{FF2B5EF4-FFF2-40B4-BE49-F238E27FC236}">
                <a16:creationId xmlns:a16="http://schemas.microsoft.com/office/drawing/2014/main" id="{B3A60075-4FD5-4917-9451-8EC631DECFE5}"/>
              </a:ext>
            </a:extLst>
          </p:cNvPr>
          <p:cNvSpPr>
            <a:spLocks noGrp="1"/>
          </p:cNvSpPr>
          <p:nvPr>
            <p:ph type="sldNum" sz="quarter" idx="11"/>
          </p:nvPr>
        </p:nvSpPr>
        <p:spPr>
          <a:xfrm>
            <a:off x="11208568" y="6526800"/>
            <a:ext cx="288032" cy="144000"/>
          </a:xfrm>
        </p:spPr>
        <p:txBody>
          <a:bodyPr/>
          <a:lstStyle>
            <a:lvl1pPr>
              <a:defRPr>
                <a:solidFill>
                  <a:schemeClr val="tx1"/>
                </a:solidFill>
              </a:defRPr>
            </a:lvl1pPr>
          </a:lstStyle>
          <a:p>
            <a:fld id="{E917DE0E-AFB1-41FD-BC35-27DB61CA125F}" type="slidenum">
              <a:rPr lang="en-AU" smtClean="0"/>
              <a:pPr/>
              <a:t>‹#›</a:t>
            </a:fld>
            <a:endParaRPr lang="en-AU" dirty="0"/>
          </a:p>
        </p:txBody>
      </p:sp>
      <p:sp>
        <p:nvSpPr>
          <p:cNvPr id="6" name="Table Placeholder 5">
            <a:extLst>
              <a:ext uri="{FF2B5EF4-FFF2-40B4-BE49-F238E27FC236}">
                <a16:creationId xmlns:a16="http://schemas.microsoft.com/office/drawing/2014/main" id="{1D5125DE-EAB9-47E1-BC95-9200E9193715}"/>
              </a:ext>
            </a:extLst>
          </p:cNvPr>
          <p:cNvSpPr>
            <a:spLocks noGrp="1"/>
          </p:cNvSpPr>
          <p:nvPr>
            <p:ph type="tbl" sz="quarter" idx="12"/>
          </p:nvPr>
        </p:nvSpPr>
        <p:spPr>
          <a:xfrm>
            <a:off x="6096000" y="1557338"/>
            <a:ext cx="5400675" cy="4751387"/>
          </a:xfrm>
          <a:prstGeom prst="rect">
            <a:avLst/>
          </a:prstGeom>
        </p:spPr>
        <p:txBody>
          <a:bodyPr/>
          <a:lstStyle/>
          <a:p>
            <a:r>
              <a:rPr lang="en-US"/>
              <a:t>Click icon to add table</a:t>
            </a:r>
            <a:endParaRPr lang="en-AU"/>
          </a:p>
        </p:txBody>
      </p:sp>
      <p:pic>
        <p:nvPicPr>
          <p:cNvPr id="8" name="Picture 7">
            <a:extLst>
              <a:ext uri="{FF2B5EF4-FFF2-40B4-BE49-F238E27FC236}">
                <a16:creationId xmlns:a16="http://schemas.microsoft.com/office/drawing/2014/main" id="{CC6BD600-58DD-3483-3A7A-7A4FC443252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126684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Divider 1">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5778" y="1557338"/>
            <a:ext cx="647613" cy="498598"/>
          </a:xfrm>
          <a:noFill/>
        </p:spPr>
        <p:txBody>
          <a:bodyPr wrap="none" lIns="0" tIns="0" rIns="0" bIns="0" rtlCol="0">
            <a:spAutoFit/>
          </a:bodyPr>
          <a:lstStyle>
            <a:lvl1pPr>
              <a:defRPr lang="en-AU" sz="3600" spc="0" baseline="0" dirty="0">
                <a:solidFill>
                  <a:schemeClr val="tx2"/>
                </a:solidFill>
                <a:latin typeface="Gotham Medium" panose="02000604030000020004" pitchFamily="50" charset="0"/>
                <a:ea typeface="+mn-ea"/>
                <a:cs typeface="+mn-cs"/>
              </a:defRPr>
            </a:lvl1pPr>
          </a:lstStyle>
          <a:p>
            <a:pPr marL="0" lvl="0" algn="r"/>
            <a:r>
              <a:rPr lang="en-US" dirty="0"/>
              <a:t>##</a:t>
            </a:r>
            <a:endParaRPr lang="en-AU" dirty="0"/>
          </a:p>
        </p:txBody>
      </p:sp>
      <p:sp>
        <p:nvSpPr>
          <p:cNvPr id="16" name="Freeform: Shape 15">
            <a:extLst>
              <a:ext uri="{FF2B5EF4-FFF2-40B4-BE49-F238E27FC236}">
                <a16:creationId xmlns:a16="http://schemas.microsoft.com/office/drawing/2014/main" id="{CF4EAA35-7624-467A-AA0C-E7DE247BC9C7}"/>
              </a:ext>
            </a:extLst>
          </p:cNvPr>
          <p:cNvSpPr/>
          <p:nvPr/>
        </p:nvSpPr>
        <p:spPr>
          <a:xfrm>
            <a:off x="-1" y="3748429"/>
            <a:ext cx="12200354" cy="3109571"/>
          </a:xfrm>
          <a:custGeom>
            <a:avLst/>
            <a:gdLst>
              <a:gd name="connsiteX0" fmla="*/ 0 w 12200354"/>
              <a:gd name="connsiteY0" fmla="*/ 203868 h 3109571"/>
              <a:gd name="connsiteX1" fmla="*/ 11945 w 12200354"/>
              <a:gd name="connsiteY1" fmla="*/ 427414 h 3109571"/>
              <a:gd name="connsiteX2" fmla="*/ 2547169 w 12200354"/>
              <a:gd name="connsiteY2" fmla="*/ 3109399 h 3109571"/>
              <a:gd name="connsiteX3" fmla="*/ 2707755 w 12200354"/>
              <a:gd name="connsiteY3" fmla="*/ 3109399 h 3109571"/>
              <a:gd name="connsiteX4" fmla="*/ 2707755 w 12200354"/>
              <a:gd name="connsiteY4" fmla="*/ 3109571 h 3109571"/>
              <a:gd name="connsiteX5" fmla="*/ 0 w 12200354"/>
              <a:gd name="connsiteY5" fmla="*/ 3109571 h 3109571"/>
              <a:gd name="connsiteX6" fmla="*/ 12199992 w 12200354"/>
              <a:gd name="connsiteY6" fmla="*/ 0 h 3109571"/>
              <a:gd name="connsiteX7" fmla="*/ 12200354 w 12200354"/>
              <a:gd name="connsiteY7" fmla="*/ 0 h 3109571"/>
              <a:gd name="connsiteX8" fmla="*/ 12200354 w 12200354"/>
              <a:gd name="connsiteY8" fmla="*/ 3109571 h 3109571"/>
              <a:gd name="connsiteX9" fmla="*/ 9492599 w 12200354"/>
              <a:gd name="connsiteY9" fmla="*/ 3109571 h 3109571"/>
              <a:gd name="connsiteX10" fmla="*/ 9492599 w 12200354"/>
              <a:gd name="connsiteY10" fmla="*/ 3109399 h 3109571"/>
              <a:gd name="connsiteX11" fmla="*/ 12199992 w 12200354"/>
              <a:gd name="connsiteY11" fmla="*/ 3109399 h 3109571"/>
              <a:gd name="connsiteX12" fmla="*/ 10882585 w 12200354"/>
              <a:gd name="connsiteY12" fmla="*/ 2689921 h 3109571"/>
              <a:gd name="connsiteX13" fmla="*/ 9954919 w 12200354"/>
              <a:gd name="connsiteY13" fmla="*/ 2853835 h 3109571"/>
              <a:gd name="connsiteX14" fmla="*/ 10955864 w 12200354"/>
              <a:gd name="connsiteY14" fmla="*/ 2008077 h 3109571"/>
              <a:gd name="connsiteX15" fmla="*/ 12199992 w 12200354"/>
              <a:gd name="connsiteY15" fmla="*/ 1975802 h 3109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200354" h="3109571">
                <a:moveTo>
                  <a:pt x="0" y="203868"/>
                </a:moveTo>
                <a:lnTo>
                  <a:pt x="11945" y="427414"/>
                </a:lnTo>
                <a:cubicBezTo>
                  <a:pt x="134227" y="1577204"/>
                  <a:pt x="1155955" y="2686070"/>
                  <a:pt x="2547169" y="3109399"/>
                </a:cubicBezTo>
                <a:lnTo>
                  <a:pt x="2707755" y="3109399"/>
                </a:lnTo>
                <a:lnTo>
                  <a:pt x="2707755" y="3109571"/>
                </a:lnTo>
                <a:lnTo>
                  <a:pt x="0" y="3109571"/>
                </a:lnTo>
                <a:close/>
                <a:moveTo>
                  <a:pt x="12199992" y="0"/>
                </a:moveTo>
                <a:lnTo>
                  <a:pt x="12200354" y="0"/>
                </a:lnTo>
                <a:lnTo>
                  <a:pt x="12200354" y="3109571"/>
                </a:lnTo>
                <a:lnTo>
                  <a:pt x="9492599" y="3109571"/>
                </a:lnTo>
                <a:lnTo>
                  <a:pt x="9492599" y="3109399"/>
                </a:lnTo>
                <a:lnTo>
                  <a:pt x="12199992" y="3109399"/>
                </a:lnTo>
                <a:cubicBezTo>
                  <a:pt x="11894797" y="3067888"/>
                  <a:pt x="11363064" y="2835363"/>
                  <a:pt x="10882585" y="2689921"/>
                </a:cubicBezTo>
                <a:cubicBezTo>
                  <a:pt x="10337759" y="2524687"/>
                  <a:pt x="10216776" y="2633084"/>
                  <a:pt x="9954919" y="2853835"/>
                </a:cubicBezTo>
                <a:cubicBezTo>
                  <a:pt x="10012263" y="2785427"/>
                  <a:pt x="10640823" y="2173819"/>
                  <a:pt x="10955864" y="2008077"/>
                </a:cubicBezTo>
                <a:cubicBezTo>
                  <a:pt x="11572550" y="1683293"/>
                  <a:pt x="12159598" y="1961999"/>
                  <a:pt x="12199992" y="1975802"/>
                </a:cubicBezTo>
                <a:close/>
              </a:path>
            </a:pathLst>
          </a:custGeom>
          <a:gradFill>
            <a:gsLst>
              <a:gs pos="82000">
                <a:schemeClr val="accent1"/>
              </a:gs>
              <a:gs pos="0">
                <a:schemeClr val="accent2"/>
              </a:gs>
            </a:gsLst>
            <a:lin ang="16200000" scaled="1"/>
          </a:gradFill>
          <a:ln w="14480" cap="flat">
            <a:noFill/>
            <a:prstDash val="solid"/>
            <a:miter/>
          </a:ln>
        </p:spPr>
        <p:txBody>
          <a:bodyPr wrap="square" rtlCol="0" anchor="ctr">
            <a:noAutofit/>
          </a:bodyPr>
          <a:lstStyle/>
          <a:p>
            <a:endParaRPr lang="en-US"/>
          </a:p>
        </p:txBody>
      </p:sp>
      <p:sp>
        <p:nvSpPr>
          <p:cNvPr id="19" name="Text Placeholder 6">
            <a:extLst>
              <a:ext uri="{FF2B5EF4-FFF2-40B4-BE49-F238E27FC236}">
                <a16:creationId xmlns:a16="http://schemas.microsoft.com/office/drawing/2014/main" id="{CE23A13F-B496-456B-9B43-0A8D71E8485A}"/>
              </a:ext>
            </a:extLst>
          </p:cNvPr>
          <p:cNvSpPr>
            <a:spLocks noGrp="1"/>
          </p:cNvSpPr>
          <p:nvPr>
            <p:ph type="body" sz="quarter" idx="10" hasCustomPrompt="1"/>
          </p:nvPr>
        </p:nvSpPr>
        <p:spPr>
          <a:xfrm>
            <a:off x="2798490" y="2060848"/>
            <a:ext cx="2804901" cy="1495794"/>
          </a:xfrm>
          <a:prstGeom prst="rect">
            <a:avLst/>
          </a:prstGeom>
          <a:noFill/>
        </p:spPr>
        <p:txBody>
          <a:bodyPr wrap="square" lIns="0" tIns="0" rIns="0" bIns="0" rtlCol="0">
            <a:spAutoFit/>
          </a:bodyPr>
          <a:lstStyle>
            <a:lvl1pPr algn="r">
              <a:lnSpc>
                <a:spcPct val="80000"/>
              </a:lnSpc>
              <a:spcBef>
                <a:spcPts val="0"/>
              </a:spcBef>
              <a:spcAft>
                <a:spcPts val="0"/>
              </a:spcAft>
              <a:defRPr lang="en-US" sz="5400" b="0" spc="0" baseline="0" dirty="0" smtClean="0">
                <a:latin typeface="+mj-lt"/>
              </a:defRPr>
            </a:lvl1pPr>
          </a:lstStyle>
          <a:p>
            <a:pPr lvl="0" algn="r">
              <a:lnSpc>
                <a:spcPct val="90000"/>
              </a:lnSpc>
            </a:pPr>
            <a:r>
              <a:rPr lang="en-US" dirty="0"/>
              <a:t>Divider slide</a:t>
            </a:r>
          </a:p>
        </p:txBody>
      </p:sp>
      <p:cxnSp>
        <p:nvCxnSpPr>
          <p:cNvPr id="20" name="Straight Connector 19">
            <a:extLst>
              <a:ext uri="{FF2B5EF4-FFF2-40B4-BE49-F238E27FC236}">
                <a16:creationId xmlns:a16="http://schemas.microsoft.com/office/drawing/2014/main" id="{192B8BD1-AB9B-4185-BA75-587A559ADF7D}"/>
              </a:ext>
            </a:extLst>
          </p:cNvPr>
          <p:cNvCxnSpPr>
            <a:cxnSpLocks/>
          </p:cNvCxnSpPr>
          <p:nvPr userDrawn="1"/>
        </p:nvCxnSpPr>
        <p:spPr>
          <a:xfrm>
            <a:off x="5903913" y="1541934"/>
            <a:ext cx="0" cy="396044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 Placeholder 21">
            <a:extLst>
              <a:ext uri="{FF2B5EF4-FFF2-40B4-BE49-F238E27FC236}">
                <a16:creationId xmlns:a16="http://schemas.microsoft.com/office/drawing/2014/main" id="{64075AFB-4FF9-45DE-BEAC-0FE3DB14EFB1}"/>
              </a:ext>
            </a:extLst>
          </p:cNvPr>
          <p:cNvSpPr>
            <a:spLocks noGrp="1"/>
          </p:cNvSpPr>
          <p:nvPr>
            <p:ph type="body" sz="quarter" idx="13" hasCustomPrompt="1"/>
          </p:nvPr>
        </p:nvSpPr>
        <p:spPr>
          <a:xfrm>
            <a:off x="6127998" y="4209712"/>
            <a:ext cx="2102991" cy="1292662"/>
          </a:xfrm>
          <a:noFill/>
        </p:spPr>
        <p:txBody>
          <a:bodyPr wrap="square" lIns="0" tIns="0" rIns="0" bIns="0" rtlCol="0" anchor="b" anchorCtr="0">
            <a:spAutoFit/>
          </a:bodyPr>
          <a:lstStyle>
            <a:lvl1pPr>
              <a:lnSpc>
                <a:spcPct val="100000"/>
              </a:lnSpc>
              <a:defRPr lang="en-US" sz="1400" b="0" spc="0" baseline="0" smtClean="0"/>
            </a:lvl1pPr>
            <a:lvl2pPr>
              <a:defRPr lang="en-US" sz="1800" smtClean="0"/>
            </a:lvl2pPr>
            <a:lvl3pPr>
              <a:defRPr lang="en-US" sz="1800" smtClean="0"/>
            </a:lvl3pPr>
            <a:lvl4pPr>
              <a:defRPr lang="en-US" sz="1800" smtClean="0"/>
            </a:lvl4pPr>
            <a:lvl5pPr>
              <a:defRPr lang="en-AU"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aliquet</a:t>
            </a:r>
            <a:r>
              <a:rPr lang="en-US" dirty="0"/>
              <a:t> </a:t>
            </a:r>
            <a:r>
              <a:rPr lang="en-US" dirty="0" err="1"/>
              <a:t>viverra</a:t>
            </a:r>
            <a:r>
              <a:rPr lang="en-US" dirty="0"/>
              <a:t> diam, </a:t>
            </a:r>
            <a:r>
              <a:rPr lang="en-US" dirty="0" err="1"/>
              <a:t>ornare</a:t>
            </a:r>
            <a:r>
              <a:rPr lang="en-US" dirty="0"/>
              <a:t> </a:t>
            </a:r>
            <a:r>
              <a:rPr lang="en-US" dirty="0" err="1"/>
              <a:t>suscipit</a:t>
            </a:r>
            <a:r>
              <a:rPr lang="en-US" dirty="0"/>
              <a:t> </a:t>
            </a:r>
            <a:r>
              <a:rPr lang="en-US" dirty="0" err="1"/>
              <a:t>turpis</a:t>
            </a:r>
            <a:r>
              <a:rPr lang="en-US" dirty="0"/>
              <a:t> </a:t>
            </a:r>
            <a:r>
              <a:rPr lang="en-US" dirty="0" err="1"/>
              <a:t>interdum</a:t>
            </a:r>
            <a:r>
              <a:rPr lang="en-US" dirty="0"/>
              <a:t> </a:t>
            </a:r>
            <a:r>
              <a:rPr lang="en-US" dirty="0" err="1"/>
              <a:t>quis</a:t>
            </a:r>
            <a:endParaRPr lang="en-US" dirty="0"/>
          </a:p>
        </p:txBody>
      </p:sp>
      <p:pic>
        <p:nvPicPr>
          <p:cNvPr id="8" name="Picture 7">
            <a:extLst>
              <a:ext uri="{FF2B5EF4-FFF2-40B4-BE49-F238E27FC236}">
                <a16:creationId xmlns:a16="http://schemas.microsoft.com/office/drawing/2014/main" id="{36C9908F-0A19-72D8-626A-E820312739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28191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Divider 2">
    <p:bg>
      <p:bgPr>
        <a:gradFill>
          <a:gsLst>
            <a:gs pos="82000">
              <a:schemeClr val="accent1"/>
            </a:gs>
            <a:gs pos="0">
              <a:schemeClr val="accent2"/>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79576" y="1705365"/>
            <a:ext cx="628377" cy="609398"/>
          </a:xfrm>
          <a:noFill/>
        </p:spPr>
        <p:txBody>
          <a:bodyPr wrap="none" lIns="0" tIns="0" rIns="0" bIns="0" rtlCol="0">
            <a:spAutoFit/>
          </a:bodyPr>
          <a:lstStyle>
            <a:lvl1pPr>
              <a:defRPr lang="en-AU" sz="4400" spc="0" baseline="0" dirty="0">
                <a:solidFill>
                  <a:schemeClr val="bg1">
                    <a:alpha val="54000"/>
                  </a:schemeClr>
                </a:solidFill>
                <a:latin typeface="+mn-lt"/>
                <a:ea typeface="+mn-ea"/>
                <a:cs typeface="+mn-cs"/>
              </a:defRPr>
            </a:lvl1pPr>
          </a:lstStyle>
          <a:p>
            <a:pPr marL="0" lvl="0"/>
            <a:r>
              <a:rPr lang="en-US" dirty="0"/>
              <a:t>##</a:t>
            </a:r>
            <a:endParaRPr lang="en-AU" dirty="0"/>
          </a:p>
        </p:txBody>
      </p:sp>
      <p:sp>
        <p:nvSpPr>
          <p:cNvPr id="7" name="Text Placeholder 6"/>
          <p:cNvSpPr>
            <a:spLocks noGrp="1"/>
          </p:cNvSpPr>
          <p:nvPr>
            <p:ph type="body" sz="quarter" idx="10" hasCustomPrompt="1"/>
          </p:nvPr>
        </p:nvSpPr>
        <p:spPr>
          <a:xfrm>
            <a:off x="2295736" y="2407097"/>
            <a:ext cx="7632171" cy="1030539"/>
          </a:xfrm>
          <a:prstGeom prst="rect">
            <a:avLst/>
          </a:prstGeom>
          <a:noFill/>
        </p:spPr>
        <p:txBody>
          <a:bodyPr wrap="square" lIns="0" tIns="0" rIns="0" bIns="0" rtlCol="0">
            <a:spAutoFit/>
          </a:bodyPr>
          <a:lstStyle>
            <a:lvl1pPr>
              <a:defRPr lang="en-US" sz="6600" b="0" spc="0" baseline="0" dirty="0">
                <a:solidFill>
                  <a:schemeClr val="bg1"/>
                </a:solidFill>
                <a:latin typeface="+mn-lt"/>
              </a:defRPr>
            </a:lvl1pPr>
          </a:lstStyle>
          <a:p>
            <a:pPr lvl="0"/>
            <a:r>
              <a:rPr lang="en-US" dirty="0"/>
              <a:t>Divider slide</a:t>
            </a:r>
          </a:p>
        </p:txBody>
      </p:sp>
      <p:sp>
        <p:nvSpPr>
          <p:cNvPr id="8" name="TextBox 7">
            <a:extLst>
              <a:ext uri="{FF2B5EF4-FFF2-40B4-BE49-F238E27FC236}">
                <a16:creationId xmlns:a16="http://schemas.microsoft.com/office/drawing/2014/main" id="{57A07765-DB77-44E5-9420-D56F1378074A}"/>
              </a:ext>
            </a:extLst>
          </p:cNvPr>
          <p:cNvSpPr txBox="1"/>
          <p:nvPr userDrawn="1"/>
        </p:nvSpPr>
        <p:spPr>
          <a:xfrm>
            <a:off x="1" y="-1053499"/>
            <a:ext cx="7632171" cy="954107"/>
          </a:xfrm>
          <a:prstGeom prst="rect">
            <a:avLst/>
          </a:prstGeom>
          <a:solidFill>
            <a:schemeClr val="accent1"/>
          </a:solidFill>
        </p:spPr>
        <p:txBody>
          <a:bodyPr wrap="square" rtlCol="0">
            <a:spAutoFit/>
          </a:bodyPr>
          <a:lstStyle/>
          <a:p>
            <a:r>
              <a:rPr lang="en-AU" sz="1400" dirty="0">
                <a:solidFill>
                  <a:schemeClr val="bg1"/>
                </a:solidFill>
              </a:rPr>
              <a:t>For this slide design, you can change the background colour</a:t>
            </a:r>
          </a:p>
          <a:p>
            <a:r>
              <a:rPr lang="en-AU" sz="1400" dirty="0">
                <a:solidFill>
                  <a:schemeClr val="bg1"/>
                </a:solidFill>
              </a:rPr>
              <a:t>by right-clicking somewhere on the slide, not in a content placeholder.</a:t>
            </a:r>
          </a:p>
          <a:p>
            <a:r>
              <a:rPr lang="en-US" sz="1400" dirty="0">
                <a:solidFill>
                  <a:schemeClr val="bg1"/>
                </a:solidFill>
              </a:rPr>
              <a:t>‘Format Background</a:t>
            </a:r>
          </a:p>
          <a:p>
            <a:r>
              <a:rPr lang="en-US" sz="1400" dirty="0">
                <a:solidFill>
                  <a:schemeClr val="bg1"/>
                </a:solidFill>
              </a:rPr>
              <a:t>Under the ‘Fill’ menu, ‘change ‘Solid fill’ to a </a:t>
            </a:r>
            <a:r>
              <a:rPr lang="en-US" sz="1400" dirty="0" err="1">
                <a:solidFill>
                  <a:schemeClr val="bg1"/>
                </a:solidFill>
              </a:rPr>
              <a:t>colour</a:t>
            </a:r>
            <a:r>
              <a:rPr lang="en-US" sz="1400" dirty="0">
                <a:solidFill>
                  <a:schemeClr val="bg1"/>
                </a:solidFill>
              </a:rPr>
              <a:t> from the palette</a:t>
            </a:r>
            <a:endParaRPr lang="en-AU" sz="1400" dirty="0">
              <a:solidFill>
                <a:schemeClr val="bg1"/>
              </a:solidFill>
            </a:endParaRPr>
          </a:p>
        </p:txBody>
      </p:sp>
      <p:grpSp>
        <p:nvGrpSpPr>
          <p:cNvPr id="13" name="Group 12">
            <a:extLst>
              <a:ext uri="{FF2B5EF4-FFF2-40B4-BE49-F238E27FC236}">
                <a16:creationId xmlns:a16="http://schemas.microsoft.com/office/drawing/2014/main" id="{7DF7CB7E-3B6B-4D2E-86A1-641B43A0A14C}"/>
              </a:ext>
            </a:extLst>
          </p:cNvPr>
          <p:cNvGrpSpPr/>
          <p:nvPr userDrawn="1"/>
        </p:nvGrpSpPr>
        <p:grpSpPr>
          <a:xfrm>
            <a:off x="0" y="3748429"/>
            <a:ext cx="12200354" cy="3109571"/>
            <a:chOff x="0" y="2420888"/>
            <a:chExt cx="17408940" cy="4437112"/>
          </a:xfrm>
          <a:solidFill>
            <a:srgbClr val="FFFFFF"/>
          </a:solidFill>
        </p:grpSpPr>
        <p:sp>
          <p:nvSpPr>
            <p:cNvPr id="14" name="Freeform: Shape 13">
              <a:extLst>
                <a:ext uri="{FF2B5EF4-FFF2-40B4-BE49-F238E27FC236}">
                  <a16:creationId xmlns:a16="http://schemas.microsoft.com/office/drawing/2014/main" id="{76E0EACE-D844-41BE-AB6F-4F5D1E92ADE8}"/>
                </a:ext>
              </a:extLst>
            </p:cNvPr>
            <p:cNvSpPr/>
            <p:nvPr/>
          </p:nvSpPr>
          <p:spPr>
            <a:xfrm>
              <a:off x="13545188" y="2420888"/>
              <a:ext cx="3863752" cy="4437112"/>
            </a:xfrm>
            <a:custGeom>
              <a:avLst/>
              <a:gdLst>
                <a:gd name="connsiteX0" fmla="*/ 3863236 w 3863752"/>
                <a:gd name="connsiteY0" fmla="*/ 0 h 4437112"/>
                <a:gd name="connsiteX1" fmla="*/ 3863752 w 3863752"/>
                <a:gd name="connsiteY1" fmla="*/ 0 h 4437112"/>
                <a:gd name="connsiteX2" fmla="*/ 3863752 w 3863752"/>
                <a:gd name="connsiteY2" fmla="*/ 4437112 h 4437112"/>
                <a:gd name="connsiteX3" fmla="*/ 0 w 3863752"/>
                <a:gd name="connsiteY3" fmla="*/ 4437112 h 4437112"/>
                <a:gd name="connsiteX4" fmla="*/ 0 w 3863752"/>
                <a:gd name="connsiteY4" fmla="*/ 4436866 h 4437112"/>
                <a:gd name="connsiteX5" fmla="*/ 3863236 w 3863752"/>
                <a:gd name="connsiteY5" fmla="*/ 4436866 h 4437112"/>
                <a:gd name="connsiteX6" fmla="*/ 1983400 w 3863752"/>
                <a:gd name="connsiteY6" fmla="*/ 3838304 h 4437112"/>
                <a:gd name="connsiteX7" fmla="*/ 659694 w 3863752"/>
                <a:gd name="connsiteY7" fmla="*/ 4072197 h 4437112"/>
                <a:gd name="connsiteX8" fmla="*/ 2087964 w 3863752"/>
                <a:gd name="connsiteY8" fmla="*/ 2865367 h 4437112"/>
                <a:gd name="connsiteX9" fmla="*/ 3863236 w 3863752"/>
                <a:gd name="connsiteY9" fmla="*/ 2819313 h 4437112"/>
                <a:gd name="connsiteX10" fmla="*/ 3863236 w 3863752"/>
                <a:gd name="connsiteY10" fmla="*/ 0 h 4437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63752" h="4437112">
                  <a:moveTo>
                    <a:pt x="3863236" y="0"/>
                  </a:moveTo>
                  <a:lnTo>
                    <a:pt x="3863752" y="0"/>
                  </a:lnTo>
                  <a:lnTo>
                    <a:pt x="3863752" y="4437112"/>
                  </a:lnTo>
                  <a:lnTo>
                    <a:pt x="0" y="4437112"/>
                  </a:lnTo>
                  <a:lnTo>
                    <a:pt x="0" y="4436866"/>
                  </a:lnTo>
                  <a:lnTo>
                    <a:pt x="3863236" y="4436866"/>
                  </a:lnTo>
                  <a:cubicBezTo>
                    <a:pt x="3427746" y="4377634"/>
                    <a:pt x="2669005" y="4045839"/>
                    <a:pt x="1983400" y="3838304"/>
                  </a:cubicBezTo>
                  <a:cubicBezTo>
                    <a:pt x="1205976" y="3602529"/>
                    <a:pt x="1033343" y="3757202"/>
                    <a:pt x="659694" y="4072197"/>
                  </a:cubicBezTo>
                  <a:cubicBezTo>
                    <a:pt x="741520" y="3974584"/>
                    <a:pt x="1638425" y="3101867"/>
                    <a:pt x="2087964" y="2865367"/>
                  </a:cubicBezTo>
                  <a:cubicBezTo>
                    <a:pt x="2967925" y="2401926"/>
                    <a:pt x="3805596" y="2799617"/>
                    <a:pt x="3863236" y="2819313"/>
                  </a:cubicBezTo>
                  <a:lnTo>
                    <a:pt x="3863236" y="0"/>
                  </a:lnTo>
                  <a:close/>
                </a:path>
              </a:pathLst>
            </a:custGeom>
            <a:grpFill/>
            <a:ln w="14480"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FD26C57F-8D87-4F49-981A-49DD5DA143F0}"/>
                </a:ext>
              </a:extLst>
            </p:cNvPr>
            <p:cNvSpPr/>
            <p:nvPr/>
          </p:nvSpPr>
          <p:spPr>
            <a:xfrm>
              <a:off x="0" y="2711792"/>
              <a:ext cx="3863752" cy="4146208"/>
            </a:xfrm>
            <a:custGeom>
              <a:avLst/>
              <a:gdLst>
                <a:gd name="connsiteX0" fmla="*/ 0 w 3863752"/>
                <a:gd name="connsiteY0" fmla="*/ 0 h 4146208"/>
                <a:gd name="connsiteX1" fmla="*/ 17045 w 3863752"/>
                <a:gd name="connsiteY1" fmla="*/ 318982 h 4146208"/>
                <a:gd name="connsiteX2" fmla="*/ 3634608 w 3863752"/>
                <a:gd name="connsiteY2" fmla="*/ 4145962 h 4146208"/>
                <a:gd name="connsiteX3" fmla="*/ 3863752 w 3863752"/>
                <a:gd name="connsiteY3" fmla="*/ 4145962 h 4146208"/>
                <a:gd name="connsiteX4" fmla="*/ 3863752 w 3863752"/>
                <a:gd name="connsiteY4" fmla="*/ 4146208 h 4146208"/>
                <a:gd name="connsiteX5" fmla="*/ 0 w 3863752"/>
                <a:gd name="connsiteY5" fmla="*/ 4146208 h 4146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63752" h="4146208">
                  <a:moveTo>
                    <a:pt x="0" y="0"/>
                  </a:moveTo>
                  <a:lnTo>
                    <a:pt x="17045" y="318982"/>
                  </a:lnTo>
                  <a:cubicBezTo>
                    <a:pt x="191531" y="1959641"/>
                    <a:pt x="1649456" y="3541906"/>
                    <a:pt x="3634608" y="4145962"/>
                  </a:cubicBezTo>
                  <a:lnTo>
                    <a:pt x="3863752" y="4145962"/>
                  </a:lnTo>
                  <a:lnTo>
                    <a:pt x="3863752" y="4146208"/>
                  </a:lnTo>
                  <a:lnTo>
                    <a:pt x="0" y="414620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Picture 8">
            <a:extLst>
              <a:ext uri="{FF2B5EF4-FFF2-40B4-BE49-F238E27FC236}">
                <a16:creationId xmlns:a16="http://schemas.microsoft.com/office/drawing/2014/main" id="{14A434C0-E4FD-1B3E-2128-9DA333B45C2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Tree>
    <p:extLst>
      <p:ext uri="{BB962C8B-B14F-4D97-AF65-F5344CB8AC3E}">
        <p14:creationId xmlns:p14="http://schemas.microsoft.com/office/powerpoint/2010/main" val="427516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3CC0AC9-AFD2-411F-B1BC-50BB961832D9}"/>
              </a:ext>
            </a:extLst>
          </p:cNvPr>
          <p:cNvSpPr>
            <a:spLocks noGrp="1"/>
          </p:cNvSpPr>
          <p:nvPr>
            <p:ph type="body" sz="quarter" idx="24" hasCustomPrompt="1"/>
          </p:nvPr>
        </p:nvSpPr>
        <p:spPr>
          <a:xfrm flipV="1">
            <a:off x="8103037" y="245"/>
            <a:ext cx="4088963" cy="6857508"/>
          </a:xfrm>
          <a:custGeom>
            <a:avLst/>
            <a:gdLst>
              <a:gd name="connsiteX0" fmla="*/ 0 w 4088963"/>
              <a:gd name="connsiteY0" fmla="*/ 6857508 h 6857508"/>
              <a:gd name="connsiteX1" fmla="*/ 4082466 w 4088963"/>
              <a:gd name="connsiteY1" fmla="*/ 6857508 h 6857508"/>
              <a:gd name="connsiteX2" fmla="*/ 4082466 w 4088963"/>
              <a:gd name="connsiteY2" fmla="*/ 6844756 h 6857508"/>
              <a:gd name="connsiteX3" fmla="*/ 4088963 w 4088963"/>
              <a:gd name="connsiteY3" fmla="*/ 6844756 h 6857508"/>
              <a:gd name="connsiteX4" fmla="*/ 4088963 w 4088963"/>
              <a:gd name="connsiteY4" fmla="*/ 5223397 h 6857508"/>
              <a:gd name="connsiteX5" fmla="*/ 4082466 w 4088963"/>
              <a:gd name="connsiteY5" fmla="*/ 5223397 h 6857508"/>
              <a:gd name="connsiteX6" fmla="*/ 4082466 w 4088963"/>
              <a:gd name="connsiteY6" fmla="*/ 0 h 6857508"/>
              <a:gd name="connsiteX7" fmla="*/ 0 w 4088963"/>
              <a:gd name="connsiteY7" fmla="*/ 0 h 6857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8963" h="6857508">
                <a:moveTo>
                  <a:pt x="0" y="6857508"/>
                </a:moveTo>
                <a:lnTo>
                  <a:pt x="4082466" y="6857508"/>
                </a:lnTo>
                <a:lnTo>
                  <a:pt x="4082466" y="6844756"/>
                </a:lnTo>
                <a:lnTo>
                  <a:pt x="4088963" y="6844756"/>
                </a:lnTo>
                <a:lnTo>
                  <a:pt x="4088963" y="5223397"/>
                </a:lnTo>
                <a:lnTo>
                  <a:pt x="4082466" y="5223397"/>
                </a:lnTo>
                <a:lnTo>
                  <a:pt x="4082466" y="0"/>
                </a:lnTo>
                <a:lnTo>
                  <a:pt x="0" y="0"/>
                </a:lnTo>
                <a:close/>
              </a:path>
            </a:pathLst>
          </a:custGeom>
          <a:gradFill flip="none" rotWithShape="1">
            <a:gsLst>
              <a:gs pos="100000">
                <a:schemeClr val="accent1">
                  <a:alpha val="79000"/>
                </a:schemeClr>
              </a:gs>
              <a:gs pos="50000">
                <a:schemeClr val="tx1">
                  <a:alpha val="0"/>
                </a:schemeClr>
              </a:gs>
            </a:gsLst>
            <a:lin ang="1800000" scaled="0"/>
            <a:tileRect/>
          </a:gradFill>
          <a:ln w="14480" cap="flat">
            <a:noFill/>
            <a:prstDash val="solid"/>
            <a:miter/>
          </a:ln>
        </p:spPr>
        <p:txBody>
          <a:bodyPr wrap="square" rtlCol="0" anchor="ctr">
            <a:noAutofit/>
          </a:bodyPr>
          <a:lstStyle>
            <a:lvl1pPr>
              <a:defRPr lang="en-AU" sz="1800" dirty="0">
                <a:solidFill>
                  <a:schemeClr val="tx1"/>
                </a:solidFill>
              </a:defRPr>
            </a:lvl1pPr>
          </a:lstStyle>
          <a:p>
            <a:pPr lvl="0"/>
            <a:r>
              <a:rPr lang="en-US" dirty="0"/>
              <a:t> </a:t>
            </a:r>
            <a:endParaRPr lang="en-AU" dirty="0"/>
          </a:p>
        </p:txBody>
      </p:sp>
      <p:sp>
        <p:nvSpPr>
          <p:cNvPr id="23" name="Picture Placeholder 22">
            <a:extLst>
              <a:ext uri="{FF2B5EF4-FFF2-40B4-BE49-F238E27FC236}">
                <a16:creationId xmlns:a16="http://schemas.microsoft.com/office/drawing/2014/main" id="{7FE73925-D253-41CC-91DA-DAB6819CFC55}"/>
              </a:ext>
            </a:extLst>
          </p:cNvPr>
          <p:cNvSpPr>
            <a:spLocks noGrp="1"/>
          </p:cNvSpPr>
          <p:nvPr>
            <p:ph type="pic" sz="quarter" idx="10" hasCustomPrompt="1"/>
          </p:nvPr>
        </p:nvSpPr>
        <p:spPr>
          <a:xfrm>
            <a:off x="0" y="-1"/>
            <a:ext cx="12192000" cy="6858000"/>
          </a:xfrm>
          <a:prstGeom prst="rect">
            <a:avLst/>
          </a:prstGeom>
          <a:solidFill>
            <a:schemeClr val="bg1">
              <a:lumMod val="95000"/>
            </a:schemeClr>
          </a:solidFill>
        </p:spPr>
        <p:txBody>
          <a:bodyPr wrap="square" anchor="ctr" anchorCtr="0">
            <a:noAutofit/>
          </a:bodyPr>
          <a:lstStyle>
            <a:lvl1pPr algn="ctr">
              <a:defRPr/>
            </a:lvl1pPr>
          </a:lstStyle>
          <a:p>
            <a:r>
              <a:rPr lang="en-AU" dirty="0"/>
              <a:t>Insert image and send to back</a:t>
            </a:r>
          </a:p>
        </p:txBody>
      </p:sp>
      <p:sp>
        <p:nvSpPr>
          <p:cNvPr id="24" name="Text Placeholder 23">
            <a:extLst>
              <a:ext uri="{FF2B5EF4-FFF2-40B4-BE49-F238E27FC236}">
                <a16:creationId xmlns:a16="http://schemas.microsoft.com/office/drawing/2014/main" id="{BF9620DD-FE5D-4D87-AC0F-D597D310D054}"/>
              </a:ext>
            </a:extLst>
          </p:cNvPr>
          <p:cNvSpPr>
            <a:spLocks noGrp="1"/>
          </p:cNvSpPr>
          <p:nvPr>
            <p:ph type="body" sz="quarter" idx="14" hasCustomPrompt="1"/>
          </p:nvPr>
        </p:nvSpPr>
        <p:spPr>
          <a:xfrm>
            <a:off x="407368" y="0"/>
            <a:ext cx="4045952" cy="5962455"/>
          </a:xfrm>
          <a:custGeom>
            <a:avLst/>
            <a:gdLst>
              <a:gd name="connsiteX0" fmla="*/ 0 w 4045952"/>
              <a:gd name="connsiteY0" fmla="*/ 0 h 5962455"/>
              <a:gd name="connsiteX1" fmla="*/ 4045952 w 4045952"/>
              <a:gd name="connsiteY1" fmla="*/ 0 h 5962455"/>
              <a:gd name="connsiteX2" fmla="*/ 4045952 w 4045952"/>
              <a:gd name="connsiteY2" fmla="*/ 5962455 h 5962455"/>
              <a:gd name="connsiteX3" fmla="*/ 1276084 w 4045952"/>
              <a:gd name="connsiteY3" fmla="*/ 5962455 h 5962455"/>
              <a:gd name="connsiteX4" fmla="*/ 1276084 w 4045952"/>
              <a:gd name="connsiteY4" fmla="*/ 5962374 h 5962455"/>
              <a:gd name="connsiteX5" fmla="*/ 1200404 w 4045952"/>
              <a:gd name="connsiteY5" fmla="*/ 5962374 h 5962455"/>
              <a:gd name="connsiteX6" fmla="*/ 5630 w 4045952"/>
              <a:gd name="connsiteY6" fmla="*/ 4698435 h 5962455"/>
              <a:gd name="connsiteX7" fmla="*/ 0 w 4045952"/>
              <a:gd name="connsiteY7" fmla="*/ 4593084 h 5962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5952" h="5962455">
                <a:moveTo>
                  <a:pt x="0" y="0"/>
                </a:moveTo>
                <a:lnTo>
                  <a:pt x="4045952" y="0"/>
                </a:lnTo>
                <a:lnTo>
                  <a:pt x="4045952" y="5962455"/>
                </a:lnTo>
                <a:lnTo>
                  <a:pt x="1276084" y="5962455"/>
                </a:lnTo>
                <a:lnTo>
                  <a:pt x="1276084" y="5962374"/>
                </a:lnTo>
                <a:lnTo>
                  <a:pt x="1200404" y="5962374"/>
                </a:lnTo>
                <a:cubicBezTo>
                  <a:pt x="544767" y="5762872"/>
                  <a:pt x="63257" y="5240297"/>
                  <a:pt x="5630" y="4698435"/>
                </a:cubicBezTo>
                <a:lnTo>
                  <a:pt x="0" y="459308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en-US" sz="1800" smtClean="0">
                <a:solidFill>
                  <a:schemeClr val="lt1"/>
                </a:solidFill>
              </a:defRPr>
            </a:lvl1pPr>
            <a:lvl2pPr>
              <a:defRPr lang="en-US" sz="1800" smtClean="0">
                <a:solidFill>
                  <a:schemeClr val="lt1"/>
                </a:solidFill>
              </a:defRPr>
            </a:lvl2pPr>
            <a:lvl3pPr>
              <a:defRPr lang="en-US" sz="1800" smtClean="0">
                <a:solidFill>
                  <a:schemeClr val="lt1"/>
                </a:solidFill>
              </a:defRPr>
            </a:lvl3pPr>
            <a:lvl4pPr>
              <a:defRPr lang="en-US" sz="1800" smtClean="0">
                <a:solidFill>
                  <a:schemeClr val="lt1"/>
                </a:solidFill>
              </a:defRPr>
            </a:lvl4pPr>
            <a:lvl5pPr>
              <a:defRPr lang="en-AU" sz="1800">
                <a:solidFill>
                  <a:schemeClr val="lt1"/>
                </a:solidFill>
              </a:defRPr>
            </a:lvl5pPr>
          </a:lstStyle>
          <a:p>
            <a:pPr lvl="0" algn="ctr"/>
            <a:r>
              <a:rPr lang="en-US" dirty="0"/>
              <a:t> </a:t>
            </a:r>
            <a:endParaRPr lang="en-AU" dirty="0"/>
          </a:p>
        </p:txBody>
      </p:sp>
      <p:sp>
        <p:nvSpPr>
          <p:cNvPr id="12" name="Footer Placeholder 11">
            <a:extLst>
              <a:ext uri="{FF2B5EF4-FFF2-40B4-BE49-F238E27FC236}">
                <a16:creationId xmlns:a16="http://schemas.microsoft.com/office/drawing/2014/main" id="{A25860B6-572B-42C8-98B4-41BF602CD44E}"/>
              </a:ext>
            </a:extLst>
          </p:cNvPr>
          <p:cNvSpPr>
            <a:spLocks noGrp="1"/>
          </p:cNvSpPr>
          <p:nvPr>
            <p:ph type="ftr" sz="quarter" idx="12"/>
          </p:nvPr>
        </p:nvSpPr>
        <p:spPr/>
        <p:txBody>
          <a:bodyPr/>
          <a:lstStyle>
            <a:lvl1pPr>
              <a:defRPr>
                <a:solidFill>
                  <a:schemeClr val="bg1"/>
                </a:solidFill>
              </a:defRPr>
            </a:lvl1pPr>
          </a:lstStyle>
          <a:p>
            <a:endParaRPr lang="en-AU" dirty="0"/>
          </a:p>
        </p:txBody>
      </p:sp>
      <p:sp>
        <p:nvSpPr>
          <p:cNvPr id="13" name="Slide Number Placeholder 12">
            <a:extLst>
              <a:ext uri="{FF2B5EF4-FFF2-40B4-BE49-F238E27FC236}">
                <a16:creationId xmlns:a16="http://schemas.microsoft.com/office/drawing/2014/main" id="{E4BE4F66-8978-4B9A-B365-ABFD2A461631}"/>
              </a:ext>
            </a:extLst>
          </p:cNvPr>
          <p:cNvSpPr>
            <a:spLocks noGrp="1"/>
          </p:cNvSpPr>
          <p:nvPr>
            <p:ph type="sldNum" sz="quarter" idx="13"/>
          </p:nvPr>
        </p:nvSpPr>
        <p:spPr/>
        <p:txBody>
          <a:bodyPr/>
          <a:lstStyle>
            <a:lvl1pPr>
              <a:defRPr>
                <a:solidFill>
                  <a:schemeClr val="bg1"/>
                </a:solidFill>
              </a:defRPr>
            </a:lvl1pPr>
          </a:lstStyle>
          <a:p>
            <a:fld id="{E917DE0E-AFB1-41FD-BC35-27DB61CA125F}" type="slidenum">
              <a:rPr lang="en-AU" smtClean="0"/>
              <a:pPr/>
              <a:t>‹#›</a:t>
            </a:fld>
            <a:endParaRPr lang="en-AU" dirty="0"/>
          </a:p>
        </p:txBody>
      </p:sp>
      <p:sp>
        <p:nvSpPr>
          <p:cNvPr id="25" name="Title 1">
            <a:extLst>
              <a:ext uri="{FF2B5EF4-FFF2-40B4-BE49-F238E27FC236}">
                <a16:creationId xmlns:a16="http://schemas.microsoft.com/office/drawing/2014/main" id="{C94CA15D-2F52-4803-BDAE-1E7449D1A8A5}"/>
              </a:ext>
            </a:extLst>
          </p:cNvPr>
          <p:cNvSpPr>
            <a:spLocks noGrp="1"/>
          </p:cNvSpPr>
          <p:nvPr>
            <p:ph type="title" hasCustomPrompt="1"/>
          </p:nvPr>
        </p:nvSpPr>
        <p:spPr>
          <a:xfrm>
            <a:off x="1127448" y="1557338"/>
            <a:ext cx="512961" cy="498598"/>
          </a:xfrm>
          <a:noFill/>
        </p:spPr>
        <p:txBody>
          <a:bodyPr wrap="none" lIns="0" tIns="0" rIns="0" bIns="0" rtlCol="0">
            <a:spAutoFit/>
          </a:bodyPr>
          <a:lstStyle>
            <a:lvl1pPr>
              <a:defRPr lang="en-AU" sz="3600" spc="0" baseline="0" dirty="0">
                <a:solidFill>
                  <a:schemeClr val="bg1"/>
                </a:solidFill>
                <a:latin typeface="+mn-lt"/>
                <a:ea typeface="+mn-ea"/>
                <a:cs typeface="+mn-cs"/>
              </a:defRPr>
            </a:lvl1pPr>
          </a:lstStyle>
          <a:p>
            <a:pPr marL="0" lvl="0" algn="r"/>
            <a:r>
              <a:rPr lang="en-US" dirty="0"/>
              <a:t>##</a:t>
            </a:r>
            <a:endParaRPr lang="en-AU" dirty="0"/>
          </a:p>
        </p:txBody>
      </p:sp>
      <p:sp>
        <p:nvSpPr>
          <p:cNvPr id="26" name="Text Placeholder 6">
            <a:extLst>
              <a:ext uri="{FF2B5EF4-FFF2-40B4-BE49-F238E27FC236}">
                <a16:creationId xmlns:a16="http://schemas.microsoft.com/office/drawing/2014/main" id="{260FF8B9-2D7B-497E-87E0-AFAC01227A34}"/>
              </a:ext>
            </a:extLst>
          </p:cNvPr>
          <p:cNvSpPr>
            <a:spLocks noGrp="1"/>
          </p:cNvSpPr>
          <p:nvPr>
            <p:ph type="body" sz="quarter" idx="15" hasCustomPrompt="1"/>
          </p:nvPr>
        </p:nvSpPr>
        <p:spPr>
          <a:xfrm>
            <a:off x="1127448" y="2132260"/>
            <a:ext cx="2952427" cy="1495794"/>
          </a:xfrm>
          <a:prstGeom prst="rect">
            <a:avLst/>
          </a:prstGeom>
          <a:noFill/>
        </p:spPr>
        <p:txBody>
          <a:bodyPr wrap="square" lIns="0" tIns="0" rIns="0" bIns="0" rtlCol="0">
            <a:spAutoFit/>
          </a:bodyPr>
          <a:lstStyle>
            <a:lvl1pPr>
              <a:lnSpc>
                <a:spcPct val="80000"/>
              </a:lnSpc>
              <a:defRPr lang="en-US" sz="5400" b="0" spc="0" baseline="0" dirty="0">
                <a:solidFill>
                  <a:schemeClr val="bg1"/>
                </a:solidFill>
                <a:latin typeface="+mn-lt"/>
              </a:defRPr>
            </a:lvl1pPr>
          </a:lstStyle>
          <a:p>
            <a:pPr lvl="0">
              <a:lnSpc>
                <a:spcPct val="90000"/>
              </a:lnSpc>
            </a:pPr>
            <a:r>
              <a:rPr lang="en-US" dirty="0"/>
              <a:t>Divider slide</a:t>
            </a:r>
          </a:p>
        </p:txBody>
      </p:sp>
      <p:sp>
        <p:nvSpPr>
          <p:cNvPr id="27" name="Text Placeholder 21">
            <a:extLst>
              <a:ext uri="{FF2B5EF4-FFF2-40B4-BE49-F238E27FC236}">
                <a16:creationId xmlns:a16="http://schemas.microsoft.com/office/drawing/2014/main" id="{9E4A743E-85AA-4861-BE9B-D0A887D85162}"/>
              </a:ext>
            </a:extLst>
          </p:cNvPr>
          <p:cNvSpPr>
            <a:spLocks noGrp="1"/>
          </p:cNvSpPr>
          <p:nvPr>
            <p:ph type="body" sz="quarter" idx="16" hasCustomPrompt="1"/>
          </p:nvPr>
        </p:nvSpPr>
        <p:spPr>
          <a:xfrm>
            <a:off x="1127448" y="3760012"/>
            <a:ext cx="2952427" cy="861774"/>
          </a:xfrm>
          <a:noFill/>
        </p:spPr>
        <p:txBody>
          <a:bodyPr wrap="square" lIns="0" tIns="0" rIns="0" bIns="0" rtlCol="0" anchor="t" anchorCtr="0">
            <a:spAutoFit/>
          </a:bodyPr>
          <a:lstStyle>
            <a:lvl1pPr>
              <a:lnSpc>
                <a:spcPct val="100000"/>
              </a:lnSpc>
              <a:defRPr lang="en-US" sz="1400" b="0" spc="0" baseline="0" smtClean="0">
                <a:solidFill>
                  <a:schemeClr val="bg1"/>
                </a:solidFill>
                <a:latin typeface="+mn-lt"/>
              </a:defRPr>
            </a:lvl1pPr>
            <a:lvl2pPr>
              <a:defRPr lang="en-US" sz="1800" smtClean="0"/>
            </a:lvl2pPr>
            <a:lvl3pPr>
              <a:defRPr lang="en-US" sz="1800" smtClean="0"/>
            </a:lvl3pPr>
            <a:lvl4pPr>
              <a:defRPr lang="en-US" sz="1800" smtClean="0"/>
            </a:lvl4pPr>
            <a:lvl5pPr>
              <a:defRPr lang="en-AU"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Praesent</a:t>
            </a:r>
            <a:r>
              <a:rPr lang="en-US" dirty="0"/>
              <a:t> </a:t>
            </a:r>
            <a:r>
              <a:rPr lang="en-US" dirty="0" err="1"/>
              <a:t>aliquet</a:t>
            </a:r>
            <a:r>
              <a:rPr lang="en-US" dirty="0"/>
              <a:t> </a:t>
            </a:r>
            <a:r>
              <a:rPr lang="en-US" dirty="0" err="1"/>
              <a:t>viverra</a:t>
            </a:r>
            <a:r>
              <a:rPr lang="en-US" dirty="0"/>
              <a:t> diam, </a:t>
            </a:r>
            <a:r>
              <a:rPr lang="en-US" dirty="0" err="1"/>
              <a:t>ornare</a:t>
            </a:r>
            <a:r>
              <a:rPr lang="en-US" dirty="0"/>
              <a:t> </a:t>
            </a:r>
            <a:r>
              <a:rPr lang="en-US" dirty="0" err="1"/>
              <a:t>suscipit</a:t>
            </a:r>
            <a:r>
              <a:rPr lang="en-US" dirty="0"/>
              <a:t> </a:t>
            </a:r>
            <a:r>
              <a:rPr lang="en-US" dirty="0" err="1"/>
              <a:t>turpis</a:t>
            </a:r>
            <a:r>
              <a:rPr lang="en-US" dirty="0"/>
              <a:t> </a:t>
            </a:r>
            <a:r>
              <a:rPr lang="en-US" dirty="0" err="1"/>
              <a:t>interdum</a:t>
            </a:r>
            <a:r>
              <a:rPr lang="en-US" dirty="0"/>
              <a:t> </a:t>
            </a:r>
            <a:r>
              <a:rPr lang="en-US" dirty="0" err="1"/>
              <a:t>quis</a:t>
            </a:r>
            <a:endParaRPr lang="en-US" dirty="0"/>
          </a:p>
        </p:txBody>
      </p:sp>
    </p:spTree>
    <p:extLst>
      <p:ext uri="{BB962C8B-B14F-4D97-AF65-F5344CB8AC3E}">
        <p14:creationId xmlns:p14="http://schemas.microsoft.com/office/powerpoint/2010/main" val="59789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5" y="763960"/>
            <a:ext cx="9576000" cy="469056"/>
          </a:xfrm>
          <a:prstGeom prst="rect">
            <a:avLst/>
          </a:prstGeom>
        </p:spPr>
        <p:txBody>
          <a:bodyPr vert="horz" lIns="0" tIns="0" rIns="0" bIns="0" rtlCol="0" anchor="t" anchorCtr="0">
            <a:noAutofit/>
          </a:bodyPr>
          <a:lstStyle/>
          <a:p>
            <a:r>
              <a:rPr lang="en-US" dirty="0"/>
              <a:t>[Title]</a:t>
            </a:r>
            <a:endParaRPr lang="en-AU" dirty="0"/>
          </a:p>
        </p:txBody>
      </p:sp>
      <p:sp>
        <p:nvSpPr>
          <p:cNvPr id="6" name="Footer Placeholder 4"/>
          <p:cNvSpPr>
            <a:spLocks noGrp="1"/>
          </p:cNvSpPr>
          <p:nvPr>
            <p:ph type="ftr" sz="quarter" idx="3"/>
          </p:nvPr>
        </p:nvSpPr>
        <p:spPr>
          <a:xfrm>
            <a:off x="695326" y="6526800"/>
            <a:ext cx="3360109" cy="108000"/>
          </a:xfrm>
          <a:prstGeom prst="rect">
            <a:avLst/>
          </a:prstGeom>
        </p:spPr>
        <p:txBody>
          <a:bodyPr vert="horz" lIns="0" tIns="0" rIns="0" bIns="0" rtlCol="0" anchor="ctr"/>
          <a:lstStyle>
            <a:lvl1pPr algn="l">
              <a:defRPr sz="800" b="0">
                <a:solidFill>
                  <a:schemeClr val="tx1"/>
                </a:solidFill>
              </a:defRPr>
            </a:lvl1pPr>
          </a:lstStyle>
          <a:p>
            <a:endParaRPr lang="en-AU" dirty="0"/>
          </a:p>
        </p:txBody>
      </p:sp>
      <p:sp>
        <p:nvSpPr>
          <p:cNvPr id="7" name="Slide Number Placeholder 5"/>
          <p:cNvSpPr>
            <a:spLocks noGrp="1"/>
          </p:cNvSpPr>
          <p:nvPr>
            <p:ph type="sldNum" sz="quarter" idx="4"/>
          </p:nvPr>
        </p:nvSpPr>
        <p:spPr>
          <a:xfrm>
            <a:off x="11208568" y="6526800"/>
            <a:ext cx="288032" cy="108000"/>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5" name="Text Placeholder 4">
            <a:extLst>
              <a:ext uri="{FF2B5EF4-FFF2-40B4-BE49-F238E27FC236}">
                <a16:creationId xmlns:a16="http://schemas.microsoft.com/office/drawing/2014/main" id="{F7B3D40D-3A3C-4C3B-B5E3-57416DC62D0A}"/>
              </a:ext>
            </a:extLst>
          </p:cNvPr>
          <p:cNvSpPr>
            <a:spLocks noGrp="1"/>
          </p:cNvSpPr>
          <p:nvPr>
            <p:ph type="body" idx="1"/>
          </p:nvPr>
        </p:nvSpPr>
        <p:spPr>
          <a:xfrm>
            <a:off x="695325" y="2030400"/>
            <a:ext cx="9576000" cy="367188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8" name="Picture 7">
            <a:extLst>
              <a:ext uri="{FF2B5EF4-FFF2-40B4-BE49-F238E27FC236}">
                <a16:creationId xmlns:a16="http://schemas.microsoft.com/office/drawing/2014/main" id="{E0FB2558-6228-01A8-6AA9-F913EDFCDE95}"/>
              </a:ext>
            </a:extLst>
          </p:cNvPr>
          <p:cNvPicPr preferRelativeResize="0">
            <a:picLocks noChangeAspect="1"/>
          </p:cNvPicPr>
          <p:nvPr userDrawn="1"/>
        </p:nvPicPr>
        <p:blipFill>
          <a:blip r:embed="rId52" cstate="screen">
            <a:extLst>
              <a:ext uri="{28A0092B-C50C-407E-A947-70E740481C1C}">
                <a14:useLocalDpi xmlns:a14="http://schemas.microsoft.com/office/drawing/2010/main"/>
              </a:ext>
            </a:extLst>
          </a:blip>
          <a:stretch>
            <a:fillRect/>
          </a:stretch>
        </p:blipFill>
        <p:spPr>
          <a:xfrm>
            <a:off x="10314000" y="360001"/>
            <a:ext cx="1512000" cy="396445"/>
          </a:xfrm>
          <a:prstGeom prst="rect">
            <a:avLst/>
          </a:prstGeom>
        </p:spPr>
      </p:pic>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816" r:id="rId3"/>
    <p:sldLayoutId id="2147483817" r:id="rId4"/>
    <p:sldLayoutId id="2147483799" r:id="rId5"/>
    <p:sldLayoutId id="2147483800" r:id="rId6"/>
    <p:sldLayoutId id="2147483792" r:id="rId7"/>
    <p:sldLayoutId id="2147483802" r:id="rId8"/>
    <p:sldLayoutId id="2147483775" r:id="rId9"/>
    <p:sldLayoutId id="2147483650" r:id="rId10"/>
    <p:sldLayoutId id="2147483815" r:id="rId11"/>
    <p:sldLayoutId id="2147483652" r:id="rId12"/>
    <p:sldLayoutId id="2147483778" r:id="rId13"/>
    <p:sldLayoutId id="2147483804" r:id="rId14"/>
    <p:sldLayoutId id="2147483805" r:id="rId15"/>
    <p:sldLayoutId id="2147483803" r:id="rId16"/>
    <p:sldLayoutId id="2147483806" r:id="rId17"/>
    <p:sldLayoutId id="2147483779" r:id="rId18"/>
    <p:sldLayoutId id="2147483728" r:id="rId19"/>
    <p:sldLayoutId id="2147483656" r:id="rId20"/>
    <p:sldLayoutId id="2147483732" r:id="rId21"/>
    <p:sldLayoutId id="2147483793" r:id="rId22"/>
    <p:sldLayoutId id="2147483657" r:id="rId23"/>
    <p:sldLayoutId id="2147483765" r:id="rId24"/>
    <p:sldLayoutId id="2147483787" r:id="rId25"/>
    <p:sldLayoutId id="2147483788" r:id="rId26"/>
    <p:sldLayoutId id="2147483794" r:id="rId27"/>
    <p:sldLayoutId id="2147483795" r:id="rId28"/>
    <p:sldLayoutId id="2147483796" r:id="rId29"/>
    <p:sldLayoutId id="2147483791" r:id="rId30"/>
    <p:sldLayoutId id="2147483797" r:id="rId31"/>
    <p:sldLayoutId id="2147483790" r:id="rId32"/>
    <p:sldLayoutId id="2147483798" r:id="rId33"/>
    <p:sldLayoutId id="2147483768" r:id="rId34"/>
    <p:sldLayoutId id="2147483769" r:id="rId35"/>
    <p:sldLayoutId id="2147483770" r:id="rId36"/>
    <p:sldLayoutId id="2147483771" r:id="rId37"/>
    <p:sldLayoutId id="2147483789" r:id="rId38"/>
    <p:sldLayoutId id="2147483776" r:id="rId39"/>
    <p:sldLayoutId id="2147483777" r:id="rId40"/>
    <p:sldLayoutId id="2147483807" r:id="rId41"/>
    <p:sldLayoutId id="2147483808" r:id="rId42"/>
    <p:sldLayoutId id="2147483809" r:id="rId43"/>
    <p:sldLayoutId id="2147483810" r:id="rId44"/>
    <p:sldLayoutId id="2147483814" r:id="rId45"/>
    <p:sldLayoutId id="2147483811" r:id="rId46"/>
    <p:sldLayoutId id="2147483780" r:id="rId47"/>
    <p:sldLayoutId id="2147483801" r:id="rId48"/>
    <p:sldLayoutId id="2147483813" r:id="rId49"/>
    <p:sldLayoutId id="2147483812" r:id="rId5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800" b="0"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1" kern="1200" dirty="0">
          <a:solidFill>
            <a:schemeClr val="accent1"/>
          </a:solidFill>
          <a:latin typeface="+mn-lt"/>
          <a:ea typeface="+mn-ea"/>
          <a:cs typeface="+mn-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guide id="3" pos="438" userDrawn="1">
          <p15:clr>
            <a:srgbClr val="F26B43"/>
          </p15:clr>
        </p15:guide>
        <p15:guide id="6" orient="horz" pos="3974" userDrawn="1">
          <p15:clr>
            <a:srgbClr val="F26B43"/>
          </p15:clr>
        </p15:guide>
        <p15:guide id="7" orient="horz" pos="436"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661" userDrawn="1">
          <p15:clr>
            <a:srgbClr val="F26B43"/>
          </p15:clr>
        </p15:guide>
        <p15:guide id="20" orient="horz" pos="193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www.rcsb.org/structure/8CGJ" TargetMode="Externa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872F-7ABE-4831-9CF2-9DF3DB2485E2}"/>
              </a:ext>
            </a:extLst>
          </p:cNvPr>
          <p:cNvSpPr>
            <a:spLocks noGrp="1"/>
          </p:cNvSpPr>
          <p:nvPr>
            <p:ph type="title"/>
          </p:nvPr>
        </p:nvSpPr>
        <p:spPr>
          <a:xfrm>
            <a:off x="1703513" y="1988840"/>
            <a:ext cx="5112568" cy="1296144"/>
          </a:xfrm>
        </p:spPr>
        <p:txBody>
          <a:bodyPr anchor="t">
            <a:normAutofit/>
          </a:bodyPr>
          <a:lstStyle/>
          <a:p>
            <a:r>
              <a:rPr lang="en-AU" dirty="0"/>
              <a:t>QBIO7008 - Project Update</a:t>
            </a:r>
          </a:p>
        </p:txBody>
      </p:sp>
      <p:sp>
        <p:nvSpPr>
          <p:cNvPr id="3" name="Text Placeholder 2">
            <a:extLst>
              <a:ext uri="{FF2B5EF4-FFF2-40B4-BE49-F238E27FC236}">
                <a16:creationId xmlns:a16="http://schemas.microsoft.com/office/drawing/2014/main" id="{3B57C0B7-EEDF-423E-8CF2-4BD67484F0F5}"/>
              </a:ext>
            </a:extLst>
          </p:cNvPr>
          <p:cNvSpPr>
            <a:spLocks noGrp="1"/>
          </p:cNvSpPr>
          <p:nvPr>
            <p:ph type="body" sz="quarter" idx="10"/>
          </p:nvPr>
        </p:nvSpPr>
        <p:spPr>
          <a:xfrm>
            <a:off x="1703485" y="3515866"/>
            <a:ext cx="5116831" cy="246221"/>
          </a:xfrm>
        </p:spPr>
        <p:txBody>
          <a:bodyPr wrap="square" anchor="t">
            <a:normAutofit/>
          </a:bodyPr>
          <a:lstStyle/>
          <a:p>
            <a:r>
              <a:rPr lang="en-AU" dirty="0"/>
              <a:t>Le Na Ngo</a:t>
            </a:r>
          </a:p>
        </p:txBody>
      </p:sp>
    </p:spTree>
    <p:extLst>
      <p:ext uri="{BB962C8B-B14F-4D97-AF65-F5344CB8AC3E}">
        <p14:creationId xmlns:p14="http://schemas.microsoft.com/office/powerpoint/2010/main" val="202912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F482D7-32A6-FFF2-B003-E222D416A495}"/>
              </a:ext>
            </a:extLst>
          </p:cNvPr>
          <p:cNvSpPr>
            <a:spLocks noGrp="1"/>
          </p:cNvSpPr>
          <p:nvPr>
            <p:ph type="title"/>
          </p:nvPr>
        </p:nvSpPr>
        <p:spPr/>
        <p:txBody>
          <a:bodyPr/>
          <a:lstStyle/>
          <a:p>
            <a:r>
              <a:rPr lang="en-US" sz="3200" dirty="0"/>
              <a:t>Step 8: Codon Networks</a:t>
            </a:r>
          </a:p>
        </p:txBody>
      </p:sp>
      <p:sp>
        <p:nvSpPr>
          <p:cNvPr id="4" name="Footer Placeholder 3">
            <a:extLst>
              <a:ext uri="{FF2B5EF4-FFF2-40B4-BE49-F238E27FC236}">
                <a16:creationId xmlns:a16="http://schemas.microsoft.com/office/drawing/2014/main" id="{E7BAA3B5-14EA-21BF-6826-3A88EF1B6396}"/>
              </a:ext>
            </a:extLst>
          </p:cNvPr>
          <p:cNvSpPr>
            <a:spLocks noGrp="1"/>
          </p:cNvSpPr>
          <p:nvPr>
            <p:ph type="ftr" sz="quarter" idx="17"/>
          </p:nvPr>
        </p:nvSpPr>
        <p:spPr/>
        <p:txBody>
          <a:bodyPr/>
          <a:lstStyle/>
          <a:p>
            <a:endParaRPr lang="en-AU" dirty="0"/>
          </a:p>
        </p:txBody>
      </p:sp>
      <p:sp>
        <p:nvSpPr>
          <p:cNvPr id="5" name="Slide Number Placeholder 4">
            <a:extLst>
              <a:ext uri="{FF2B5EF4-FFF2-40B4-BE49-F238E27FC236}">
                <a16:creationId xmlns:a16="http://schemas.microsoft.com/office/drawing/2014/main" id="{B75F8BEE-39B9-2F19-ED12-52BE0FF58F84}"/>
              </a:ext>
            </a:extLst>
          </p:cNvPr>
          <p:cNvSpPr>
            <a:spLocks noGrp="1"/>
          </p:cNvSpPr>
          <p:nvPr>
            <p:ph type="sldNum" sz="quarter" idx="18"/>
          </p:nvPr>
        </p:nvSpPr>
        <p:spPr/>
        <p:txBody>
          <a:bodyPr/>
          <a:lstStyle/>
          <a:p>
            <a:fld id="{E917DE0E-AFB1-41FD-BC35-27DB61CA125F}" type="slidenum">
              <a:rPr lang="en-AU" smtClean="0"/>
              <a:pPr/>
              <a:t>10</a:t>
            </a:fld>
            <a:endParaRPr lang="en-AU" dirty="0"/>
          </a:p>
        </p:txBody>
      </p:sp>
      <p:pic>
        <p:nvPicPr>
          <p:cNvPr id="6" name="Content Placeholder 5">
            <a:extLst>
              <a:ext uri="{FF2B5EF4-FFF2-40B4-BE49-F238E27FC236}">
                <a16:creationId xmlns:a16="http://schemas.microsoft.com/office/drawing/2014/main" id="{264304A9-0DF6-55FD-E05F-6910EC45BBF3}"/>
              </a:ext>
            </a:extLst>
          </p:cNvPr>
          <p:cNvPicPr>
            <a:picLocks noGrp="1" noChangeAspect="1"/>
          </p:cNvPicPr>
          <p:nvPr>
            <p:ph sz="quarter" idx="10"/>
          </p:nvPr>
        </p:nvPicPr>
        <p:blipFill>
          <a:blip r:embed="rId2"/>
          <a:stretch>
            <a:fillRect/>
          </a:stretch>
        </p:blipFill>
        <p:spPr>
          <a:xfrm>
            <a:off x="722758" y="1436823"/>
            <a:ext cx="4645025" cy="4645025"/>
          </a:xfrm>
          <a:prstGeom prst="rect">
            <a:avLst/>
          </a:prstGeom>
          <a:noFill/>
        </p:spPr>
      </p:pic>
      <p:sp>
        <p:nvSpPr>
          <p:cNvPr id="8" name="TextBox 7">
            <a:extLst>
              <a:ext uri="{FF2B5EF4-FFF2-40B4-BE49-F238E27FC236}">
                <a16:creationId xmlns:a16="http://schemas.microsoft.com/office/drawing/2014/main" id="{683D4C1A-726E-FBC0-8BED-91862DE798C2}"/>
              </a:ext>
            </a:extLst>
          </p:cNvPr>
          <p:cNvSpPr txBox="1"/>
          <p:nvPr/>
        </p:nvSpPr>
        <p:spPr>
          <a:xfrm>
            <a:off x="5570910" y="1752600"/>
            <a:ext cx="5781674" cy="3763806"/>
          </a:xfrm>
          <a:prstGeom prst="rect">
            <a:avLst/>
          </a:prstGeom>
        </p:spPr>
        <p:txBody>
          <a:bodyPr vert="horz" lIns="0" tIns="0" rIns="0" bIns="0" rtlCol="0">
            <a:normAutofit/>
          </a:bodyPr>
          <a:lstStyle/>
          <a:p>
            <a:pPr>
              <a:spcBef>
                <a:spcPts val="300"/>
              </a:spcBef>
              <a:spcAft>
                <a:spcPts val="1200"/>
              </a:spcAft>
              <a:buClr>
                <a:schemeClr val="tx1"/>
              </a:buClr>
            </a:pPr>
            <a:r>
              <a:rPr lang="en-US" sz="1200" dirty="0">
                <a:solidFill>
                  <a:srgbClr val="51247A"/>
                </a:solidFill>
              </a:rPr>
              <a:t>Total of 15721 species have a 236.3 mean </a:t>
            </a:r>
            <a:r>
              <a:rPr lang="en-US" sz="1200" dirty="0" err="1">
                <a:solidFill>
                  <a:srgbClr val="51247A"/>
                </a:solidFill>
              </a:rPr>
              <a:t>align_score</a:t>
            </a:r>
            <a:r>
              <a:rPr lang="en-US" sz="1200" dirty="0">
                <a:solidFill>
                  <a:srgbClr val="51247A"/>
                </a:solidFill>
              </a:rPr>
              <a:t>.</a:t>
            </a:r>
          </a:p>
          <a:p>
            <a:pPr>
              <a:spcBef>
                <a:spcPts val="300"/>
              </a:spcBef>
              <a:spcAft>
                <a:spcPts val="1200"/>
              </a:spcAft>
              <a:buClr>
                <a:schemeClr val="tx1"/>
              </a:buClr>
            </a:pPr>
            <a:r>
              <a:rPr lang="en-US" sz="1200" dirty="0">
                <a:solidFill>
                  <a:srgbClr val="51247A"/>
                </a:solidFill>
              </a:rPr>
              <a:t>Position 43:</a:t>
            </a:r>
          </a:p>
          <a:p>
            <a:pPr marL="171450" indent="-171450">
              <a:spcBef>
                <a:spcPts val="300"/>
              </a:spcBef>
              <a:spcAft>
                <a:spcPts val="1200"/>
              </a:spcAft>
              <a:buClr>
                <a:schemeClr val="tx1"/>
              </a:buClr>
              <a:buFontTx/>
              <a:buChar char="-"/>
            </a:pPr>
            <a:r>
              <a:rPr lang="en-US" sz="1200" dirty="0">
                <a:solidFill>
                  <a:srgbClr val="51247A"/>
                </a:solidFill>
              </a:rPr>
              <a:t>19 species have a CGT codon at position 43 with a 152.2 mean </a:t>
            </a:r>
            <a:r>
              <a:rPr lang="en-US" sz="1200" dirty="0" err="1">
                <a:solidFill>
                  <a:srgbClr val="51247A"/>
                </a:solidFill>
              </a:rPr>
              <a:t>align_score</a:t>
            </a:r>
            <a:r>
              <a:rPr lang="en-US" sz="1200" dirty="0">
                <a:solidFill>
                  <a:srgbClr val="51247A"/>
                </a:solidFill>
              </a:rPr>
              <a:t>.</a:t>
            </a:r>
          </a:p>
          <a:p>
            <a:pPr>
              <a:spcBef>
                <a:spcPts val="300"/>
              </a:spcBef>
              <a:spcAft>
                <a:spcPts val="1200"/>
              </a:spcAft>
              <a:buClr>
                <a:schemeClr val="tx1"/>
              </a:buClr>
            </a:pPr>
            <a:endParaRPr lang="en-US" sz="1200" dirty="0">
              <a:solidFill>
                <a:srgbClr val="51247A"/>
              </a:solidFill>
            </a:endParaRPr>
          </a:p>
          <a:p>
            <a:pPr>
              <a:spcBef>
                <a:spcPts val="300"/>
              </a:spcBef>
              <a:spcAft>
                <a:spcPts val="1200"/>
              </a:spcAft>
              <a:buClr>
                <a:schemeClr val="tx1"/>
              </a:buClr>
            </a:pPr>
            <a:endParaRPr lang="en-US" sz="1200" dirty="0">
              <a:solidFill>
                <a:srgbClr val="51247A"/>
              </a:solidFill>
            </a:endParaRPr>
          </a:p>
          <a:p>
            <a:pPr marL="171450" indent="-171450">
              <a:spcBef>
                <a:spcPts val="300"/>
              </a:spcBef>
              <a:spcAft>
                <a:spcPts val="1200"/>
              </a:spcAft>
              <a:buClr>
                <a:schemeClr val="tx1"/>
              </a:buClr>
              <a:buFontTx/>
              <a:buChar char="-"/>
            </a:pPr>
            <a:endParaRPr lang="en-US" sz="1200" dirty="0">
              <a:solidFill>
                <a:srgbClr val="51247A"/>
              </a:solidFill>
            </a:endParaRPr>
          </a:p>
        </p:txBody>
      </p:sp>
    </p:spTree>
    <p:extLst>
      <p:ext uri="{BB962C8B-B14F-4D97-AF65-F5344CB8AC3E}">
        <p14:creationId xmlns:p14="http://schemas.microsoft.com/office/powerpoint/2010/main" val="11310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25018-1AA4-4E15-3AF7-D65AFC2EF194}"/>
              </a:ext>
            </a:extLst>
          </p:cNvPr>
          <p:cNvSpPr>
            <a:spLocks noGrp="1"/>
          </p:cNvSpPr>
          <p:nvPr>
            <p:ph type="title"/>
          </p:nvPr>
        </p:nvSpPr>
        <p:spPr>
          <a:xfrm>
            <a:off x="695325" y="763960"/>
            <a:ext cx="9576000" cy="469056"/>
          </a:xfrm>
        </p:spPr>
        <p:txBody>
          <a:bodyPr anchor="ctr">
            <a:normAutofit/>
          </a:bodyPr>
          <a:lstStyle/>
          <a:p>
            <a:r>
              <a:rPr lang="en-US" sz="3200" dirty="0"/>
              <a:t>Step 8: Codon Networks</a:t>
            </a:r>
          </a:p>
        </p:txBody>
      </p:sp>
      <p:sp>
        <p:nvSpPr>
          <p:cNvPr id="5" name="Slide Number Placeholder 4">
            <a:extLst>
              <a:ext uri="{FF2B5EF4-FFF2-40B4-BE49-F238E27FC236}">
                <a16:creationId xmlns:a16="http://schemas.microsoft.com/office/drawing/2014/main" id="{DACEA2CF-E282-C5DB-2B07-C0177288ACA9}"/>
              </a:ext>
            </a:extLst>
          </p:cNvPr>
          <p:cNvSpPr>
            <a:spLocks noGrp="1"/>
          </p:cNvSpPr>
          <p:nvPr>
            <p:ph type="sldNum" sz="quarter" idx="18"/>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11</a:t>
            </a:fld>
            <a:endParaRPr lang="en-AU" sz="700"/>
          </a:p>
        </p:txBody>
      </p:sp>
      <p:pic>
        <p:nvPicPr>
          <p:cNvPr id="30" name="Picture 29">
            <a:extLst>
              <a:ext uri="{FF2B5EF4-FFF2-40B4-BE49-F238E27FC236}">
                <a16:creationId xmlns:a16="http://schemas.microsoft.com/office/drawing/2014/main" id="{5014CA9A-9B6F-7CC8-F609-F9C5F789E0E8}"/>
              </a:ext>
            </a:extLst>
          </p:cNvPr>
          <p:cNvPicPr>
            <a:picLocks noChangeAspect="1"/>
          </p:cNvPicPr>
          <p:nvPr/>
        </p:nvPicPr>
        <p:blipFill>
          <a:blip r:embed="rId2"/>
          <a:stretch>
            <a:fillRect/>
          </a:stretch>
        </p:blipFill>
        <p:spPr>
          <a:xfrm>
            <a:off x="695324" y="1371600"/>
            <a:ext cx="4867275" cy="4859787"/>
          </a:xfrm>
          <a:prstGeom prst="rect">
            <a:avLst/>
          </a:prstGeom>
          <a:noFill/>
        </p:spPr>
      </p:pic>
      <p:sp>
        <p:nvSpPr>
          <p:cNvPr id="2" name="TextBox 1">
            <a:extLst>
              <a:ext uri="{FF2B5EF4-FFF2-40B4-BE49-F238E27FC236}">
                <a16:creationId xmlns:a16="http://schemas.microsoft.com/office/drawing/2014/main" id="{7CD053EE-E267-A7EA-DF37-8ED7169F710C}"/>
              </a:ext>
            </a:extLst>
          </p:cNvPr>
          <p:cNvSpPr txBox="1"/>
          <p:nvPr/>
        </p:nvSpPr>
        <p:spPr>
          <a:xfrm>
            <a:off x="5570910" y="1752600"/>
            <a:ext cx="5781674" cy="3763806"/>
          </a:xfrm>
          <a:prstGeom prst="rect">
            <a:avLst/>
          </a:prstGeom>
        </p:spPr>
        <p:txBody>
          <a:bodyPr vert="horz" lIns="0" tIns="0" rIns="0" bIns="0" rtlCol="0">
            <a:normAutofit/>
          </a:bodyPr>
          <a:lstStyle/>
          <a:p>
            <a:pPr>
              <a:spcBef>
                <a:spcPts val="300"/>
              </a:spcBef>
              <a:spcAft>
                <a:spcPts val="1200"/>
              </a:spcAft>
              <a:buClr>
                <a:schemeClr val="tx1"/>
              </a:buClr>
            </a:pPr>
            <a:r>
              <a:rPr lang="en-US" sz="1200" dirty="0">
                <a:solidFill>
                  <a:srgbClr val="51247A"/>
                </a:solidFill>
              </a:rPr>
              <a:t>Position 88:</a:t>
            </a:r>
          </a:p>
          <a:p>
            <a:pPr marL="171450" indent="-171450">
              <a:spcBef>
                <a:spcPts val="300"/>
              </a:spcBef>
              <a:spcAft>
                <a:spcPts val="1200"/>
              </a:spcAft>
              <a:buClr>
                <a:schemeClr val="tx1"/>
              </a:buClr>
              <a:buFontTx/>
              <a:buChar char="-"/>
            </a:pPr>
            <a:r>
              <a:rPr lang="en-US" sz="1200" dirty="0">
                <a:solidFill>
                  <a:srgbClr val="51247A"/>
                </a:solidFill>
              </a:rPr>
              <a:t>69 species have a CGT codon at position 88 with a mean 163.5 </a:t>
            </a:r>
            <a:r>
              <a:rPr lang="en-US" sz="1200" dirty="0" err="1">
                <a:solidFill>
                  <a:srgbClr val="51247A"/>
                </a:solidFill>
              </a:rPr>
              <a:t>align_score</a:t>
            </a:r>
            <a:r>
              <a:rPr lang="en-US" sz="1200" dirty="0">
                <a:solidFill>
                  <a:srgbClr val="51247A"/>
                </a:solidFill>
              </a:rPr>
              <a:t>.</a:t>
            </a:r>
          </a:p>
          <a:p>
            <a:pPr marL="171450" indent="-171450">
              <a:spcBef>
                <a:spcPts val="300"/>
              </a:spcBef>
              <a:spcAft>
                <a:spcPts val="1200"/>
              </a:spcAft>
              <a:buClr>
                <a:schemeClr val="tx1"/>
              </a:buClr>
              <a:buFontTx/>
              <a:buChar char="-"/>
            </a:pPr>
            <a:r>
              <a:rPr lang="en-US" sz="1200" dirty="0">
                <a:solidFill>
                  <a:srgbClr val="51247A"/>
                </a:solidFill>
              </a:rPr>
              <a:t>687 species have a CGC codon at position 88 with a mean 213.1 </a:t>
            </a:r>
            <a:r>
              <a:rPr lang="en-US" sz="1200" dirty="0" err="1">
                <a:solidFill>
                  <a:srgbClr val="51247A"/>
                </a:solidFill>
              </a:rPr>
              <a:t>align_score</a:t>
            </a:r>
            <a:r>
              <a:rPr lang="en-US" sz="1200" dirty="0">
                <a:solidFill>
                  <a:srgbClr val="51247A"/>
                </a:solidFill>
              </a:rPr>
              <a:t>.</a:t>
            </a:r>
          </a:p>
          <a:p>
            <a:pPr marL="171450" indent="-171450">
              <a:spcBef>
                <a:spcPts val="300"/>
              </a:spcBef>
              <a:spcAft>
                <a:spcPts val="1200"/>
              </a:spcAft>
              <a:buClr>
                <a:schemeClr val="tx1"/>
              </a:buClr>
              <a:buFontTx/>
              <a:buChar char="-"/>
            </a:pPr>
            <a:endParaRPr lang="en-US" sz="1200" dirty="0">
              <a:solidFill>
                <a:srgbClr val="51247A"/>
              </a:solidFill>
            </a:endParaRPr>
          </a:p>
          <a:p>
            <a:pPr marL="171450" indent="-171450">
              <a:spcBef>
                <a:spcPts val="300"/>
              </a:spcBef>
              <a:spcAft>
                <a:spcPts val="1200"/>
              </a:spcAft>
              <a:buClr>
                <a:schemeClr val="tx1"/>
              </a:buClr>
              <a:buFontTx/>
              <a:buChar char="-"/>
            </a:pPr>
            <a:endParaRPr lang="en-US" sz="1200" dirty="0">
              <a:solidFill>
                <a:srgbClr val="51247A"/>
              </a:solidFill>
            </a:endParaRPr>
          </a:p>
          <a:p>
            <a:pPr>
              <a:spcBef>
                <a:spcPts val="300"/>
              </a:spcBef>
              <a:spcAft>
                <a:spcPts val="1200"/>
              </a:spcAft>
              <a:buClr>
                <a:schemeClr val="tx1"/>
              </a:buClr>
            </a:pPr>
            <a:endParaRPr lang="en-US" sz="1200" dirty="0">
              <a:solidFill>
                <a:srgbClr val="51247A"/>
              </a:solidFill>
            </a:endParaRPr>
          </a:p>
          <a:p>
            <a:pPr>
              <a:spcBef>
                <a:spcPts val="300"/>
              </a:spcBef>
              <a:spcAft>
                <a:spcPts val="1200"/>
              </a:spcAft>
              <a:buClr>
                <a:schemeClr val="tx1"/>
              </a:buClr>
            </a:pPr>
            <a:endParaRPr lang="en-US" sz="1200" dirty="0">
              <a:solidFill>
                <a:srgbClr val="51247A"/>
              </a:solidFill>
            </a:endParaRPr>
          </a:p>
          <a:p>
            <a:pPr marL="171450" indent="-171450">
              <a:spcBef>
                <a:spcPts val="300"/>
              </a:spcBef>
              <a:spcAft>
                <a:spcPts val="1200"/>
              </a:spcAft>
              <a:buClr>
                <a:schemeClr val="tx1"/>
              </a:buClr>
              <a:buFontTx/>
              <a:buChar char="-"/>
            </a:pPr>
            <a:endParaRPr lang="en-US" sz="1200" dirty="0">
              <a:solidFill>
                <a:srgbClr val="51247A"/>
              </a:solidFill>
            </a:endParaRPr>
          </a:p>
        </p:txBody>
      </p:sp>
    </p:spTree>
    <p:extLst>
      <p:ext uri="{BB962C8B-B14F-4D97-AF65-F5344CB8AC3E}">
        <p14:creationId xmlns:p14="http://schemas.microsoft.com/office/powerpoint/2010/main" val="357636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ooter Placeholder 1">
            <a:extLst>
              <a:ext uri="{FF2B5EF4-FFF2-40B4-BE49-F238E27FC236}">
                <a16:creationId xmlns:a16="http://schemas.microsoft.com/office/drawing/2014/main" id="{CA2A9C01-1C60-0ECE-98E8-12B49DF3B4A6}"/>
              </a:ext>
            </a:extLst>
          </p:cNvPr>
          <p:cNvSpPr>
            <a:spLocks noGrp="1"/>
          </p:cNvSpPr>
          <p:nvPr>
            <p:ph type="ftr" sz="quarter" idx="21"/>
          </p:nvPr>
        </p:nvSpPr>
        <p:spPr>
          <a:xfrm>
            <a:off x="695326" y="6526800"/>
            <a:ext cx="3360109" cy="108000"/>
          </a:xfrm>
        </p:spPr>
        <p:txBody>
          <a:bodyPr/>
          <a:lstStyle/>
          <a:p>
            <a:endParaRPr lang="en-AU"/>
          </a:p>
        </p:txBody>
      </p:sp>
      <p:sp>
        <p:nvSpPr>
          <p:cNvPr id="5" name="Slide Number Placeholder 4">
            <a:extLst>
              <a:ext uri="{FF2B5EF4-FFF2-40B4-BE49-F238E27FC236}">
                <a16:creationId xmlns:a16="http://schemas.microsoft.com/office/drawing/2014/main" id="{C0863348-A920-16DA-7B76-07E9B716D770}"/>
              </a:ext>
            </a:extLst>
          </p:cNvPr>
          <p:cNvSpPr>
            <a:spLocks noGrp="1"/>
          </p:cNvSpPr>
          <p:nvPr>
            <p:ph type="sldNum" sz="quarter" idx="22"/>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12</a:t>
            </a:fld>
            <a:endParaRPr lang="en-AU" sz="700"/>
          </a:p>
        </p:txBody>
      </p:sp>
      <p:pic>
        <p:nvPicPr>
          <p:cNvPr id="13" name="Content Placeholder 12">
            <a:extLst>
              <a:ext uri="{FF2B5EF4-FFF2-40B4-BE49-F238E27FC236}">
                <a16:creationId xmlns:a16="http://schemas.microsoft.com/office/drawing/2014/main" id="{F8F65A09-391B-68CF-CC58-533D7C6F9925}"/>
              </a:ext>
            </a:extLst>
          </p:cNvPr>
          <p:cNvPicPr>
            <a:picLocks noGrp="1" noChangeAspect="1"/>
          </p:cNvPicPr>
          <p:nvPr>
            <p:ph sz="quarter" idx="10"/>
          </p:nvPr>
        </p:nvPicPr>
        <p:blipFill>
          <a:blip r:embed="rId2"/>
          <a:stretch>
            <a:fillRect/>
          </a:stretch>
        </p:blipFill>
        <p:spPr>
          <a:xfrm>
            <a:off x="1741113" y="2133600"/>
            <a:ext cx="2989627" cy="3978504"/>
          </a:xfrm>
          <a:noFill/>
        </p:spPr>
      </p:pic>
      <p:sp>
        <p:nvSpPr>
          <p:cNvPr id="3" name="Title 2">
            <a:extLst>
              <a:ext uri="{FF2B5EF4-FFF2-40B4-BE49-F238E27FC236}">
                <a16:creationId xmlns:a16="http://schemas.microsoft.com/office/drawing/2014/main" id="{AA5A739E-D5BC-16D7-54B0-231195B498AD}"/>
              </a:ext>
            </a:extLst>
          </p:cNvPr>
          <p:cNvSpPr>
            <a:spLocks noGrp="1"/>
          </p:cNvSpPr>
          <p:nvPr>
            <p:ph type="title"/>
          </p:nvPr>
        </p:nvSpPr>
        <p:spPr>
          <a:xfrm>
            <a:off x="695325" y="763200"/>
            <a:ext cx="9577139" cy="469056"/>
          </a:xfrm>
        </p:spPr>
        <p:txBody>
          <a:bodyPr anchor="t">
            <a:normAutofit/>
          </a:bodyPr>
          <a:lstStyle/>
          <a:p>
            <a:r>
              <a:rPr lang="en-US" sz="2900" dirty="0"/>
              <a:t>Step 9: Plotting </a:t>
            </a:r>
            <a:r>
              <a:rPr lang="en-US" sz="2900" dirty="0" err="1"/>
              <a:t>rpsL</a:t>
            </a:r>
            <a:r>
              <a:rPr lang="en-US" sz="2900" dirty="0"/>
              <a:t> structure and sequence conservation</a:t>
            </a:r>
          </a:p>
        </p:txBody>
      </p:sp>
      <p:sp>
        <p:nvSpPr>
          <p:cNvPr id="14" name="TextBox 13">
            <a:extLst>
              <a:ext uri="{FF2B5EF4-FFF2-40B4-BE49-F238E27FC236}">
                <a16:creationId xmlns:a16="http://schemas.microsoft.com/office/drawing/2014/main" id="{C1D5D322-6847-F158-E6C4-BB8B4AE28CDC}"/>
              </a:ext>
            </a:extLst>
          </p:cNvPr>
          <p:cNvSpPr txBox="1"/>
          <p:nvPr/>
        </p:nvSpPr>
        <p:spPr>
          <a:xfrm>
            <a:off x="695326" y="1676400"/>
            <a:ext cx="5112000" cy="287710"/>
          </a:xfrm>
          <a:prstGeom prst="rect">
            <a:avLst/>
          </a:prstGeom>
        </p:spPr>
        <p:txBody>
          <a:bodyPr vert="horz" lIns="0" tIns="0" rIns="0" bIns="0" rtlCol="0">
            <a:normAutofit/>
          </a:bodyPr>
          <a:lstStyle/>
          <a:p>
            <a:pPr>
              <a:spcBef>
                <a:spcPts val="300"/>
              </a:spcBef>
              <a:spcAft>
                <a:spcPts val="1200"/>
              </a:spcAft>
              <a:buClr>
                <a:schemeClr val="tx1"/>
              </a:buClr>
            </a:pPr>
            <a:r>
              <a:rPr lang="en-US" sz="1600" b="1" kern="1200" dirty="0">
                <a:solidFill>
                  <a:schemeClr val="accent1"/>
                </a:solidFill>
              </a:rPr>
              <a:t>Hamming</a:t>
            </a:r>
          </a:p>
        </p:txBody>
      </p:sp>
      <p:pic>
        <p:nvPicPr>
          <p:cNvPr id="16" name="Picture 15">
            <a:extLst>
              <a:ext uri="{FF2B5EF4-FFF2-40B4-BE49-F238E27FC236}">
                <a16:creationId xmlns:a16="http://schemas.microsoft.com/office/drawing/2014/main" id="{3D4708F0-15F3-AA91-3A6B-7FDDFD53EF45}"/>
              </a:ext>
            </a:extLst>
          </p:cNvPr>
          <p:cNvPicPr>
            <a:picLocks noChangeAspect="1"/>
          </p:cNvPicPr>
          <p:nvPr/>
        </p:nvPicPr>
        <p:blipFill>
          <a:blip r:embed="rId3"/>
          <a:stretch>
            <a:fillRect/>
          </a:stretch>
        </p:blipFill>
        <p:spPr>
          <a:xfrm>
            <a:off x="7447861" y="2133600"/>
            <a:ext cx="2989627" cy="3978504"/>
          </a:xfrm>
          <a:prstGeom prst="rect">
            <a:avLst/>
          </a:prstGeom>
          <a:noFill/>
        </p:spPr>
      </p:pic>
      <p:sp>
        <p:nvSpPr>
          <p:cNvPr id="17" name="TextBox 16">
            <a:extLst>
              <a:ext uri="{FF2B5EF4-FFF2-40B4-BE49-F238E27FC236}">
                <a16:creationId xmlns:a16="http://schemas.microsoft.com/office/drawing/2014/main" id="{BC6338B3-D97E-9DB0-31BC-FEB184488267}"/>
              </a:ext>
            </a:extLst>
          </p:cNvPr>
          <p:cNvSpPr txBox="1"/>
          <p:nvPr/>
        </p:nvSpPr>
        <p:spPr>
          <a:xfrm>
            <a:off x="6384600" y="1676400"/>
            <a:ext cx="5112000" cy="287710"/>
          </a:xfrm>
          <a:prstGeom prst="rect">
            <a:avLst/>
          </a:prstGeom>
        </p:spPr>
        <p:txBody>
          <a:bodyPr vert="horz" lIns="0" tIns="0" rIns="0" bIns="0" rtlCol="0">
            <a:normAutofit/>
          </a:bodyPr>
          <a:lstStyle/>
          <a:p>
            <a:pPr>
              <a:spcBef>
                <a:spcPts val="300"/>
              </a:spcBef>
              <a:spcAft>
                <a:spcPts val="1200"/>
              </a:spcAft>
              <a:buClr>
                <a:schemeClr val="tx1"/>
              </a:buClr>
            </a:pPr>
            <a:r>
              <a:rPr lang="en-US" sz="1600" b="1" kern="1200" dirty="0">
                <a:solidFill>
                  <a:schemeClr val="accent1"/>
                </a:solidFill>
              </a:rPr>
              <a:t>Grantham</a:t>
            </a:r>
          </a:p>
        </p:txBody>
      </p:sp>
    </p:spTree>
    <p:extLst>
      <p:ext uri="{BB962C8B-B14F-4D97-AF65-F5344CB8AC3E}">
        <p14:creationId xmlns:p14="http://schemas.microsoft.com/office/powerpoint/2010/main" val="2023409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AI-generated content may be incorrect.">
            <a:extLst>
              <a:ext uri="{FF2B5EF4-FFF2-40B4-BE49-F238E27FC236}">
                <a16:creationId xmlns:a16="http://schemas.microsoft.com/office/drawing/2014/main" id="{4D53F8DF-ECBD-7DAB-AD27-6F6F2905CECC}"/>
              </a:ext>
            </a:extLst>
          </p:cNvPr>
          <p:cNvPicPr>
            <a:picLocks noGrp="1" noChangeAspect="1"/>
          </p:cNvPicPr>
          <p:nvPr>
            <p:ph sz="quarter" idx="10"/>
          </p:nvPr>
        </p:nvPicPr>
        <p:blipFill>
          <a:blip r:embed="rId2"/>
          <a:stretch>
            <a:fillRect/>
          </a:stretch>
        </p:blipFill>
        <p:spPr>
          <a:xfrm>
            <a:off x="2024024" y="1449388"/>
            <a:ext cx="6919990" cy="4645025"/>
          </a:xfrm>
        </p:spPr>
      </p:pic>
      <p:sp>
        <p:nvSpPr>
          <p:cNvPr id="3" name="Title 2">
            <a:extLst>
              <a:ext uri="{FF2B5EF4-FFF2-40B4-BE49-F238E27FC236}">
                <a16:creationId xmlns:a16="http://schemas.microsoft.com/office/drawing/2014/main" id="{AAFE6788-4A43-D23A-3005-7EC2D6487618}"/>
              </a:ext>
            </a:extLst>
          </p:cNvPr>
          <p:cNvSpPr>
            <a:spLocks noGrp="1"/>
          </p:cNvSpPr>
          <p:nvPr>
            <p:ph type="title"/>
          </p:nvPr>
        </p:nvSpPr>
        <p:spPr>
          <a:xfrm>
            <a:off x="695326" y="763960"/>
            <a:ext cx="11039474" cy="469056"/>
          </a:xfrm>
        </p:spPr>
        <p:txBody>
          <a:bodyPr/>
          <a:lstStyle/>
          <a:p>
            <a:r>
              <a:rPr lang="en-US" sz="2900" dirty="0"/>
              <a:t>Step 9: Plotting </a:t>
            </a:r>
            <a:r>
              <a:rPr lang="en-US" sz="2900" dirty="0" err="1"/>
              <a:t>rpsL</a:t>
            </a:r>
            <a:r>
              <a:rPr lang="en-US" sz="2900" dirty="0"/>
              <a:t> structure and sequence conservation</a:t>
            </a:r>
          </a:p>
        </p:txBody>
      </p:sp>
      <p:sp>
        <p:nvSpPr>
          <p:cNvPr id="5" name="Slide Number Placeholder 4">
            <a:extLst>
              <a:ext uri="{FF2B5EF4-FFF2-40B4-BE49-F238E27FC236}">
                <a16:creationId xmlns:a16="http://schemas.microsoft.com/office/drawing/2014/main" id="{FB65B45F-CF20-9E7F-04A3-1A54D50CACE7}"/>
              </a:ext>
            </a:extLst>
          </p:cNvPr>
          <p:cNvSpPr>
            <a:spLocks noGrp="1"/>
          </p:cNvSpPr>
          <p:nvPr>
            <p:ph type="sldNum" sz="quarter" idx="18"/>
          </p:nvPr>
        </p:nvSpPr>
        <p:spPr/>
        <p:txBody>
          <a:bodyPr/>
          <a:lstStyle/>
          <a:p>
            <a:fld id="{E917DE0E-AFB1-41FD-BC35-27DB61CA125F}" type="slidenum">
              <a:rPr lang="en-AU" smtClean="0"/>
              <a:pPr/>
              <a:t>13</a:t>
            </a:fld>
            <a:endParaRPr lang="en-AU" dirty="0"/>
          </a:p>
        </p:txBody>
      </p:sp>
    </p:spTree>
    <p:extLst>
      <p:ext uri="{BB962C8B-B14F-4D97-AF65-F5344CB8AC3E}">
        <p14:creationId xmlns:p14="http://schemas.microsoft.com/office/powerpoint/2010/main" val="21561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750303-10B1-019F-EEC9-7306FFF584B9}"/>
              </a:ext>
            </a:extLst>
          </p:cNvPr>
          <p:cNvSpPr>
            <a:spLocks noGrp="1"/>
          </p:cNvSpPr>
          <p:nvPr>
            <p:ph sz="quarter" idx="10"/>
          </p:nvPr>
        </p:nvSpPr>
        <p:spPr/>
        <p:txBody>
          <a:bodyPr/>
          <a:lstStyle/>
          <a:p>
            <a:r>
              <a:rPr lang="en-US" b="0" dirty="0"/>
              <a:t>- Download PDB file for E. coli </a:t>
            </a:r>
            <a:r>
              <a:rPr lang="en-US" b="0" dirty="0" err="1"/>
              <a:t>rpsL</a:t>
            </a:r>
            <a:r>
              <a:rPr lang="en-US" b="0" dirty="0"/>
              <a:t> chain L: </a:t>
            </a:r>
            <a:r>
              <a:rPr lang="en-US" b="0" dirty="0">
                <a:hlinkClick r:id="rId2"/>
              </a:rPr>
              <a:t>https://www.rcsb.org/structure/8CGJ</a:t>
            </a:r>
            <a:endParaRPr lang="en-US" b="0" dirty="0"/>
          </a:p>
          <a:p>
            <a:endParaRPr lang="en-US" dirty="0"/>
          </a:p>
        </p:txBody>
      </p:sp>
      <p:sp>
        <p:nvSpPr>
          <p:cNvPr id="4" name="Footer Placeholder 3">
            <a:extLst>
              <a:ext uri="{FF2B5EF4-FFF2-40B4-BE49-F238E27FC236}">
                <a16:creationId xmlns:a16="http://schemas.microsoft.com/office/drawing/2014/main" id="{C854902E-5AB8-952E-C488-7BDEF696DD20}"/>
              </a:ext>
            </a:extLst>
          </p:cNvPr>
          <p:cNvSpPr>
            <a:spLocks noGrp="1"/>
          </p:cNvSpPr>
          <p:nvPr>
            <p:ph type="ftr" sz="quarter" idx="17"/>
          </p:nvPr>
        </p:nvSpPr>
        <p:spPr/>
        <p:txBody>
          <a:bodyPr/>
          <a:lstStyle/>
          <a:p>
            <a:endParaRPr lang="en-AU" dirty="0"/>
          </a:p>
        </p:txBody>
      </p:sp>
      <p:sp>
        <p:nvSpPr>
          <p:cNvPr id="5" name="Slide Number Placeholder 4">
            <a:extLst>
              <a:ext uri="{FF2B5EF4-FFF2-40B4-BE49-F238E27FC236}">
                <a16:creationId xmlns:a16="http://schemas.microsoft.com/office/drawing/2014/main" id="{14288CF2-DC32-C6E5-F119-4AA6C6EAFDC3}"/>
              </a:ext>
            </a:extLst>
          </p:cNvPr>
          <p:cNvSpPr>
            <a:spLocks noGrp="1"/>
          </p:cNvSpPr>
          <p:nvPr>
            <p:ph type="sldNum" sz="quarter" idx="18"/>
          </p:nvPr>
        </p:nvSpPr>
        <p:spPr/>
        <p:txBody>
          <a:bodyPr/>
          <a:lstStyle/>
          <a:p>
            <a:fld id="{E917DE0E-AFB1-41FD-BC35-27DB61CA125F}" type="slidenum">
              <a:rPr lang="en-AU" smtClean="0"/>
              <a:pPr/>
              <a:t>14</a:t>
            </a:fld>
            <a:endParaRPr lang="en-AU" dirty="0"/>
          </a:p>
        </p:txBody>
      </p:sp>
      <p:sp>
        <p:nvSpPr>
          <p:cNvPr id="6" name="Title 2">
            <a:extLst>
              <a:ext uri="{FF2B5EF4-FFF2-40B4-BE49-F238E27FC236}">
                <a16:creationId xmlns:a16="http://schemas.microsoft.com/office/drawing/2014/main" id="{AFC137BD-AEF0-116B-0717-E29040CB1F77}"/>
              </a:ext>
            </a:extLst>
          </p:cNvPr>
          <p:cNvSpPr>
            <a:spLocks noGrp="1"/>
          </p:cNvSpPr>
          <p:nvPr>
            <p:ph type="title"/>
          </p:nvPr>
        </p:nvSpPr>
        <p:spPr/>
        <p:txBody>
          <a:bodyPr/>
          <a:lstStyle/>
          <a:p>
            <a:r>
              <a:rPr lang="en-US" sz="2900" dirty="0"/>
              <a:t>Step 9: Plotting </a:t>
            </a:r>
            <a:r>
              <a:rPr lang="en-US" sz="2900" dirty="0" err="1"/>
              <a:t>rpsL</a:t>
            </a:r>
            <a:r>
              <a:rPr lang="en-US" sz="2900" dirty="0"/>
              <a:t> structure and sequence conservation</a:t>
            </a:r>
          </a:p>
        </p:txBody>
      </p:sp>
    </p:spTree>
    <p:extLst>
      <p:ext uri="{BB962C8B-B14F-4D97-AF65-F5344CB8AC3E}">
        <p14:creationId xmlns:p14="http://schemas.microsoft.com/office/powerpoint/2010/main" val="88243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54BA6D-252A-4E22-61E6-23E1DCCF1B6C}"/>
              </a:ext>
            </a:extLst>
          </p:cNvPr>
          <p:cNvSpPr>
            <a:spLocks noGrp="1"/>
          </p:cNvSpPr>
          <p:nvPr>
            <p:ph sz="quarter" idx="10"/>
          </p:nvPr>
        </p:nvSpPr>
        <p:spPr>
          <a:xfrm>
            <a:off x="695326" y="1340768"/>
            <a:ext cx="10801274" cy="4645272"/>
          </a:xfrm>
        </p:spPr>
        <p:txBody>
          <a:bodyPr/>
          <a:lstStyle/>
          <a:p>
            <a:r>
              <a:rPr lang="en-US" sz="1200" b="0" dirty="0"/>
              <a:t>Examiner 1: Weakness</a:t>
            </a:r>
          </a:p>
          <a:p>
            <a:pPr marL="342900" indent="-342900">
              <a:buAutoNum type="arabicPeriod"/>
            </a:pPr>
            <a:r>
              <a:rPr lang="en-US" sz="1200" b="0" dirty="0"/>
              <a:t>(Introduction) Perhaps state the “selection of specific resistance mechanisms” rather than development. As it is highly likely that they were already present in the environment. Is the function of a particular allele independent of its context? If not, how helpful is location of a particular allele within the genome of an organism of undefined phenotype? Is streptomycin sensitivity impacted by cell wall permeability and/or efflux pumps and other bacterial stress responses? Maybe need to be a little more tentative in the introduction.  The systems of AMR or complex, not merely complicated.</a:t>
            </a:r>
          </a:p>
          <a:p>
            <a:pPr>
              <a:buNone/>
            </a:pPr>
            <a:r>
              <a:rPr lang="en-US" sz="1200" b="0" dirty="0"/>
              <a:t>Suggestions: While I understand that the role of a model is to simplify a complex system, it is important not to lose sight of the complexity of the system under investigation. This will help to identify potential confounding issues (that may or may not be able to be addressed) and will qualify and identify the caveats under which the results can be interpreted.</a:t>
            </a:r>
          </a:p>
          <a:p>
            <a:pPr marL="342900" indent="-342900">
              <a:buAutoNum type="arabicPeriod"/>
            </a:pPr>
            <a:endParaRPr lang="en-US" sz="1200" b="0" dirty="0"/>
          </a:p>
          <a:p>
            <a:endParaRPr lang="en-US" sz="1200" b="0" dirty="0"/>
          </a:p>
        </p:txBody>
      </p:sp>
      <p:sp>
        <p:nvSpPr>
          <p:cNvPr id="3" name="Title 2">
            <a:extLst>
              <a:ext uri="{FF2B5EF4-FFF2-40B4-BE49-F238E27FC236}">
                <a16:creationId xmlns:a16="http://schemas.microsoft.com/office/drawing/2014/main" id="{3869274B-F207-3570-644D-D391CC7331AC}"/>
              </a:ext>
            </a:extLst>
          </p:cNvPr>
          <p:cNvSpPr>
            <a:spLocks noGrp="1"/>
          </p:cNvSpPr>
          <p:nvPr>
            <p:ph type="title"/>
          </p:nvPr>
        </p:nvSpPr>
        <p:spPr>
          <a:xfrm>
            <a:off x="695326" y="673944"/>
            <a:ext cx="9577138" cy="469056"/>
          </a:xfrm>
        </p:spPr>
        <p:txBody>
          <a:bodyPr/>
          <a:lstStyle/>
          <a:p>
            <a:r>
              <a:rPr lang="en-US" sz="3200" dirty="0"/>
              <a:t>Proposal Feedbacks</a:t>
            </a:r>
          </a:p>
        </p:txBody>
      </p:sp>
      <p:sp>
        <p:nvSpPr>
          <p:cNvPr id="5" name="Slide Number Placeholder 4">
            <a:extLst>
              <a:ext uri="{FF2B5EF4-FFF2-40B4-BE49-F238E27FC236}">
                <a16:creationId xmlns:a16="http://schemas.microsoft.com/office/drawing/2014/main" id="{BD429D91-0E12-F271-176B-E655880E8E46}"/>
              </a:ext>
            </a:extLst>
          </p:cNvPr>
          <p:cNvSpPr>
            <a:spLocks noGrp="1"/>
          </p:cNvSpPr>
          <p:nvPr>
            <p:ph type="sldNum" sz="quarter" idx="18"/>
          </p:nvPr>
        </p:nvSpPr>
        <p:spPr/>
        <p:txBody>
          <a:bodyPr/>
          <a:lstStyle/>
          <a:p>
            <a:fld id="{E917DE0E-AFB1-41FD-BC35-27DB61CA125F}" type="slidenum">
              <a:rPr lang="en-AU" smtClean="0"/>
              <a:pPr/>
              <a:t>15</a:t>
            </a:fld>
            <a:endParaRPr lang="en-AU" dirty="0"/>
          </a:p>
        </p:txBody>
      </p:sp>
      <p:pic>
        <p:nvPicPr>
          <p:cNvPr id="2050" name="Picture 2" descr="figure 1">
            <a:extLst>
              <a:ext uri="{FF2B5EF4-FFF2-40B4-BE49-F238E27FC236}">
                <a16:creationId xmlns:a16="http://schemas.microsoft.com/office/drawing/2014/main" id="{4B7E6305-710F-0734-2E6D-29017E18E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325" y="3505201"/>
            <a:ext cx="3853350" cy="29364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0F3C378-8810-EABC-1F2C-2377DBA02C3D}"/>
              </a:ext>
            </a:extLst>
          </p:cNvPr>
          <p:cNvSpPr txBox="1"/>
          <p:nvPr/>
        </p:nvSpPr>
        <p:spPr>
          <a:xfrm>
            <a:off x="605426" y="6388300"/>
            <a:ext cx="6100174" cy="276999"/>
          </a:xfrm>
          <a:prstGeom prst="rect">
            <a:avLst/>
          </a:prstGeom>
          <a:noFill/>
        </p:spPr>
        <p:txBody>
          <a:bodyPr wrap="square">
            <a:spAutoFit/>
          </a:bodyPr>
          <a:lstStyle/>
          <a:p>
            <a:r>
              <a:rPr lang="en-US" sz="1200" b="0" i="0" dirty="0">
                <a:solidFill>
                  <a:schemeClr val="accent1"/>
                </a:solidFill>
                <a:effectLst/>
              </a:rPr>
              <a:t>Current dogma on cell death pathways for aminoglycosides. </a:t>
            </a:r>
            <a:endParaRPr lang="en-US" sz="1200" dirty="0">
              <a:solidFill>
                <a:schemeClr val="accent1"/>
              </a:solidFill>
            </a:endParaRPr>
          </a:p>
        </p:txBody>
      </p:sp>
      <p:sp>
        <p:nvSpPr>
          <p:cNvPr id="8" name="TextBox 7">
            <a:extLst>
              <a:ext uri="{FF2B5EF4-FFF2-40B4-BE49-F238E27FC236}">
                <a16:creationId xmlns:a16="http://schemas.microsoft.com/office/drawing/2014/main" id="{085E9877-ED3E-EC46-D2CD-1FD8E3737C77}"/>
              </a:ext>
            </a:extLst>
          </p:cNvPr>
          <p:cNvSpPr txBox="1"/>
          <p:nvPr/>
        </p:nvSpPr>
        <p:spPr>
          <a:xfrm>
            <a:off x="5428427" y="3505200"/>
            <a:ext cx="5748826" cy="2308324"/>
          </a:xfrm>
          <a:prstGeom prst="rect">
            <a:avLst/>
          </a:prstGeom>
          <a:noFill/>
        </p:spPr>
        <p:txBody>
          <a:bodyPr wrap="square" rtlCol="0">
            <a:spAutoFit/>
          </a:bodyPr>
          <a:lstStyle/>
          <a:p>
            <a:r>
              <a:rPr lang="en-US" sz="1200" b="0" i="0" dirty="0">
                <a:solidFill>
                  <a:schemeClr val="accent1"/>
                </a:solidFill>
                <a:effectLst/>
                <a:latin typeface="Arial" panose="020B0604020202020204" pitchFamily="34" charset="0"/>
                <a:cs typeface="Arial" panose="020B0604020202020204" pitchFamily="34" charset="0"/>
              </a:rPr>
              <a:t>Aminoglycoside entry into bacterial cells: 3 stages</a:t>
            </a:r>
          </a:p>
          <a:p>
            <a:pPr marL="171450" indent="-171450">
              <a:buFont typeface="Arial" panose="020B0604020202020204" pitchFamily="34" charset="0"/>
              <a:buChar char="•"/>
            </a:pPr>
            <a:r>
              <a:rPr lang="en-US" sz="1200" dirty="0">
                <a:solidFill>
                  <a:schemeClr val="accent1"/>
                </a:solidFill>
                <a:latin typeface="Arial" panose="020B0604020202020204" pitchFamily="34" charset="0"/>
                <a:cs typeface="Arial" panose="020B0604020202020204" pitchFamily="34" charset="0"/>
              </a:rPr>
              <a:t>The first stage: aminoglycosides bind to negatively charged sites on the bacterial outer membrane</a:t>
            </a:r>
          </a:p>
          <a:p>
            <a:pPr marL="171450" indent="-171450">
              <a:buFont typeface="Symbol" pitchFamily="2" charset="2"/>
              <a:buChar char="Þ"/>
            </a:pPr>
            <a:r>
              <a:rPr lang="en-US" sz="1200" dirty="0">
                <a:solidFill>
                  <a:schemeClr val="accent1"/>
                </a:solidFill>
                <a:latin typeface="Arial" panose="020B0604020202020204" pitchFamily="34" charset="0"/>
                <a:cs typeface="Arial" panose="020B0604020202020204" pitchFamily="34" charset="0"/>
              </a:rPr>
              <a:t>Increase membrane </a:t>
            </a:r>
            <a:r>
              <a:rPr lang="en-US" sz="1200" b="0" dirty="0">
                <a:solidFill>
                  <a:schemeClr val="accent1"/>
                </a:solidFill>
                <a:latin typeface="Arial" panose="020B0604020202020204" pitchFamily="34" charset="0"/>
                <a:cs typeface="Arial" panose="020B0604020202020204" pitchFamily="34" charset="0"/>
              </a:rPr>
              <a:t>permeability =&gt; Enhance </a:t>
            </a:r>
            <a:r>
              <a:rPr lang="en-US" sz="1200" b="0" i="0" dirty="0">
                <a:solidFill>
                  <a:schemeClr val="accent1"/>
                </a:solidFill>
                <a:effectLst/>
                <a:latin typeface="Arial" panose="020B0604020202020204" pitchFamily="34" charset="0"/>
                <a:cs typeface="Arial" panose="020B0604020202020204" pitchFamily="34" charset="0"/>
              </a:rPr>
              <a:t>aminoglycoside uptake</a:t>
            </a:r>
            <a:r>
              <a:rPr lang="en-US" sz="1200" b="0" dirty="0">
                <a:solidFill>
                  <a:schemeClr val="accent1"/>
                </a:solidFill>
                <a:latin typeface="Arial" panose="020B0604020202020204" pitchFamily="34" charset="0"/>
                <a:cs typeface="Arial" panose="020B0604020202020204" pitchFamily="34" charset="0"/>
              </a:rPr>
              <a:t> </a:t>
            </a:r>
          </a:p>
          <a:p>
            <a:pPr marL="171450" indent="-171450">
              <a:buFont typeface="Symbol" pitchFamily="2" charset="2"/>
              <a:buChar char="Þ"/>
            </a:pPr>
            <a:r>
              <a:rPr lang="en-US" sz="1200" b="0" dirty="0">
                <a:solidFill>
                  <a:schemeClr val="accent1"/>
                </a:solidFill>
                <a:latin typeface="Arial" panose="020B0604020202020204" pitchFamily="34" charset="0"/>
                <a:cs typeface="Arial" panose="020B0604020202020204" pitchFamily="34" charset="0"/>
              </a:rPr>
              <a:t>Reduce efflux =&gt; Enhance </a:t>
            </a:r>
            <a:r>
              <a:rPr lang="en-US" sz="1200" b="0" i="0" dirty="0">
                <a:solidFill>
                  <a:schemeClr val="accent1"/>
                </a:solidFill>
                <a:effectLst/>
                <a:latin typeface="Arial" panose="020B0604020202020204" pitchFamily="34" charset="0"/>
                <a:cs typeface="Arial" panose="020B0604020202020204" pitchFamily="34" charset="0"/>
              </a:rPr>
              <a:t>aminoglycoside uptake</a:t>
            </a:r>
            <a:r>
              <a:rPr lang="en-US" sz="1200" b="0" dirty="0">
                <a:solidFill>
                  <a:schemeClr val="accent1"/>
                </a:solidFill>
                <a:latin typeface="Arial" panose="020B0604020202020204" pitchFamily="34" charset="0"/>
                <a:cs typeface="Arial" panose="020B0604020202020204" pitchFamily="34" charset="0"/>
              </a:rPr>
              <a:t> </a:t>
            </a:r>
          </a:p>
          <a:p>
            <a:pPr marL="171450" indent="-171450">
              <a:buFont typeface="Symbol" pitchFamily="2" charset="2"/>
              <a:buChar char="Þ"/>
            </a:pPr>
            <a:endParaRPr lang="en-US" sz="1200" dirty="0">
              <a:solidFill>
                <a:schemeClr val="accent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chemeClr val="accent1"/>
                </a:solidFill>
                <a:latin typeface="Arial" panose="020B0604020202020204" pitchFamily="34" charset="0"/>
                <a:cs typeface="Arial" panose="020B0604020202020204" pitchFamily="34" charset="0"/>
              </a:rPr>
              <a:t>The second and third stage are energy-dependent. </a:t>
            </a:r>
          </a:p>
          <a:p>
            <a:r>
              <a:rPr lang="en-US" sz="1200" dirty="0">
                <a:solidFill>
                  <a:schemeClr val="accent1"/>
                </a:solidFill>
                <a:latin typeface="Arial" panose="020B0604020202020204" pitchFamily="34" charset="0"/>
                <a:cs typeface="Arial" panose="020B0604020202020204" pitchFamily="34" charset="0"/>
              </a:rPr>
              <a:t>Require an electrochemical gradient, particular a proton motive force (PMF) which is generated by the electron transport chain during aerobic respiration.</a:t>
            </a:r>
          </a:p>
          <a:p>
            <a:r>
              <a:rPr lang="en-US" sz="1200" dirty="0">
                <a:solidFill>
                  <a:schemeClr val="accent1"/>
                </a:solidFill>
                <a:latin typeface="Arial" panose="020B0604020202020204" pitchFamily="34" charset="0"/>
                <a:cs typeface="Arial" panose="020B0604020202020204" pitchFamily="34" charset="0"/>
              </a:rPr>
              <a:t>A large number of metabolites, non-metabolites and physical treatments – sensitize bacterial pathogens to aminoglycosides via PMF-dependent or PMF-independent routes. </a:t>
            </a:r>
          </a:p>
        </p:txBody>
      </p:sp>
    </p:spTree>
    <p:extLst>
      <p:ext uri="{BB962C8B-B14F-4D97-AF65-F5344CB8AC3E}">
        <p14:creationId xmlns:p14="http://schemas.microsoft.com/office/powerpoint/2010/main" val="384241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24A3BB-E798-54BF-59F6-9F34CF06A7A2}"/>
              </a:ext>
            </a:extLst>
          </p:cNvPr>
          <p:cNvSpPr>
            <a:spLocks noGrp="1"/>
          </p:cNvSpPr>
          <p:nvPr>
            <p:ph sz="quarter" idx="10"/>
          </p:nvPr>
        </p:nvSpPr>
        <p:spPr/>
        <p:txBody>
          <a:bodyPr/>
          <a:lstStyle/>
          <a:p>
            <a:r>
              <a:rPr lang="en-US" b="0" dirty="0"/>
              <a:t>2. In the collation and filtering of the literature search, will sequences derived from organisms where phenotype (wild type or resistant) has been determined by scored separately from those where no phenotype has been determined? How do you set a threshold in </a:t>
            </a:r>
            <a:r>
              <a:rPr lang="en-US" b="0" dirty="0" err="1"/>
              <a:t>Levenshtein</a:t>
            </a:r>
            <a:r>
              <a:rPr lang="en-US" b="0" dirty="0"/>
              <a:t> distance for discarding sequences that are “too distant”: from the E. coli sequence? What is the evidentiary basis? Might be worth doing some work on the metadata to find some connection between wild type and sensitive phenotype for more distantly related taxa.</a:t>
            </a:r>
          </a:p>
        </p:txBody>
      </p:sp>
      <p:sp>
        <p:nvSpPr>
          <p:cNvPr id="3" name="Title 2">
            <a:extLst>
              <a:ext uri="{FF2B5EF4-FFF2-40B4-BE49-F238E27FC236}">
                <a16:creationId xmlns:a16="http://schemas.microsoft.com/office/drawing/2014/main" id="{C2D16421-B014-D18A-4ABF-6FED49B4A950}"/>
              </a:ext>
            </a:extLst>
          </p:cNvPr>
          <p:cNvSpPr>
            <a:spLocks noGrp="1"/>
          </p:cNvSpPr>
          <p:nvPr>
            <p:ph type="title"/>
          </p:nvPr>
        </p:nvSpPr>
        <p:spPr/>
        <p:txBody>
          <a:bodyPr/>
          <a:lstStyle/>
          <a:p>
            <a:r>
              <a:rPr lang="en-US" sz="3200" dirty="0"/>
              <a:t>Proposal Feedbacks</a:t>
            </a:r>
          </a:p>
        </p:txBody>
      </p:sp>
      <p:sp>
        <p:nvSpPr>
          <p:cNvPr id="5" name="Slide Number Placeholder 4">
            <a:extLst>
              <a:ext uri="{FF2B5EF4-FFF2-40B4-BE49-F238E27FC236}">
                <a16:creationId xmlns:a16="http://schemas.microsoft.com/office/drawing/2014/main" id="{DBF56B4A-5574-0E1C-9CC4-BA7375DBDBA9}"/>
              </a:ext>
            </a:extLst>
          </p:cNvPr>
          <p:cNvSpPr>
            <a:spLocks noGrp="1"/>
          </p:cNvSpPr>
          <p:nvPr>
            <p:ph type="sldNum" sz="quarter" idx="18"/>
          </p:nvPr>
        </p:nvSpPr>
        <p:spPr/>
        <p:txBody>
          <a:bodyPr/>
          <a:lstStyle/>
          <a:p>
            <a:fld id="{E917DE0E-AFB1-41FD-BC35-27DB61CA125F}" type="slidenum">
              <a:rPr lang="en-AU" smtClean="0"/>
              <a:pPr/>
              <a:t>16</a:t>
            </a:fld>
            <a:endParaRPr lang="en-AU" dirty="0"/>
          </a:p>
        </p:txBody>
      </p:sp>
      <p:pic>
        <p:nvPicPr>
          <p:cNvPr id="6" name="Content Placeholder 9">
            <a:extLst>
              <a:ext uri="{FF2B5EF4-FFF2-40B4-BE49-F238E27FC236}">
                <a16:creationId xmlns:a16="http://schemas.microsoft.com/office/drawing/2014/main" id="{882299C1-1C8F-DD3A-24A3-26C3E55F80CF}"/>
              </a:ext>
            </a:extLst>
          </p:cNvPr>
          <p:cNvPicPr>
            <a:picLocks noChangeAspect="1"/>
          </p:cNvPicPr>
          <p:nvPr/>
        </p:nvPicPr>
        <p:blipFill>
          <a:blip r:embed="rId2"/>
          <a:stretch>
            <a:fillRect/>
          </a:stretch>
        </p:blipFill>
        <p:spPr>
          <a:xfrm>
            <a:off x="911895" y="2869200"/>
            <a:ext cx="9144000" cy="3657600"/>
          </a:xfrm>
          <a:prstGeom prst="rect">
            <a:avLst/>
          </a:prstGeom>
        </p:spPr>
      </p:pic>
    </p:spTree>
    <p:extLst>
      <p:ext uri="{BB962C8B-B14F-4D97-AF65-F5344CB8AC3E}">
        <p14:creationId xmlns:p14="http://schemas.microsoft.com/office/powerpoint/2010/main" val="253546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F7AE54-9C9F-8EDD-A13D-E5AF904AE93E}"/>
              </a:ext>
            </a:extLst>
          </p:cNvPr>
          <p:cNvSpPr>
            <a:spLocks noGrp="1"/>
          </p:cNvSpPr>
          <p:nvPr>
            <p:ph sz="quarter" idx="10"/>
          </p:nvPr>
        </p:nvSpPr>
        <p:spPr/>
        <p:txBody>
          <a:bodyPr/>
          <a:lstStyle/>
          <a:p>
            <a:pPr>
              <a:buNone/>
            </a:pPr>
            <a:r>
              <a:rPr lang="en-US" dirty="0"/>
              <a:t>Examiner 2: </a:t>
            </a:r>
          </a:p>
          <a:p>
            <a:pPr>
              <a:buNone/>
            </a:pPr>
            <a:r>
              <a:rPr lang="en-US" b="0" dirty="0"/>
              <a:t>The following is more about questions, so may not necessarily be weaknesses:</a:t>
            </a:r>
          </a:p>
          <a:p>
            <a:r>
              <a:rPr lang="en-US" b="0" dirty="0"/>
              <a:t>Literature search: how comprehensive is searching only in Web of Science? It is well known that different platforms (</a:t>
            </a:r>
            <a:r>
              <a:rPr lang="en-US" b="0" dirty="0" err="1"/>
              <a:t>eg</a:t>
            </a:r>
            <a:r>
              <a:rPr lang="en-US" b="0" dirty="0"/>
              <a:t> </a:t>
            </a:r>
            <a:r>
              <a:rPr lang="en-US" b="0" dirty="0" err="1"/>
              <a:t>WoS</a:t>
            </a:r>
            <a:r>
              <a:rPr lang="en-US" b="0" dirty="0"/>
              <a:t> vs Scopus) index different papers. Is there any process to refine the search string? What are the criteria for a paper to be eligible? How robust is the use of </a:t>
            </a:r>
            <a:r>
              <a:rPr lang="en-US" b="0" dirty="0" err="1"/>
              <a:t>ASReview</a:t>
            </a:r>
            <a:r>
              <a:rPr lang="en-US" b="0" dirty="0"/>
              <a:t> in terms of identifying relevant papers? I am particularly concerned about the use of only abstracts, as the main text screening is almost always needed in systematic literature reviews.</a:t>
            </a:r>
          </a:p>
          <a:p>
            <a:endParaRPr lang="en-US" b="0" dirty="0"/>
          </a:p>
        </p:txBody>
      </p:sp>
      <p:sp>
        <p:nvSpPr>
          <p:cNvPr id="3" name="Title 2">
            <a:extLst>
              <a:ext uri="{FF2B5EF4-FFF2-40B4-BE49-F238E27FC236}">
                <a16:creationId xmlns:a16="http://schemas.microsoft.com/office/drawing/2014/main" id="{79DBE16B-9D5C-C8E1-0A3D-3D039369DA87}"/>
              </a:ext>
            </a:extLst>
          </p:cNvPr>
          <p:cNvSpPr>
            <a:spLocks noGrp="1"/>
          </p:cNvSpPr>
          <p:nvPr>
            <p:ph type="title"/>
          </p:nvPr>
        </p:nvSpPr>
        <p:spPr/>
        <p:txBody>
          <a:bodyPr/>
          <a:lstStyle/>
          <a:p>
            <a:r>
              <a:rPr lang="en-US" sz="3200" dirty="0"/>
              <a:t>Proposal Feedbacks</a:t>
            </a:r>
          </a:p>
        </p:txBody>
      </p:sp>
      <p:sp>
        <p:nvSpPr>
          <p:cNvPr id="5" name="Slide Number Placeholder 4">
            <a:extLst>
              <a:ext uri="{FF2B5EF4-FFF2-40B4-BE49-F238E27FC236}">
                <a16:creationId xmlns:a16="http://schemas.microsoft.com/office/drawing/2014/main" id="{4E47D6BA-7C90-244E-A13D-4E50500F8B6B}"/>
              </a:ext>
            </a:extLst>
          </p:cNvPr>
          <p:cNvSpPr>
            <a:spLocks noGrp="1"/>
          </p:cNvSpPr>
          <p:nvPr>
            <p:ph type="sldNum" sz="quarter" idx="18"/>
          </p:nvPr>
        </p:nvSpPr>
        <p:spPr/>
        <p:txBody>
          <a:bodyPr/>
          <a:lstStyle/>
          <a:p>
            <a:fld id="{E917DE0E-AFB1-41FD-BC35-27DB61CA125F}" type="slidenum">
              <a:rPr lang="en-AU" smtClean="0"/>
              <a:pPr/>
              <a:t>17</a:t>
            </a:fld>
            <a:endParaRPr lang="en-AU" dirty="0"/>
          </a:p>
        </p:txBody>
      </p:sp>
    </p:spTree>
    <p:extLst>
      <p:ext uri="{BB962C8B-B14F-4D97-AF65-F5344CB8AC3E}">
        <p14:creationId xmlns:p14="http://schemas.microsoft.com/office/powerpoint/2010/main" val="1833419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FD6CADE-5E06-7BAF-EA7D-8A7915988A04}"/>
              </a:ext>
            </a:extLst>
          </p:cNvPr>
          <p:cNvSpPr>
            <a:spLocks noGrp="1"/>
          </p:cNvSpPr>
          <p:nvPr>
            <p:ph type="sldNum" sz="quarter" idx="18"/>
          </p:nvPr>
        </p:nvSpPr>
        <p:spPr>
          <a:xfrm>
            <a:off x="11208568" y="6526800"/>
            <a:ext cx="288032" cy="108000"/>
          </a:xfrm>
        </p:spPr>
        <p:txBody>
          <a:bodyPr vert="horz" lIns="0" tIns="0" rIns="0" bIns="0" rtlCol="0" anchor="ctr">
            <a:normAutofit/>
          </a:bodyPr>
          <a:lstStyle/>
          <a:p>
            <a:pPr>
              <a:spcAft>
                <a:spcPts val="600"/>
              </a:spcAft>
            </a:pPr>
            <a:fld id="{E917DE0E-AFB1-41FD-BC35-27DB61CA125F}" type="slidenum">
              <a:rPr lang="en-AU" sz="700" smtClean="0"/>
              <a:pPr>
                <a:spcAft>
                  <a:spcPts val="600"/>
                </a:spcAft>
              </a:pPr>
              <a:t>2</a:t>
            </a:fld>
            <a:endParaRPr lang="en-AU" sz="700"/>
          </a:p>
        </p:txBody>
      </p:sp>
      <p:sp>
        <p:nvSpPr>
          <p:cNvPr id="13" name="TextBox 12">
            <a:extLst>
              <a:ext uri="{FF2B5EF4-FFF2-40B4-BE49-F238E27FC236}">
                <a16:creationId xmlns:a16="http://schemas.microsoft.com/office/drawing/2014/main" id="{1EBCFE5D-685F-6D25-35CE-C2BA30B2F58D}"/>
              </a:ext>
            </a:extLst>
          </p:cNvPr>
          <p:cNvSpPr txBox="1"/>
          <p:nvPr/>
        </p:nvSpPr>
        <p:spPr>
          <a:xfrm>
            <a:off x="695325" y="1792794"/>
            <a:ext cx="5781674" cy="3763806"/>
          </a:xfrm>
          <a:prstGeom prst="rect">
            <a:avLst/>
          </a:prstGeom>
        </p:spPr>
        <p:txBody>
          <a:bodyPr vert="horz" lIns="0" tIns="0" rIns="0" bIns="0" rtlCol="0">
            <a:normAutofit/>
          </a:bodyPr>
          <a:lstStyle/>
          <a:p>
            <a:pPr>
              <a:spcBef>
                <a:spcPts val="300"/>
              </a:spcBef>
              <a:spcAft>
                <a:spcPts val="1200"/>
              </a:spcAft>
              <a:buClr>
                <a:schemeClr val="tx1"/>
              </a:buClr>
            </a:pPr>
            <a:r>
              <a:rPr lang="en-US" sz="1200" i="1" dirty="0">
                <a:solidFill>
                  <a:schemeClr val="accent1"/>
                </a:solidFill>
              </a:rPr>
              <a:t>Thermus thermophilus</a:t>
            </a:r>
            <a:endParaRPr lang="en-US" sz="1200" dirty="0">
              <a:solidFill>
                <a:schemeClr val="accent1"/>
              </a:solidFill>
            </a:endParaRPr>
          </a:p>
          <a:p>
            <a:pPr marL="171450" indent="-171450">
              <a:spcBef>
                <a:spcPts val="300"/>
              </a:spcBef>
              <a:spcAft>
                <a:spcPts val="1200"/>
              </a:spcAft>
              <a:buClr>
                <a:schemeClr val="tx1"/>
              </a:buClr>
              <a:buFont typeface="Arial" panose="020B0604020202020204" pitchFamily="34" charset="0"/>
              <a:buChar char="•"/>
            </a:pPr>
            <a:r>
              <a:rPr lang="en-US" sz="1200" dirty="0">
                <a:solidFill>
                  <a:schemeClr val="accent1"/>
                </a:solidFill>
              </a:rPr>
              <a:t>All mutations from </a:t>
            </a:r>
            <a:r>
              <a:rPr lang="en-US" sz="1200" i="1" dirty="0">
                <a:solidFill>
                  <a:schemeClr val="accent1"/>
                </a:solidFill>
              </a:rPr>
              <a:t>Thermus thermophilus </a:t>
            </a:r>
            <a:r>
              <a:rPr lang="en-US" sz="1200" dirty="0">
                <a:solidFill>
                  <a:schemeClr val="accent1"/>
                </a:solidFill>
              </a:rPr>
              <a:t>species come from 2 papers with the same author (Gregory2001 and Gregory2009).</a:t>
            </a:r>
          </a:p>
          <a:p>
            <a:pPr>
              <a:spcBef>
                <a:spcPts val="300"/>
              </a:spcBef>
              <a:spcAft>
                <a:spcPts val="1200"/>
              </a:spcAft>
              <a:buClr>
                <a:schemeClr val="tx1"/>
              </a:buClr>
            </a:pPr>
            <a:r>
              <a:rPr lang="en-US" sz="1200" i="1" dirty="0">
                <a:solidFill>
                  <a:schemeClr val="accent1"/>
                </a:solidFill>
              </a:rPr>
              <a:t>Klebsiella pneumoniae</a:t>
            </a:r>
            <a:endParaRPr lang="en-US" sz="1200" dirty="0">
              <a:solidFill>
                <a:schemeClr val="accent1"/>
              </a:solidFill>
            </a:endParaRPr>
          </a:p>
          <a:p>
            <a:pPr marL="171450" indent="-171450">
              <a:spcBef>
                <a:spcPts val="300"/>
              </a:spcBef>
              <a:spcAft>
                <a:spcPts val="1200"/>
              </a:spcAft>
              <a:buClr>
                <a:schemeClr val="tx1"/>
              </a:buClr>
              <a:buFont typeface="Arial" panose="020B0604020202020204" pitchFamily="34" charset="0"/>
              <a:buChar char="•"/>
            </a:pPr>
            <a:r>
              <a:rPr lang="en-US" sz="1200" dirty="0">
                <a:solidFill>
                  <a:schemeClr val="accent1"/>
                </a:solidFill>
              </a:rPr>
              <a:t>All mutations from </a:t>
            </a:r>
            <a:r>
              <a:rPr lang="en-US" sz="1200" i="1" dirty="0">
                <a:solidFill>
                  <a:schemeClr val="accent1"/>
                </a:solidFill>
              </a:rPr>
              <a:t>Klebsiella pneumoniae </a:t>
            </a:r>
            <a:r>
              <a:rPr lang="en-US" sz="1200" dirty="0">
                <a:solidFill>
                  <a:schemeClr val="accent1"/>
                </a:solidFill>
              </a:rPr>
              <a:t>species come from the same paper (Tsai2014).</a:t>
            </a:r>
          </a:p>
          <a:p>
            <a:pPr marL="171450" indent="-171450">
              <a:spcBef>
                <a:spcPts val="300"/>
              </a:spcBef>
              <a:spcAft>
                <a:spcPts val="1200"/>
              </a:spcAft>
              <a:buClr>
                <a:schemeClr val="tx1"/>
              </a:buClr>
              <a:buFont typeface="Arial" panose="020B0604020202020204" pitchFamily="34" charset="0"/>
              <a:buChar char="•"/>
            </a:pPr>
            <a:r>
              <a:rPr lang="en-US" sz="1200" i="1" dirty="0">
                <a:solidFill>
                  <a:schemeClr val="accent1"/>
                </a:solidFill>
                <a:effectLst/>
              </a:rPr>
              <a:t>Klebsiella pneumoniae </a:t>
            </a:r>
            <a:r>
              <a:rPr lang="en-US" sz="1200" dirty="0">
                <a:solidFill>
                  <a:schemeClr val="accent1"/>
                </a:solidFill>
                <a:effectLst/>
              </a:rPr>
              <a:t>is a frequent cause of community-acquired infections, typically presenting as pneumonia or urinary tract infections (UTIs). T</a:t>
            </a:r>
            <a:r>
              <a:rPr lang="en-US" sz="1200" dirty="0">
                <a:solidFill>
                  <a:srgbClr val="51247A"/>
                </a:solidFill>
                <a:effectLst/>
              </a:rPr>
              <a:t>he isolates in this study were obtained from a patient with a liver abscess.</a:t>
            </a:r>
          </a:p>
          <a:p>
            <a:pPr>
              <a:spcBef>
                <a:spcPts val="300"/>
              </a:spcBef>
              <a:spcAft>
                <a:spcPts val="1200"/>
              </a:spcAft>
              <a:buClr>
                <a:schemeClr val="tx1"/>
              </a:buClr>
            </a:pPr>
            <a:r>
              <a:rPr lang="en-US" sz="1200" i="1" dirty="0">
                <a:solidFill>
                  <a:srgbClr val="51247A"/>
                </a:solidFill>
              </a:rPr>
              <a:t>Erwinia </a:t>
            </a:r>
            <a:r>
              <a:rPr lang="en-US" sz="1200" i="1" dirty="0" err="1">
                <a:solidFill>
                  <a:srgbClr val="51247A"/>
                </a:solidFill>
              </a:rPr>
              <a:t>amylovora</a:t>
            </a:r>
            <a:endParaRPr lang="en-US" sz="1200" i="1" dirty="0">
              <a:solidFill>
                <a:srgbClr val="51247A"/>
              </a:solidFill>
            </a:endParaRPr>
          </a:p>
          <a:p>
            <a:pPr marL="171450" indent="-171450">
              <a:spcBef>
                <a:spcPts val="300"/>
              </a:spcBef>
              <a:spcAft>
                <a:spcPts val="1200"/>
              </a:spcAft>
              <a:buClr>
                <a:schemeClr val="tx1"/>
              </a:buClr>
              <a:buFont typeface="Arial" panose="020B0604020202020204" pitchFamily="34" charset="0"/>
              <a:buChar char="•"/>
            </a:pPr>
            <a:r>
              <a:rPr lang="en-US" sz="1200" i="1" dirty="0">
                <a:solidFill>
                  <a:srgbClr val="51247A"/>
                </a:solidFill>
              </a:rPr>
              <a:t>Erwinia </a:t>
            </a:r>
            <a:r>
              <a:rPr lang="en-US" sz="1200" i="1" dirty="0" err="1">
                <a:solidFill>
                  <a:srgbClr val="51247A"/>
                </a:solidFill>
              </a:rPr>
              <a:t>amylovora</a:t>
            </a:r>
            <a:r>
              <a:rPr lang="en-US" sz="1200" dirty="0">
                <a:solidFill>
                  <a:srgbClr val="51247A"/>
                </a:solidFill>
              </a:rPr>
              <a:t>, the causal agent of fire blight, poses a serious threat to several rosaceous plants, particularly apples and pears.</a:t>
            </a:r>
          </a:p>
          <a:p>
            <a:pPr>
              <a:spcBef>
                <a:spcPts val="300"/>
              </a:spcBef>
              <a:spcAft>
                <a:spcPts val="1200"/>
              </a:spcAft>
              <a:buClr>
                <a:schemeClr val="tx1"/>
              </a:buClr>
            </a:pPr>
            <a:endParaRPr lang="en-US" sz="1200" dirty="0">
              <a:solidFill>
                <a:srgbClr val="51247A"/>
              </a:solidFill>
            </a:endParaRPr>
          </a:p>
          <a:p>
            <a:pPr>
              <a:spcBef>
                <a:spcPts val="300"/>
              </a:spcBef>
              <a:spcAft>
                <a:spcPts val="1200"/>
              </a:spcAft>
              <a:buClr>
                <a:schemeClr val="tx1"/>
              </a:buClr>
            </a:pPr>
            <a:endParaRPr lang="en-US" sz="1200" dirty="0">
              <a:solidFill>
                <a:srgbClr val="51247A"/>
              </a:solidFill>
              <a:effectLst/>
            </a:endParaRPr>
          </a:p>
          <a:p>
            <a:pPr>
              <a:spcBef>
                <a:spcPts val="300"/>
              </a:spcBef>
              <a:spcAft>
                <a:spcPts val="1200"/>
              </a:spcAft>
              <a:buClr>
                <a:schemeClr val="tx1"/>
              </a:buClr>
            </a:pPr>
            <a:endParaRPr lang="en-US" sz="1200" dirty="0">
              <a:solidFill>
                <a:srgbClr val="51247A"/>
              </a:solidFill>
            </a:endParaRPr>
          </a:p>
        </p:txBody>
      </p:sp>
      <p:sp>
        <p:nvSpPr>
          <p:cNvPr id="3" name="Title 2">
            <a:extLst>
              <a:ext uri="{FF2B5EF4-FFF2-40B4-BE49-F238E27FC236}">
                <a16:creationId xmlns:a16="http://schemas.microsoft.com/office/drawing/2014/main" id="{FC09F185-1D0A-8DF5-FB76-86014A683864}"/>
              </a:ext>
            </a:extLst>
          </p:cNvPr>
          <p:cNvSpPr>
            <a:spLocks noGrp="1"/>
          </p:cNvSpPr>
          <p:nvPr>
            <p:ph type="title"/>
          </p:nvPr>
        </p:nvSpPr>
        <p:spPr>
          <a:xfrm>
            <a:off x="695325" y="763200"/>
            <a:ext cx="9576000" cy="469056"/>
          </a:xfrm>
        </p:spPr>
        <p:txBody>
          <a:bodyPr vert="horz" lIns="0" tIns="0" rIns="0" bIns="0" rtlCol="0" anchor="t" anchorCtr="0">
            <a:normAutofit/>
          </a:bodyPr>
          <a:lstStyle/>
          <a:p>
            <a:r>
              <a:rPr lang="en-US" sz="3200" dirty="0"/>
              <a:t>Step 2: Processing table of mutations</a:t>
            </a:r>
          </a:p>
        </p:txBody>
      </p:sp>
      <p:pic>
        <p:nvPicPr>
          <p:cNvPr id="15" name="Picture 14">
            <a:extLst>
              <a:ext uri="{FF2B5EF4-FFF2-40B4-BE49-F238E27FC236}">
                <a16:creationId xmlns:a16="http://schemas.microsoft.com/office/drawing/2014/main" id="{FFBA3DC3-CCB8-9D2F-97F1-9EE74AEEFE0F}"/>
              </a:ext>
            </a:extLst>
          </p:cNvPr>
          <p:cNvPicPr>
            <a:picLocks noChangeAspect="1"/>
          </p:cNvPicPr>
          <p:nvPr/>
        </p:nvPicPr>
        <p:blipFill>
          <a:blip r:embed="rId2"/>
          <a:stretch>
            <a:fillRect/>
          </a:stretch>
        </p:blipFill>
        <p:spPr>
          <a:xfrm>
            <a:off x="6998389" y="1792794"/>
            <a:ext cx="4431611" cy="4431611"/>
          </a:xfrm>
          <a:prstGeom prst="rect">
            <a:avLst/>
          </a:prstGeom>
          <a:noFill/>
        </p:spPr>
      </p:pic>
    </p:spTree>
    <p:extLst>
      <p:ext uri="{BB962C8B-B14F-4D97-AF65-F5344CB8AC3E}">
        <p14:creationId xmlns:p14="http://schemas.microsoft.com/office/powerpoint/2010/main" val="170433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DEF8AA-16F6-847C-A98C-93EA10992FED}"/>
              </a:ext>
            </a:extLst>
          </p:cNvPr>
          <p:cNvSpPr>
            <a:spLocks noGrp="1"/>
          </p:cNvSpPr>
          <p:nvPr>
            <p:ph type="title"/>
          </p:nvPr>
        </p:nvSpPr>
        <p:spPr/>
        <p:txBody>
          <a:bodyPr/>
          <a:lstStyle/>
          <a:p>
            <a:r>
              <a:rPr lang="en-US" sz="3200" dirty="0"/>
              <a:t>Step 5: Processing and filtering of raw output</a:t>
            </a:r>
          </a:p>
        </p:txBody>
      </p:sp>
      <p:sp>
        <p:nvSpPr>
          <p:cNvPr id="4" name="Footer Placeholder 3">
            <a:extLst>
              <a:ext uri="{FF2B5EF4-FFF2-40B4-BE49-F238E27FC236}">
                <a16:creationId xmlns:a16="http://schemas.microsoft.com/office/drawing/2014/main" id="{8ED6CBB1-6968-02ED-6623-31C4926E0055}"/>
              </a:ext>
            </a:extLst>
          </p:cNvPr>
          <p:cNvSpPr>
            <a:spLocks noGrp="1"/>
          </p:cNvSpPr>
          <p:nvPr>
            <p:ph type="ftr" sz="quarter" idx="17"/>
          </p:nvPr>
        </p:nvSpPr>
        <p:spPr/>
        <p:txBody>
          <a:bodyPr/>
          <a:lstStyle/>
          <a:p>
            <a:endParaRPr lang="en-AU" dirty="0"/>
          </a:p>
        </p:txBody>
      </p:sp>
      <p:sp>
        <p:nvSpPr>
          <p:cNvPr id="5" name="Slide Number Placeholder 4">
            <a:extLst>
              <a:ext uri="{FF2B5EF4-FFF2-40B4-BE49-F238E27FC236}">
                <a16:creationId xmlns:a16="http://schemas.microsoft.com/office/drawing/2014/main" id="{57F367A8-F025-FC5A-8BB7-F7EC10A108B3}"/>
              </a:ext>
            </a:extLst>
          </p:cNvPr>
          <p:cNvSpPr>
            <a:spLocks noGrp="1"/>
          </p:cNvSpPr>
          <p:nvPr>
            <p:ph type="sldNum" sz="quarter" idx="18"/>
          </p:nvPr>
        </p:nvSpPr>
        <p:spPr/>
        <p:txBody>
          <a:bodyPr/>
          <a:lstStyle/>
          <a:p>
            <a:fld id="{E917DE0E-AFB1-41FD-BC35-27DB61CA125F}" type="slidenum">
              <a:rPr lang="en-AU" smtClean="0"/>
              <a:pPr/>
              <a:t>3</a:t>
            </a:fld>
            <a:endParaRPr lang="en-AU" dirty="0"/>
          </a:p>
        </p:txBody>
      </p:sp>
      <p:sp>
        <p:nvSpPr>
          <p:cNvPr id="6" name="Text Placeholder 5">
            <a:extLst>
              <a:ext uri="{FF2B5EF4-FFF2-40B4-BE49-F238E27FC236}">
                <a16:creationId xmlns:a16="http://schemas.microsoft.com/office/drawing/2014/main" id="{29B72B11-50B2-DFCF-9F03-4E41D6B191DD}"/>
              </a:ext>
            </a:extLst>
          </p:cNvPr>
          <p:cNvSpPr>
            <a:spLocks noGrp="1"/>
          </p:cNvSpPr>
          <p:nvPr>
            <p:ph type="body" sz="quarter" idx="31"/>
          </p:nvPr>
        </p:nvSpPr>
        <p:spPr/>
        <p:txBody>
          <a:bodyPr/>
          <a:lstStyle/>
          <a:p>
            <a:r>
              <a:rPr lang="en-US" dirty="0" err="1"/>
              <a:t>max_core_dist</a:t>
            </a:r>
            <a:r>
              <a:rPr lang="en-US" dirty="0"/>
              <a:t> = 40</a:t>
            </a:r>
          </a:p>
        </p:txBody>
      </p:sp>
      <p:pic>
        <p:nvPicPr>
          <p:cNvPr id="10" name="Content Placeholder 9">
            <a:extLst>
              <a:ext uri="{FF2B5EF4-FFF2-40B4-BE49-F238E27FC236}">
                <a16:creationId xmlns:a16="http://schemas.microsoft.com/office/drawing/2014/main" id="{117AA967-6106-049E-5883-44D8C9721AED}"/>
              </a:ext>
            </a:extLst>
          </p:cNvPr>
          <p:cNvPicPr>
            <a:picLocks noGrp="1" noChangeAspect="1"/>
          </p:cNvPicPr>
          <p:nvPr>
            <p:ph sz="quarter" idx="10"/>
          </p:nvPr>
        </p:nvPicPr>
        <p:blipFill>
          <a:blip r:embed="rId2"/>
          <a:stretch>
            <a:fillRect/>
          </a:stretch>
        </p:blipFill>
        <p:spPr>
          <a:xfrm>
            <a:off x="912019" y="2233613"/>
            <a:ext cx="9144000" cy="3657600"/>
          </a:xfrm>
        </p:spPr>
      </p:pic>
    </p:spTree>
    <p:extLst>
      <p:ext uri="{BB962C8B-B14F-4D97-AF65-F5344CB8AC3E}">
        <p14:creationId xmlns:p14="http://schemas.microsoft.com/office/powerpoint/2010/main" val="642489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2">
            <a:extLst>
              <a:ext uri="{FF2B5EF4-FFF2-40B4-BE49-F238E27FC236}">
                <a16:creationId xmlns:a16="http://schemas.microsoft.com/office/drawing/2014/main" id="{0E1A703C-0654-E974-ACB8-5B45ECD923E8}"/>
              </a:ext>
            </a:extLst>
          </p:cNvPr>
          <p:cNvSpPr>
            <a:spLocks noGrp="1"/>
          </p:cNvSpPr>
          <p:nvPr>
            <p:ph type="title"/>
          </p:nvPr>
        </p:nvSpPr>
        <p:spPr>
          <a:xfrm>
            <a:off x="695326" y="763960"/>
            <a:ext cx="9577138" cy="469056"/>
          </a:xfrm>
        </p:spPr>
        <p:txBody>
          <a:bodyPr/>
          <a:lstStyle/>
          <a:p>
            <a:r>
              <a:rPr lang="en-US" sz="3200" dirty="0"/>
              <a:t>GTDB taxonomy</a:t>
            </a:r>
          </a:p>
        </p:txBody>
      </p:sp>
      <p:sp>
        <p:nvSpPr>
          <p:cNvPr id="5" name="Slide Number Placeholder 4">
            <a:extLst>
              <a:ext uri="{FF2B5EF4-FFF2-40B4-BE49-F238E27FC236}">
                <a16:creationId xmlns:a16="http://schemas.microsoft.com/office/drawing/2014/main" id="{459EE56D-3C80-A644-C036-87D439319FB1}"/>
              </a:ext>
            </a:extLst>
          </p:cNvPr>
          <p:cNvSpPr>
            <a:spLocks noGrp="1"/>
          </p:cNvSpPr>
          <p:nvPr>
            <p:ph type="sldNum" sz="quarter" idx="18"/>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4</a:t>
            </a:fld>
            <a:endParaRPr lang="en-AU" sz="700"/>
          </a:p>
        </p:txBody>
      </p:sp>
      <p:graphicFrame>
        <p:nvGraphicFramePr>
          <p:cNvPr id="7" name="Content Placeholder 6">
            <a:extLst>
              <a:ext uri="{FF2B5EF4-FFF2-40B4-BE49-F238E27FC236}">
                <a16:creationId xmlns:a16="http://schemas.microsoft.com/office/drawing/2014/main" id="{CF525796-A30B-5F72-73A7-880FDE9F523C}"/>
              </a:ext>
            </a:extLst>
          </p:cNvPr>
          <p:cNvGraphicFramePr>
            <a:graphicFrameLocks noGrp="1"/>
          </p:cNvGraphicFramePr>
          <p:nvPr>
            <p:ph sz="quarter" idx="10"/>
            <p:extLst>
              <p:ext uri="{D42A27DB-BD31-4B8C-83A1-F6EECF244321}">
                <p14:modId xmlns:p14="http://schemas.microsoft.com/office/powerpoint/2010/main" val="3097213681"/>
              </p:ext>
            </p:extLst>
          </p:nvPr>
        </p:nvGraphicFramePr>
        <p:xfrm>
          <a:off x="2236471" y="1524000"/>
          <a:ext cx="7136130" cy="4724412"/>
        </p:xfrm>
        <a:graphic>
          <a:graphicData uri="http://schemas.openxmlformats.org/drawingml/2006/table">
            <a:tbl>
              <a:tblPr firstRow="1">
                <a:tableStyleId>{912C8C85-51F0-491E-9774-3900AFEF0FD7}</a:tableStyleId>
              </a:tblPr>
              <a:tblGrid>
                <a:gridCol w="744367">
                  <a:extLst>
                    <a:ext uri="{9D8B030D-6E8A-4147-A177-3AD203B41FA5}">
                      <a16:colId xmlns:a16="http://schemas.microsoft.com/office/drawing/2014/main" val="3602602001"/>
                    </a:ext>
                  </a:extLst>
                </a:gridCol>
                <a:gridCol w="1423604">
                  <a:extLst>
                    <a:ext uri="{9D8B030D-6E8A-4147-A177-3AD203B41FA5}">
                      <a16:colId xmlns:a16="http://schemas.microsoft.com/office/drawing/2014/main" val="767155843"/>
                    </a:ext>
                  </a:extLst>
                </a:gridCol>
                <a:gridCol w="1261223">
                  <a:extLst>
                    <a:ext uri="{9D8B030D-6E8A-4147-A177-3AD203B41FA5}">
                      <a16:colId xmlns:a16="http://schemas.microsoft.com/office/drawing/2014/main" val="1453430886"/>
                    </a:ext>
                  </a:extLst>
                </a:gridCol>
                <a:gridCol w="1414682">
                  <a:extLst>
                    <a:ext uri="{9D8B030D-6E8A-4147-A177-3AD203B41FA5}">
                      <a16:colId xmlns:a16="http://schemas.microsoft.com/office/drawing/2014/main" val="3111912523"/>
                    </a:ext>
                  </a:extLst>
                </a:gridCol>
                <a:gridCol w="1123822">
                  <a:extLst>
                    <a:ext uri="{9D8B030D-6E8A-4147-A177-3AD203B41FA5}">
                      <a16:colId xmlns:a16="http://schemas.microsoft.com/office/drawing/2014/main" val="2368672490"/>
                    </a:ext>
                  </a:extLst>
                </a:gridCol>
                <a:gridCol w="1168432">
                  <a:extLst>
                    <a:ext uri="{9D8B030D-6E8A-4147-A177-3AD203B41FA5}">
                      <a16:colId xmlns:a16="http://schemas.microsoft.com/office/drawing/2014/main" val="2820454761"/>
                    </a:ext>
                  </a:extLst>
                </a:gridCol>
              </a:tblGrid>
              <a:tr h="97318">
                <a:tc>
                  <a:txBody>
                    <a:bodyPr/>
                    <a:lstStyle/>
                    <a:p>
                      <a:pPr algn="l" fontAlgn="b"/>
                      <a:r>
                        <a:rPr lang="en-US" sz="600" b="0" u="none" strike="noStrike">
                          <a:solidFill>
                            <a:srgbClr val="000000"/>
                          </a:solidFill>
                          <a:effectLst/>
                        </a:rPr>
                        <a:t>genus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family</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order</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class </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phylum</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genus_origin</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219545886"/>
                  </a:ext>
                </a:extLst>
              </a:tr>
              <a:tr h="136091">
                <a:tc>
                  <a:txBody>
                    <a:bodyPr/>
                    <a:lstStyle/>
                    <a:p>
                      <a:pPr algn="l" fontAlgn="b"/>
                      <a:r>
                        <a:rPr lang="en-US" sz="600" b="0" u="none" strike="noStrike">
                          <a:solidFill>
                            <a:srgbClr val="000000"/>
                          </a:solidFill>
                          <a:effectLst/>
                        </a:rPr>
                        <a:t>Actinomadura_C</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Streptosporangiaceae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Streptosporangiales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Actinomycetes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Actinomycetota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Actinomadura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652000360"/>
                  </a:ext>
                </a:extLst>
              </a:tr>
              <a:tr h="136091">
                <a:tc>
                  <a:txBody>
                    <a:bodyPr/>
                    <a:lstStyle/>
                    <a:p>
                      <a:pPr algn="l" fontAlgn="b"/>
                      <a:r>
                        <a:rPr lang="en-US" sz="600" b="0" u="none" strike="noStrike">
                          <a:solidFill>
                            <a:srgbClr val="000000"/>
                          </a:solidFill>
                          <a:effectLst/>
                        </a:rPr>
                        <a:t>Actinomadura_D</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Streptosporangiaceae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Streptosporangiales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Actinomycetes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Actinomycetota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Actinomadura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756626709"/>
                  </a:ext>
                </a:extLst>
              </a:tr>
              <a:tr h="136091">
                <a:tc>
                  <a:txBody>
                    <a:bodyPr/>
                    <a:lstStyle/>
                    <a:p>
                      <a:pPr algn="l" fontAlgn="b"/>
                      <a:r>
                        <a:rPr lang="en-US" sz="600" b="0" u="none" strike="noStrike">
                          <a:solidFill>
                            <a:srgbClr val="000000"/>
                          </a:solidFill>
                          <a:effectLst/>
                        </a:rPr>
                        <a:t>Thalassotalea_A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190972997"/>
                  </a:ext>
                </a:extLst>
              </a:tr>
              <a:tr h="136091">
                <a:tc>
                  <a:txBody>
                    <a:bodyPr/>
                    <a:lstStyle/>
                    <a:p>
                      <a:pPr algn="l" fontAlgn="b"/>
                      <a:r>
                        <a:rPr lang="en-US" sz="600" b="0" u="none" strike="noStrike">
                          <a:solidFill>
                            <a:srgbClr val="000000"/>
                          </a:solidFill>
                          <a:effectLst/>
                        </a:rPr>
                        <a:t>Thalassotalea_C</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054221066"/>
                  </a:ext>
                </a:extLst>
              </a:tr>
              <a:tr h="136091">
                <a:tc>
                  <a:txBody>
                    <a:bodyPr/>
                    <a:lstStyle/>
                    <a:p>
                      <a:pPr algn="l" fontAlgn="b"/>
                      <a:r>
                        <a:rPr lang="en-US" sz="600" b="0" u="none" strike="noStrike">
                          <a:solidFill>
                            <a:srgbClr val="000000"/>
                          </a:solidFill>
                          <a:effectLst/>
                        </a:rPr>
                        <a:t>Thalassotalea_B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998257490"/>
                  </a:ext>
                </a:extLst>
              </a:tr>
              <a:tr h="136091">
                <a:tc>
                  <a:txBody>
                    <a:bodyPr/>
                    <a:lstStyle/>
                    <a:p>
                      <a:pPr algn="l" fontAlgn="b"/>
                      <a:r>
                        <a:rPr lang="en-US" sz="600" b="0" u="none" strike="noStrike">
                          <a:solidFill>
                            <a:srgbClr val="000000"/>
                          </a:solidFill>
                          <a:effectLst/>
                        </a:rPr>
                        <a:t>Thalassotalea_G</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137917563"/>
                  </a:ext>
                </a:extLst>
              </a:tr>
              <a:tr h="136091">
                <a:tc>
                  <a:txBody>
                    <a:bodyPr/>
                    <a:lstStyle/>
                    <a:p>
                      <a:pPr algn="l" fontAlgn="b"/>
                      <a:r>
                        <a:rPr lang="en-US" sz="600" b="0" u="none" strike="noStrike">
                          <a:solidFill>
                            <a:srgbClr val="000000"/>
                          </a:solidFill>
                          <a:effectLst/>
                        </a:rPr>
                        <a:t>Thalassotalea_H</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022340708"/>
                  </a:ext>
                </a:extLst>
              </a:tr>
              <a:tr h="136091">
                <a:tc>
                  <a:txBody>
                    <a:bodyPr/>
                    <a:lstStyle/>
                    <a:p>
                      <a:pPr algn="l" fontAlgn="b"/>
                      <a:r>
                        <a:rPr lang="en-US" sz="600" b="0" u="none" strike="noStrike">
                          <a:solidFill>
                            <a:srgbClr val="000000"/>
                          </a:solidFill>
                          <a:effectLst/>
                        </a:rPr>
                        <a:t>Thalassotalea_F</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057323875"/>
                  </a:ext>
                </a:extLst>
              </a:tr>
              <a:tr h="136091">
                <a:tc>
                  <a:txBody>
                    <a:bodyPr/>
                    <a:lstStyle/>
                    <a:p>
                      <a:pPr algn="l" fontAlgn="b"/>
                      <a:r>
                        <a:rPr lang="en-US" sz="600" b="0" u="none" strike="noStrike">
                          <a:solidFill>
                            <a:srgbClr val="000000"/>
                          </a:solidFill>
                          <a:effectLst/>
                        </a:rPr>
                        <a:t>Thalassotalea_E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634625429"/>
                  </a:ext>
                </a:extLst>
              </a:tr>
              <a:tr h="136091">
                <a:tc>
                  <a:txBody>
                    <a:bodyPr/>
                    <a:lstStyle/>
                    <a:p>
                      <a:pPr algn="l" fontAlgn="b"/>
                      <a:r>
                        <a:rPr lang="en-US" sz="600" b="0" u="none" strike="noStrike">
                          <a:solidFill>
                            <a:srgbClr val="000000"/>
                          </a:solidFill>
                          <a:effectLst/>
                        </a:rPr>
                        <a:t>Thalassotalea_D</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Enterobacterales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Thalassotalea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964436047"/>
                  </a:ext>
                </a:extLst>
              </a:tr>
              <a:tr h="136091">
                <a:tc>
                  <a:txBody>
                    <a:bodyPr/>
                    <a:lstStyle/>
                    <a:p>
                      <a:pPr algn="l" fontAlgn="b"/>
                      <a:r>
                        <a:rPr lang="en-US" sz="600" b="0" u="none" strike="noStrike">
                          <a:solidFill>
                            <a:srgbClr val="000000"/>
                          </a:solidFill>
                          <a:effectLst/>
                        </a:rPr>
                        <a:t>Aphanothece_B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Microcystaceae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Aphanothece</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947391624"/>
                  </a:ext>
                </a:extLst>
              </a:tr>
              <a:tr h="136091">
                <a:tc>
                  <a:txBody>
                    <a:bodyPr/>
                    <a:lstStyle/>
                    <a:p>
                      <a:pPr algn="l" fontAlgn="b"/>
                      <a:r>
                        <a:rPr lang="en-US" sz="600" b="0" u="none" strike="noStrike">
                          <a:solidFill>
                            <a:srgbClr val="000000"/>
                          </a:solidFill>
                          <a:effectLst/>
                        </a:rPr>
                        <a:t>Tolypothrix_B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Nostocaceae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Tolypothrix</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599295067"/>
                  </a:ext>
                </a:extLst>
              </a:tr>
              <a:tr h="136091">
                <a:tc>
                  <a:txBody>
                    <a:bodyPr/>
                    <a:lstStyle/>
                    <a:p>
                      <a:pPr algn="l" fontAlgn="b"/>
                      <a:r>
                        <a:rPr lang="en-US" sz="600" b="0" u="none" strike="noStrike">
                          <a:solidFill>
                            <a:srgbClr val="000000"/>
                          </a:solidFill>
                          <a:effectLst/>
                        </a:rPr>
                        <a:t>Sphingorhabdus_C</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Sphingorhabdus</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828020077"/>
                  </a:ext>
                </a:extLst>
              </a:tr>
              <a:tr h="136091">
                <a:tc>
                  <a:txBody>
                    <a:bodyPr/>
                    <a:lstStyle/>
                    <a:p>
                      <a:pPr algn="l" fontAlgn="b"/>
                      <a:r>
                        <a:rPr lang="en-US" sz="600" b="0" u="none" strike="noStrike">
                          <a:solidFill>
                            <a:srgbClr val="000000"/>
                          </a:solidFill>
                          <a:effectLst/>
                        </a:rPr>
                        <a:t>Sphingorhabdus_B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Sphingorhabdus</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871360189"/>
                  </a:ext>
                </a:extLst>
              </a:tr>
              <a:tr h="136091">
                <a:tc>
                  <a:txBody>
                    <a:bodyPr/>
                    <a:lstStyle/>
                    <a:p>
                      <a:pPr algn="l" fontAlgn="b"/>
                      <a:r>
                        <a:rPr lang="en-US" sz="600" b="0" u="none" strike="noStrike">
                          <a:solidFill>
                            <a:srgbClr val="000000"/>
                          </a:solidFill>
                          <a:effectLst/>
                        </a:rPr>
                        <a:t>Aquamicrobium_A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Rhizobiaceae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Rhizobiales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Aquamicrobium</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801447088"/>
                  </a:ext>
                </a:extLst>
              </a:tr>
              <a:tr h="136091">
                <a:tc>
                  <a:txBody>
                    <a:bodyPr/>
                    <a:lstStyle/>
                    <a:p>
                      <a:pPr algn="l" fontAlgn="b"/>
                      <a:r>
                        <a:rPr lang="en-US" sz="600" b="0" u="none" strike="noStrike">
                          <a:solidFill>
                            <a:srgbClr val="000000"/>
                          </a:solidFill>
                          <a:effectLst/>
                        </a:rPr>
                        <a:t>Altererythrobacter_H</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Altererythrobacter</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048775077"/>
                  </a:ext>
                </a:extLst>
              </a:tr>
              <a:tr h="136091">
                <a:tc>
                  <a:txBody>
                    <a:bodyPr/>
                    <a:lstStyle/>
                    <a:p>
                      <a:pPr algn="l" fontAlgn="b"/>
                      <a:r>
                        <a:rPr lang="en-US" sz="600" b="0" u="none" strike="noStrike">
                          <a:solidFill>
                            <a:srgbClr val="000000"/>
                          </a:solidFill>
                          <a:effectLst/>
                        </a:rPr>
                        <a:t>Nitrospira_D</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805390728"/>
                  </a:ext>
                </a:extLst>
              </a:tr>
              <a:tr h="136091">
                <a:tc>
                  <a:txBody>
                    <a:bodyPr/>
                    <a:lstStyle/>
                    <a:p>
                      <a:pPr algn="l" fontAlgn="b"/>
                      <a:r>
                        <a:rPr lang="en-US" sz="600" b="0" u="none" strike="noStrike">
                          <a:solidFill>
                            <a:srgbClr val="000000"/>
                          </a:solidFill>
                          <a:effectLst/>
                        </a:rPr>
                        <a:t>Nitrospira_G</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959879072"/>
                  </a:ext>
                </a:extLst>
              </a:tr>
              <a:tr h="136091">
                <a:tc>
                  <a:txBody>
                    <a:bodyPr/>
                    <a:lstStyle/>
                    <a:p>
                      <a:pPr algn="l" fontAlgn="b"/>
                      <a:r>
                        <a:rPr lang="en-US" sz="600" b="0" u="none" strike="noStrike">
                          <a:solidFill>
                            <a:srgbClr val="000000"/>
                          </a:solidFill>
                          <a:effectLst/>
                        </a:rPr>
                        <a:t>Nitrospira_E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UBA8639</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539704040"/>
                  </a:ext>
                </a:extLst>
              </a:tr>
              <a:tr h="136091">
                <a:tc>
                  <a:txBody>
                    <a:bodyPr/>
                    <a:lstStyle/>
                    <a:p>
                      <a:pPr algn="l" fontAlgn="b"/>
                      <a:r>
                        <a:rPr lang="en-US" sz="600" b="0" u="none" strike="noStrike">
                          <a:solidFill>
                            <a:srgbClr val="000000"/>
                          </a:solidFill>
                          <a:effectLst/>
                        </a:rPr>
                        <a:t>Nitrospira_G</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808584431"/>
                  </a:ext>
                </a:extLst>
              </a:tr>
              <a:tr h="136091">
                <a:tc>
                  <a:txBody>
                    <a:bodyPr/>
                    <a:lstStyle/>
                    <a:p>
                      <a:pPr algn="l" fontAlgn="b"/>
                      <a:r>
                        <a:rPr lang="en-US" sz="600" b="0" u="none" strike="noStrike">
                          <a:solidFill>
                            <a:srgbClr val="000000"/>
                          </a:solidFill>
                          <a:effectLst/>
                        </a:rPr>
                        <a:t>Nitrospira_A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Nitrospira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500414125"/>
                  </a:ext>
                </a:extLst>
              </a:tr>
              <a:tr h="136091">
                <a:tc>
                  <a:txBody>
                    <a:bodyPr/>
                    <a:lstStyle/>
                    <a:p>
                      <a:pPr algn="l" fontAlgn="b"/>
                      <a:r>
                        <a:rPr lang="en-US" sz="600" b="0" u="none" strike="noStrike">
                          <a:solidFill>
                            <a:srgbClr val="000000"/>
                          </a:solidFill>
                          <a:effectLst/>
                        </a:rPr>
                        <a:t>Phormidium_B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Aerosakkonemataceae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Phormidium</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086627841"/>
                  </a:ext>
                </a:extLst>
              </a:tr>
              <a:tr h="136091">
                <a:tc>
                  <a:txBody>
                    <a:bodyPr/>
                    <a:lstStyle/>
                    <a:p>
                      <a:pPr algn="l" fontAlgn="b"/>
                      <a:r>
                        <a:rPr lang="en-US" sz="600" b="0" u="none" strike="noStrike">
                          <a:solidFill>
                            <a:srgbClr val="000000"/>
                          </a:solidFill>
                          <a:effectLst/>
                        </a:rPr>
                        <a:t>Polymorphobacter_A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Polymorphobacter</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376138249"/>
                  </a:ext>
                </a:extLst>
              </a:tr>
              <a:tr h="136091">
                <a:tc>
                  <a:txBody>
                    <a:bodyPr/>
                    <a:lstStyle/>
                    <a:p>
                      <a:pPr algn="l" fontAlgn="b"/>
                      <a:r>
                        <a:rPr lang="en-US" sz="600" b="0" u="none" strike="noStrike">
                          <a:solidFill>
                            <a:srgbClr val="000000"/>
                          </a:solidFill>
                          <a:effectLst/>
                        </a:rPr>
                        <a:t>Polymorphobacter_B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Sphingomonadales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Polymorphobacter</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13171470"/>
                  </a:ext>
                </a:extLst>
              </a:tr>
              <a:tr h="136091">
                <a:tc>
                  <a:txBody>
                    <a:bodyPr/>
                    <a:lstStyle/>
                    <a:p>
                      <a:pPr algn="l" fontAlgn="b"/>
                      <a:r>
                        <a:rPr lang="en-US" sz="600" b="0" u="none" strike="noStrike">
                          <a:solidFill>
                            <a:srgbClr val="000000"/>
                          </a:solidFill>
                          <a:effectLst/>
                        </a:rPr>
                        <a:t>Calothrix_A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Nostocaceae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Cyanobacteriota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Calothrix</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1545339546"/>
                  </a:ext>
                </a:extLst>
              </a:tr>
              <a:tr h="136091">
                <a:tc>
                  <a:txBody>
                    <a:bodyPr/>
                    <a:lstStyle/>
                    <a:p>
                      <a:pPr algn="l" fontAlgn="b"/>
                      <a:r>
                        <a:rPr lang="en-US" sz="600" b="0" u="none" strike="noStrike">
                          <a:solidFill>
                            <a:srgbClr val="000000"/>
                          </a:solidFill>
                          <a:effectLst/>
                        </a:rPr>
                        <a:t>Spirochaeta_B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DSM-8902</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DSM-27196</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77910361"/>
                  </a:ext>
                </a:extLst>
              </a:tr>
              <a:tr h="136091">
                <a:tc>
                  <a:txBody>
                    <a:bodyPr/>
                    <a:lstStyle/>
                    <a:p>
                      <a:pPr algn="l" fontAlgn="b"/>
                      <a:r>
                        <a:rPr lang="en-US" sz="600" b="0" u="none" strike="noStrike">
                          <a:solidFill>
                            <a:srgbClr val="000000"/>
                          </a:solidFill>
                          <a:effectLst/>
                        </a:rPr>
                        <a:t>Spirochaeta_E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DSM-17781</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DSM-17781</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134103505"/>
                  </a:ext>
                </a:extLst>
              </a:tr>
              <a:tr h="136091">
                <a:tc>
                  <a:txBody>
                    <a:bodyPr/>
                    <a:lstStyle/>
                    <a:p>
                      <a:pPr algn="l" fontAlgn="b"/>
                      <a:r>
                        <a:rPr lang="en-US" sz="600" b="0" u="none" strike="noStrike">
                          <a:solidFill>
                            <a:srgbClr val="000000"/>
                          </a:solidFill>
                          <a:effectLst/>
                        </a:rPr>
                        <a:t>Spirochaeta_F</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DSM-2461</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Spirochaetales_E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498230814"/>
                  </a:ext>
                </a:extLst>
              </a:tr>
              <a:tr h="136091">
                <a:tc>
                  <a:txBody>
                    <a:bodyPr/>
                    <a:lstStyle/>
                    <a:p>
                      <a:pPr algn="l" fontAlgn="b"/>
                      <a:r>
                        <a:rPr lang="en-US" sz="600" b="0" u="none" strike="noStrike">
                          <a:solidFill>
                            <a:srgbClr val="000000"/>
                          </a:solidFill>
                          <a:effectLst/>
                        </a:rPr>
                        <a:t>Spirochaeta_D</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Salinispiraceae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DSM-27196</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Spirochaeta</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956080737"/>
                  </a:ext>
                </a:extLst>
              </a:tr>
              <a:tr h="136091">
                <a:tc>
                  <a:txBody>
                    <a:bodyPr/>
                    <a:lstStyle/>
                    <a:p>
                      <a:pPr algn="l" fontAlgn="b"/>
                      <a:r>
                        <a:rPr lang="en-US" sz="600" b="0" u="none" strike="noStrike">
                          <a:solidFill>
                            <a:srgbClr val="000000"/>
                          </a:solidFill>
                          <a:effectLst/>
                        </a:rPr>
                        <a:t>Hyphomicrobium_C</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Rhizobiales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Hyphomicrobium</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034452009"/>
                  </a:ext>
                </a:extLst>
              </a:tr>
              <a:tr h="136091">
                <a:tc>
                  <a:txBody>
                    <a:bodyPr/>
                    <a:lstStyle/>
                    <a:p>
                      <a:pPr algn="l" fontAlgn="b"/>
                      <a:r>
                        <a:rPr lang="en-US" sz="600" b="0" u="none" strike="noStrike">
                          <a:solidFill>
                            <a:srgbClr val="000000"/>
                          </a:solidFill>
                          <a:effectLst/>
                        </a:rPr>
                        <a:t>Hyphomicrobium_A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Rhizobiales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Hyphomicrobium</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566447911"/>
                  </a:ext>
                </a:extLst>
              </a:tr>
              <a:tr h="136091">
                <a:tc>
                  <a:txBody>
                    <a:bodyPr/>
                    <a:lstStyle/>
                    <a:p>
                      <a:pPr algn="l" fontAlgn="b"/>
                      <a:r>
                        <a:rPr lang="en-US" sz="600" b="0" u="none" strike="noStrike">
                          <a:solidFill>
                            <a:srgbClr val="000000"/>
                          </a:solidFill>
                          <a:effectLst/>
                        </a:rPr>
                        <a:t>Hyphomicrobium_B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Rhizobiales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Alphaproteobacteria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Hyphomicrobium</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120048109"/>
                  </a:ext>
                </a:extLst>
              </a:tr>
              <a:tr h="136091">
                <a:tc>
                  <a:txBody>
                    <a:bodyPr/>
                    <a:lstStyle/>
                    <a:p>
                      <a:pPr algn="l" fontAlgn="b"/>
                      <a:r>
                        <a:rPr lang="en-US" sz="600" b="0" u="none" strike="noStrike">
                          <a:solidFill>
                            <a:srgbClr val="000000"/>
                          </a:solidFill>
                          <a:effectLst/>
                        </a:rPr>
                        <a:t>Macromonas_A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Burkholderiaceae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Burkholderiales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Macromonas</a:t>
                      </a:r>
                      <a:endParaRPr lang="en-US" sz="600" b="0" i="0" u="none" strike="noStrike">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3174457141"/>
                  </a:ext>
                </a:extLst>
              </a:tr>
              <a:tr h="136091">
                <a:tc>
                  <a:txBody>
                    <a:bodyPr/>
                    <a:lstStyle/>
                    <a:p>
                      <a:pPr algn="l" fontAlgn="b"/>
                      <a:r>
                        <a:rPr lang="en-US" sz="600" b="0" u="none" strike="noStrike">
                          <a:solidFill>
                            <a:srgbClr val="000000"/>
                          </a:solidFill>
                          <a:effectLst/>
                        </a:rPr>
                        <a:t>Macromonas_B</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Burkholderiaceae</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Burkholderiales</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Gammaproteobacteria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a:solidFill>
                            <a:srgbClr val="000000"/>
                          </a:solidFill>
                          <a:effectLst/>
                        </a:rPr>
                        <a:t>Pseudomonadota</a:t>
                      </a:r>
                      <a:endParaRPr lang="en-US" sz="600" b="0" i="0" u="none" strike="noStrike">
                        <a:solidFill>
                          <a:srgbClr val="000000"/>
                        </a:solidFill>
                        <a:effectLst/>
                        <a:latin typeface="Aptos Narrow" panose="020B0004020202020204" pitchFamily="34" charset="0"/>
                      </a:endParaRPr>
                    </a:p>
                  </a:txBody>
                  <a:tcPr marL="1932" marR="1932" marT="1932" marB="0" anchor="b"/>
                </a:tc>
                <a:tc>
                  <a:txBody>
                    <a:bodyPr/>
                    <a:lstStyle/>
                    <a:p>
                      <a:pPr algn="l" fontAlgn="b"/>
                      <a:r>
                        <a:rPr lang="en-US" sz="600" b="0" u="none" strike="noStrike" dirty="0" err="1">
                          <a:solidFill>
                            <a:srgbClr val="000000"/>
                          </a:solidFill>
                          <a:effectLst/>
                        </a:rPr>
                        <a:t>Macromonas</a:t>
                      </a:r>
                      <a:endParaRPr lang="en-US" sz="600" b="0" i="0" u="none" strike="noStrike" dirty="0">
                        <a:solidFill>
                          <a:srgbClr val="000000"/>
                        </a:solidFill>
                        <a:effectLst/>
                        <a:latin typeface="Aptos Narrow" panose="020B0004020202020204" pitchFamily="34" charset="0"/>
                      </a:endParaRPr>
                    </a:p>
                  </a:txBody>
                  <a:tcPr marL="1932" marR="1932" marT="1932" marB="0" anchor="b"/>
                </a:tc>
                <a:extLst>
                  <a:ext uri="{0D108BD9-81ED-4DB2-BD59-A6C34878D82A}">
                    <a16:rowId xmlns:a16="http://schemas.microsoft.com/office/drawing/2014/main" val="200082191"/>
                  </a:ext>
                </a:extLst>
              </a:tr>
            </a:tbl>
          </a:graphicData>
        </a:graphic>
      </p:graphicFrame>
    </p:spTree>
    <p:extLst>
      <p:ext uri="{BB962C8B-B14F-4D97-AF65-F5344CB8AC3E}">
        <p14:creationId xmlns:p14="http://schemas.microsoft.com/office/powerpoint/2010/main" val="418805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253A56C-0492-9760-2B09-E2177E51D886}"/>
              </a:ext>
            </a:extLst>
          </p:cNvPr>
          <p:cNvPicPr>
            <a:picLocks noChangeAspect="1"/>
          </p:cNvPicPr>
          <p:nvPr/>
        </p:nvPicPr>
        <p:blipFill>
          <a:blip r:embed="rId2"/>
          <a:stretch>
            <a:fillRect/>
          </a:stretch>
        </p:blipFill>
        <p:spPr>
          <a:xfrm>
            <a:off x="715324" y="1448768"/>
            <a:ext cx="4653322" cy="4645272"/>
          </a:xfrm>
          <a:prstGeom prst="rect">
            <a:avLst/>
          </a:prstGeom>
          <a:noFill/>
        </p:spPr>
      </p:pic>
      <p:sp>
        <p:nvSpPr>
          <p:cNvPr id="3" name="Title 2">
            <a:extLst>
              <a:ext uri="{FF2B5EF4-FFF2-40B4-BE49-F238E27FC236}">
                <a16:creationId xmlns:a16="http://schemas.microsoft.com/office/drawing/2014/main" id="{DB17988D-1A35-66E9-3779-2AA6CC1520B7}"/>
              </a:ext>
            </a:extLst>
          </p:cNvPr>
          <p:cNvSpPr>
            <a:spLocks noGrp="1"/>
          </p:cNvSpPr>
          <p:nvPr>
            <p:ph type="title"/>
          </p:nvPr>
        </p:nvSpPr>
        <p:spPr>
          <a:xfrm>
            <a:off x="695325" y="763960"/>
            <a:ext cx="9576000" cy="469056"/>
          </a:xfrm>
        </p:spPr>
        <p:txBody>
          <a:bodyPr anchor="ctr">
            <a:normAutofit/>
          </a:bodyPr>
          <a:lstStyle/>
          <a:p>
            <a:r>
              <a:rPr lang="en-US" sz="3200" dirty="0"/>
              <a:t>Step 6: Analysis of result</a:t>
            </a:r>
          </a:p>
        </p:txBody>
      </p:sp>
      <p:sp>
        <p:nvSpPr>
          <p:cNvPr id="19" name="Footer Placeholder 3">
            <a:extLst>
              <a:ext uri="{FF2B5EF4-FFF2-40B4-BE49-F238E27FC236}">
                <a16:creationId xmlns:a16="http://schemas.microsoft.com/office/drawing/2014/main" id="{10F7FB07-592A-79C0-031B-4F82B971747A}"/>
              </a:ext>
            </a:extLst>
          </p:cNvPr>
          <p:cNvSpPr>
            <a:spLocks noGrp="1"/>
          </p:cNvSpPr>
          <p:nvPr>
            <p:ph type="ftr" sz="quarter" idx="17"/>
          </p:nvPr>
        </p:nvSpPr>
        <p:spPr>
          <a:xfrm>
            <a:off x="695326" y="6526800"/>
            <a:ext cx="3360109" cy="108000"/>
          </a:xfrm>
        </p:spPr>
        <p:txBody>
          <a:bodyPr/>
          <a:lstStyle/>
          <a:p>
            <a:endParaRPr lang="en-AU"/>
          </a:p>
        </p:txBody>
      </p:sp>
      <p:sp>
        <p:nvSpPr>
          <p:cNvPr id="5" name="Slide Number Placeholder 4">
            <a:extLst>
              <a:ext uri="{FF2B5EF4-FFF2-40B4-BE49-F238E27FC236}">
                <a16:creationId xmlns:a16="http://schemas.microsoft.com/office/drawing/2014/main" id="{514A0E1A-89E1-4EB2-EACF-AD5411683AB4}"/>
              </a:ext>
            </a:extLst>
          </p:cNvPr>
          <p:cNvSpPr>
            <a:spLocks noGrp="1"/>
          </p:cNvSpPr>
          <p:nvPr>
            <p:ph type="sldNum" sz="quarter" idx="18"/>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5</a:t>
            </a:fld>
            <a:endParaRPr lang="en-AU" sz="700"/>
          </a:p>
        </p:txBody>
      </p:sp>
      <p:pic>
        <p:nvPicPr>
          <p:cNvPr id="6" name="Picture 5">
            <a:extLst>
              <a:ext uri="{FF2B5EF4-FFF2-40B4-BE49-F238E27FC236}">
                <a16:creationId xmlns:a16="http://schemas.microsoft.com/office/drawing/2014/main" id="{D51D1855-FB8A-3268-4CA5-358E92577C4F}"/>
              </a:ext>
            </a:extLst>
          </p:cNvPr>
          <p:cNvPicPr>
            <a:picLocks noChangeAspect="1"/>
          </p:cNvPicPr>
          <p:nvPr/>
        </p:nvPicPr>
        <p:blipFill>
          <a:blip r:embed="rId3"/>
          <a:stretch>
            <a:fillRect/>
          </a:stretch>
        </p:blipFill>
        <p:spPr>
          <a:xfrm>
            <a:off x="5989380" y="1448768"/>
            <a:ext cx="3872848" cy="4645272"/>
          </a:xfrm>
          <a:prstGeom prst="rect">
            <a:avLst/>
          </a:prstGeom>
          <a:noFill/>
        </p:spPr>
      </p:pic>
    </p:spTree>
    <p:extLst>
      <p:ext uri="{BB962C8B-B14F-4D97-AF65-F5344CB8AC3E}">
        <p14:creationId xmlns:p14="http://schemas.microsoft.com/office/powerpoint/2010/main" val="387590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8EB676C-31C2-778A-1C14-9C2F7F84818B}"/>
              </a:ext>
            </a:extLst>
          </p:cNvPr>
          <p:cNvPicPr>
            <a:picLocks noChangeAspect="1"/>
          </p:cNvPicPr>
          <p:nvPr/>
        </p:nvPicPr>
        <p:blipFill>
          <a:blip r:embed="rId2"/>
          <a:stretch>
            <a:fillRect/>
          </a:stretch>
        </p:blipFill>
        <p:spPr>
          <a:xfrm>
            <a:off x="695400" y="-35490"/>
            <a:ext cx="8827127" cy="6857999"/>
          </a:xfrm>
          <a:prstGeom prst="rect">
            <a:avLst/>
          </a:prstGeom>
          <a:noFill/>
        </p:spPr>
      </p:pic>
      <p:sp>
        <p:nvSpPr>
          <p:cNvPr id="17" name="Slide Number Placeholder 5">
            <a:extLst>
              <a:ext uri="{FF2B5EF4-FFF2-40B4-BE49-F238E27FC236}">
                <a16:creationId xmlns:a16="http://schemas.microsoft.com/office/drawing/2014/main" id="{DCE2F696-EC2F-C9D4-0852-22B6770F820C}"/>
              </a:ext>
            </a:extLst>
          </p:cNvPr>
          <p:cNvSpPr>
            <a:spLocks noGrp="1"/>
          </p:cNvSpPr>
          <p:nvPr>
            <p:ph type="sldNum" sz="quarter" idx="22"/>
          </p:nvPr>
        </p:nvSpPr>
        <p:spPr>
          <a:xfrm>
            <a:off x="11208568" y="6526800"/>
            <a:ext cx="288032" cy="108000"/>
          </a:xfrm>
        </p:spPr>
        <p:txBody>
          <a:bodyPr/>
          <a:lstStyle/>
          <a:p>
            <a:pPr>
              <a:spcAft>
                <a:spcPts val="600"/>
              </a:spcAft>
            </a:pPr>
            <a:fld id="{E917DE0E-AFB1-41FD-BC35-27DB61CA125F}" type="slidenum">
              <a:rPr lang="en-AU" smtClean="0"/>
              <a:pPr>
                <a:spcAft>
                  <a:spcPts val="600"/>
                </a:spcAft>
              </a:pPr>
              <a:t>6</a:t>
            </a:fld>
            <a:endParaRPr lang="en-AU"/>
          </a:p>
        </p:txBody>
      </p:sp>
      <p:sp>
        <p:nvSpPr>
          <p:cNvPr id="4" name="Slide Number Placeholder 3" hidden="1">
            <a:extLst>
              <a:ext uri="{FF2B5EF4-FFF2-40B4-BE49-F238E27FC236}">
                <a16:creationId xmlns:a16="http://schemas.microsoft.com/office/drawing/2014/main" id="{810CAEC9-5DB9-B7B4-9776-FF7822DD6CCD}"/>
              </a:ext>
            </a:extLst>
          </p:cNvPr>
          <p:cNvSpPr>
            <a:spLocks noGrp="1"/>
          </p:cNvSpPr>
          <p:nvPr>
            <p:ph type="sldNum" sz="quarter" idx="4294967295"/>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6</a:t>
            </a:fld>
            <a:endParaRPr lang="en-AU" sz="700"/>
          </a:p>
        </p:txBody>
      </p:sp>
    </p:spTree>
    <p:extLst>
      <p:ext uri="{BB962C8B-B14F-4D97-AF65-F5344CB8AC3E}">
        <p14:creationId xmlns:p14="http://schemas.microsoft.com/office/powerpoint/2010/main" val="23600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A140C-3A60-4B39-5107-ED17B06C49E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CA5D3AB-3A1E-16FA-1470-477698160A31}"/>
              </a:ext>
            </a:extLst>
          </p:cNvPr>
          <p:cNvSpPr>
            <a:spLocks noGrp="1"/>
          </p:cNvSpPr>
          <p:nvPr>
            <p:ph type="title"/>
          </p:nvPr>
        </p:nvSpPr>
        <p:spPr/>
        <p:txBody>
          <a:bodyPr/>
          <a:lstStyle/>
          <a:p>
            <a:r>
              <a:rPr lang="en-US" sz="3200" dirty="0" err="1"/>
              <a:t>A</a:t>
            </a:r>
            <a:r>
              <a:rPr lang="en-US" sz="3200" b="0" dirty="0" err="1"/>
              <a:t>nalyse</a:t>
            </a:r>
            <a:r>
              <a:rPr lang="en-US" sz="3200" b="0" dirty="0"/>
              <a:t> species with multiple gene copies</a:t>
            </a:r>
            <a:br>
              <a:rPr lang="en-US" sz="3200" b="0" dirty="0"/>
            </a:br>
            <a:endParaRPr lang="en-US" sz="3200" dirty="0"/>
          </a:p>
        </p:txBody>
      </p:sp>
      <p:sp>
        <p:nvSpPr>
          <p:cNvPr id="5" name="Slide Number Placeholder 4">
            <a:extLst>
              <a:ext uri="{FF2B5EF4-FFF2-40B4-BE49-F238E27FC236}">
                <a16:creationId xmlns:a16="http://schemas.microsoft.com/office/drawing/2014/main" id="{06649305-77D0-C0D7-68D8-E4CA9FCF9F03}"/>
              </a:ext>
            </a:extLst>
          </p:cNvPr>
          <p:cNvSpPr>
            <a:spLocks noGrp="1"/>
          </p:cNvSpPr>
          <p:nvPr>
            <p:ph type="sldNum" sz="quarter" idx="18"/>
          </p:nvPr>
        </p:nvSpPr>
        <p:spPr/>
        <p:txBody>
          <a:bodyPr/>
          <a:lstStyle/>
          <a:p>
            <a:fld id="{E917DE0E-AFB1-41FD-BC35-27DB61CA125F}" type="slidenum">
              <a:rPr lang="en-AU" smtClean="0"/>
              <a:pPr/>
              <a:t>7</a:t>
            </a:fld>
            <a:endParaRPr lang="en-AU" dirty="0"/>
          </a:p>
        </p:txBody>
      </p:sp>
      <p:pic>
        <p:nvPicPr>
          <p:cNvPr id="7" name="Content Placeholder 6">
            <a:extLst>
              <a:ext uri="{FF2B5EF4-FFF2-40B4-BE49-F238E27FC236}">
                <a16:creationId xmlns:a16="http://schemas.microsoft.com/office/drawing/2014/main" id="{82B13B5B-1F44-782C-B9A6-AF45BF492F3A}"/>
              </a:ext>
            </a:extLst>
          </p:cNvPr>
          <p:cNvPicPr>
            <a:picLocks noGrp="1" noChangeAspect="1"/>
          </p:cNvPicPr>
          <p:nvPr>
            <p:ph sz="quarter" idx="10"/>
          </p:nvPr>
        </p:nvPicPr>
        <p:blipFill>
          <a:blip r:embed="rId2"/>
          <a:stretch>
            <a:fillRect/>
          </a:stretch>
        </p:blipFill>
        <p:spPr>
          <a:xfrm>
            <a:off x="1826419" y="1485900"/>
            <a:ext cx="7315200" cy="4572000"/>
          </a:xfrm>
        </p:spPr>
      </p:pic>
    </p:spTree>
    <p:extLst>
      <p:ext uri="{BB962C8B-B14F-4D97-AF65-F5344CB8AC3E}">
        <p14:creationId xmlns:p14="http://schemas.microsoft.com/office/powerpoint/2010/main" val="406422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B06113-4684-1D76-C97C-CEAEBDF40C03}"/>
              </a:ext>
            </a:extLst>
          </p:cNvPr>
          <p:cNvSpPr>
            <a:spLocks noGrp="1"/>
          </p:cNvSpPr>
          <p:nvPr>
            <p:ph type="title"/>
          </p:nvPr>
        </p:nvSpPr>
        <p:spPr/>
        <p:txBody>
          <a:bodyPr/>
          <a:lstStyle/>
          <a:p>
            <a:r>
              <a:rPr lang="en-US" sz="3200" b="0" dirty="0"/>
              <a:t>Summary of the mutation screen </a:t>
            </a:r>
            <a:br>
              <a:rPr lang="en-US" sz="3200" b="0" dirty="0"/>
            </a:br>
            <a:endParaRPr lang="en-US" sz="3200" dirty="0"/>
          </a:p>
        </p:txBody>
      </p:sp>
      <p:sp>
        <p:nvSpPr>
          <p:cNvPr id="5" name="Slide Number Placeholder 4">
            <a:extLst>
              <a:ext uri="{FF2B5EF4-FFF2-40B4-BE49-F238E27FC236}">
                <a16:creationId xmlns:a16="http://schemas.microsoft.com/office/drawing/2014/main" id="{95E73E0E-3A45-3059-8811-39196A7534A8}"/>
              </a:ext>
            </a:extLst>
          </p:cNvPr>
          <p:cNvSpPr>
            <a:spLocks noGrp="1"/>
          </p:cNvSpPr>
          <p:nvPr>
            <p:ph type="sldNum" sz="quarter" idx="18"/>
          </p:nvPr>
        </p:nvSpPr>
        <p:spPr/>
        <p:txBody>
          <a:bodyPr/>
          <a:lstStyle/>
          <a:p>
            <a:fld id="{E917DE0E-AFB1-41FD-BC35-27DB61CA125F}" type="slidenum">
              <a:rPr lang="en-AU" smtClean="0"/>
              <a:pPr/>
              <a:t>8</a:t>
            </a:fld>
            <a:endParaRPr lang="en-AU" dirty="0"/>
          </a:p>
        </p:txBody>
      </p:sp>
      <p:pic>
        <p:nvPicPr>
          <p:cNvPr id="9" name="Content Placeholder 8">
            <a:extLst>
              <a:ext uri="{FF2B5EF4-FFF2-40B4-BE49-F238E27FC236}">
                <a16:creationId xmlns:a16="http://schemas.microsoft.com/office/drawing/2014/main" id="{CDE58789-FFB8-EBB8-BFFC-4CE32BDF1D44}"/>
              </a:ext>
            </a:extLst>
          </p:cNvPr>
          <p:cNvPicPr>
            <a:picLocks noGrp="1" noChangeAspect="1"/>
          </p:cNvPicPr>
          <p:nvPr>
            <p:ph sz="quarter" idx="10"/>
          </p:nvPr>
        </p:nvPicPr>
        <p:blipFill>
          <a:blip r:embed="rId2"/>
          <a:stretch>
            <a:fillRect/>
          </a:stretch>
        </p:blipFill>
        <p:spPr>
          <a:xfrm>
            <a:off x="1524000" y="1449015"/>
            <a:ext cx="8157117" cy="4645025"/>
          </a:xfrm>
        </p:spPr>
      </p:pic>
    </p:spTree>
    <p:extLst>
      <p:ext uri="{BB962C8B-B14F-4D97-AF65-F5344CB8AC3E}">
        <p14:creationId xmlns:p14="http://schemas.microsoft.com/office/powerpoint/2010/main" val="1727531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AC1D30A-87FA-A3DF-D1E5-72E447E4D4B6}"/>
              </a:ext>
            </a:extLst>
          </p:cNvPr>
          <p:cNvSpPr>
            <a:spLocks noGrp="1"/>
          </p:cNvSpPr>
          <p:nvPr>
            <p:ph type="sldNum" sz="quarter" idx="16"/>
          </p:nvPr>
        </p:nvSpPr>
        <p:spPr>
          <a:xfrm>
            <a:off x="11208568" y="6526800"/>
            <a:ext cx="288032" cy="108000"/>
          </a:xfrm>
        </p:spPr>
        <p:txBody>
          <a:bodyPr anchor="ctr">
            <a:normAutofit/>
          </a:bodyPr>
          <a:lstStyle/>
          <a:p>
            <a:pPr>
              <a:spcAft>
                <a:spcPts val="600"/>
              </a:spcAft>
            </a:pPr>
            <a:fld id="{E917DE0E-AFB1-41FD-BC35-27DB61CA125F}" type="slidenum">
              <a:rPr lang="en-AU" sz="700" smtClean="0"/>
              <a:pPr>
                <a:spcAft>
                  <a:spcPts val="600"/>
                </a:spcAft>
              </a:pPr>
              <a:t>9</a:t>
            </a:fld>
            <a:endParaRPr lang="en-AU" sz="700"/>
          </a:p>
        </p:txBody>
      </p:sp>
      <p:sp>
        <p:nvSpPr>
          <p:cNvPr id="6" name="Title 5">
            <a:extLst>
              <a:ext uri="{FF2B5EF4-FFF2-40B4-BE49-F238E27FC236}">
                <a16:creationId xmlns:a16="http://schemas.microsoft.com/office/drawing/2014/main" id="{24829077-D356-BD6B-1318-FA478F317B9A}"/>
              </a:ext>
            </a:extLst>
          </p:cNvPr>
          <p:cNvSpPr>
            <a:spLocks noGrp="1"/>
          </p:cNvSpPr>
          <p:nvPr>
            <p:ph type="title"/>
          </p:nvPr>
        </p:nvSpPr>
        <p:spPr/>
        <p:txBody>
          <a:bodyPr/>
          <a:lstStyle/>
          <a:p>
            <a:r>
              <a:rPr lang="en-US" sz="3200" b="0" dirty="0">
                <a:solidFill>
                  <a:srgbClr val="51247A"/>
                </a:solidFill>
                <a:effectLst/>
              </a:rPr>
              <a:t>Step 7: Phylogenetic distribution of resistance and evolvability</a:t>
            </a:r>
            <a:endParaRPr lang="en-US" sz="3200" dirty="0"/>
          </a:p>
        </p:txBody>
      </p:sp>
      <p:pic>
        <p:nvPicPr>
          <p:cNvPr id="3" name="Picture 2" descr="A screen shot of a diagram&#10;&#10;AI-generated content may be incorrect.">
            <a:extLst>
              <a:ext uri="{FF2B5EF4-FFF2-40B4-BE49-F238E27FC236}">
                <a16:creationId xmlns:a16="http://schemas.microsoft.com/office/drawing/2014/main" id="{316B146A-670B-14C4-F8F6-0C1F494C7FDF}"/>
              </a:ext>
            </a:extLst>
          </p:cNvPr>
          <p:cNvPicPr>
            <a:picLocks noChangeAspect="1"/>
          </p:cNvPicPr>
          <p:nvPr/>
        </p:nvPicPr>
        <p:blipFill>
          <a:blip r:embed="rId2"/>
          <a:stretch>
            <a:fillRect/>
          </a:stretch>
        </p:blipFill>
        <p:spPr>
          <a:xfrm>
            <a:off x="3429000" y="0"/>
            <a:ext cx="6355016" cy="6858000"/>
          </a:xfrm>
          <a:prstGeom prst="rect">
            <a:avLst/>
          </a:prstGeom>
        </p:spPr>
      </p:pic>
    </p:spTree>
    <p:extLst>
      <p:ext uri="{BB962C8B-B14F-4D97-AF65-F5344CB8AC3E}">
        <p14:creationId xmlns:p14="http://schemas.microsoft.com/office/powerpoint/2010/main" val="357153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niversity of Queensland">
  <a:themeElements>
    <a:clrScheme name="UQ">
      <a:dk1>
        <a:srgbClr val="2B1D37"/>
      </a:dk1>
      <a:lt1>
        <a:sysClr val="window" lastClr="FFFFFF"/>
      </a:lt1>
      <a:dk2>
        <a:srgbClr val="999490"/>
      </a:dk2>
      <a:lt2>
        <a:srgbClr val="D7D1CC"/>
      </a:lt2>
      <a:accent1>
        <a:srgbClr val="51247A"/>
      </a:accent1>
      <a:accent2>
        <a:srgbClr val="962A8B"/>
      </a:accent2>
      <a:accent3>
        <a:srgbClr val="D7D1CC"/>
      </a:accent3>
      <a:accent4>
        <a:srgbClr val="E62645"/>
      </a:accent4>
      <a:accent5>
        <a:srgbClr val="4085C6"/>
      </a:accent5>
      <a:accent6>
        <a:srgbClr val="FBB800"/>
      </a:accent6>
      <a:hlink>
        <a:srgbClr val="51247A"/>
      </a:hlink>
      <a:folHlink>
        <a:srgbClr val="962A8B"/>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owerPoint-template" id="{86B9F688-8D75-9344-BD73-5BD3E99AE678}" vid="{4FC1BDD6-EB12-974A-BBA9-6BED1EA053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84F0916BBF724CA1E7D8F63C7F06BD" ma:contentTypeVersion="3" ma:contentTypeDescription="Create a new document." ma:contentTypeScope="" ma:versionID="f4444293139f7a37c994b13d524c33e3">
  <xsd:schema xmlns:xsd="http://www.w3.org/2001/XMLSchema" xmlns:xs="http://www.w3.org/2001/XMLSchema" xmlns:p="http://schemas.microsoft.com/office/2006/metadata/properties" xmlns:ns2="65b0f26f-95df-44cf-88fa-e9c7b5beb0cc" targetNamespace="http://schemas.microsoft.com/office/2006/metadata/properties" ma:root="true" ma:fieldsID="b9635e00277b2d59d79ce549094dd594" ns2:_="">
    <xsd:import namespace="65b0f26f-95df-44cf-88fa-e9c7b5beb0c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b0f26f-95df-44cf-88fa-e9c7b5beb0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611DF2-16B0-48C6-8535-9B4FC183DA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b0f26f-95df-44cf-88fa-e9c7b5beb0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2F4D4E-5CC3-44EF-852B-455B45EFC022}">
  <ds:schemaRefs>
    <ds:schemaRef ds:uri="http://schemas.microsoft.com/sharepoint/v3/contenttype/forms"/>
  </ds:schemaRefs>
</ds:datastoreItem>
</file>

<file path=customXml/itemProps3.xml><?xml version="1.0" encoding="utf-8"?>
<ds:datastoreItem xmlns:ds="http://schemas.openxmlformats.org/officeDocument/2006/customXml" ds:itemID="{0BA6ACFB-BBAF-41D0-B45A-5E57454824E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University of Queensland</Template>
  <TotalTime>5110</TotalTime>
  <Words>1077</Words>
  <Application>Microsoft Macintosh PowerPoint</Application>
  <PresentationFormat>Widescreen</PresentationFormat>
  <Paragraphs>282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 Narrow</vt:lpstr>
      <vt:lpstr>Arial</vt:lpstr>
      <vt:lpstr>Calibri</vt:lpstr>
      <vt:lpstr>DM Sans</vt:lpstr>
      <vt:lpstr>Gotham Book</vt:lpstr>
      <vt:lpstr>Gotham Medium</vt:lpstr>
      <vt:lpstr>Symbol</vt:lpstr>
      <vt:lpstr>University of Queensland</vt:lpstr>
      <vt:lpstr>QBIO7008 - Project Update</vt:lpstr>
      <vt:lpstr>Step 2: Processing table of mutations</vt:lpstr>
      <vt:lpstr>Step 5: Processing and filtering of raw output</vt:lpstr>
      <vt:lpstr>GTDB taxonomy</vt:lpstr>
      <vt:lpstr>Step 6: Analysis of result</vt:lpstr>
      <vt:lpstr>PowerPoint Presentation</vt:lpstr>
      <vt:lpstr>Analyse species with multiple gene copies </vt:lpstr>
      <vt:lpstr>Summary of the mutation screen  </vt:lpstr>
      <vt:lpstr>Step 7: Phylogenetic distribution of resistance and evolvability</vt:lpstr>
      <vt:lpstr>Step 8: Codon Networks</vt:lpstr>
      <vt:lpstr>Step 8: Codon Networks</vt:lpstr>
      <vt:lpstr>Step 9: Plotting rpsL structure and sequence conservation</vt:lpstr>
      <vt:lpstr>Step 9: Plotting rpsL structure and sequence conservation</vt:lpstr>
      <vt:lpstr>Step 9: Plotting rpsL structure and sequence conservation</vt:lpstr>
      <vt:lpstr>Proposal Feedbacks</vt:lpstr>
      <vt:lpstr>Proposal Feedbacks</vt:lpstr>
      <vt:lpstr>Proposal Feedbacks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Na Ngo</dc:creator>
  <cp:lastModifiedBy>Le Na Ngo</cp:lastModifiedBy>
  <cp:revision>9</cp:revision>
  <dcterms:created xsi:type="dcterms:W3CDTF">2025-04-21T08:02:23Z</dcterms:created>
  <dcterms:modified xsi:type="dcterms:W3CDTF">2025-05-13T01:00:34Z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2022-05-03T03:06:24Z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d96f5fcc-5603-43bf-977e-9b9329ffdd35</vt:lpwstr>
  </property>
  <property fmtid="{D5CDD505-2E9C-101B-9397-08002B2CF9AE}" pid="8" name="MSIP_Label_0f488380-630a-4f55-a077-a19445e3f360_ContentBits">
    <vt:lpwstr>0</vt:lpwstr>
  </property>
  <property fmtid="{D5CDD505-2E9C-101B-9397-08002B2CF9AE}" pid="9" name="ContentTypeId">
    <vt:lpwstr>0x0101003C84F0916BBF724CA1E7D8F63C7F06BD</vt:lpwstr>
  </property>
</Properties>
</file>