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72" r:id="rId5"/>
    <p:sldId id="379" r:id="rId6"/>
    <p:sldId id="382" r:id="rId7"/>
    <p:sldId id="380" r:id="rId8"/>
    <p:sldId id="386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D7D1CC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0" autoAdjust="0"/>
    <p:restoredTop sz="95649" autoAdjust="0"/>
  </p:normalViewPr>
  <p:slideViewPr>
    <p:cSldViewPr showGuides="1">
      <p:cViewPr varScale="1">
        <p:scale>
          <a:sx n="102" d="100"/>
          <a:sy n="102" d="100"/>
        </p:scale>
        <p:origin x="20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23/5/2025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23/5/2025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csb.org/structure/8CGJ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988840"/>
            <a:ext cx="5112568" cy="1296144"/>
          </a:xfrm>
        </p:spPr>
        <p:txBody>
          <a:bodyPr anchor="t">
            <a:normAutofit/>
          </a:bodyPr>
          <a:lstStyle/>
          <a:p>
            <a:r>
              <a:rPr lang="en-AU" dirty="0"/>
              <a:t>QBIO7008 - Project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485" y="3515866"/>
            <a:ext cx="5116831" cy="246221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Le Na Ngo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008D1A-4C9D-65D4-6C99-31450886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602134"/>
            <a:ext cx="4693319" cy="233853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17988D-1A35-66E9-3779-2AA6CC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6: Analysis of result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1723C265-E680-D388-F0B3-C6BDB1725C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0E1A-89E1-4EB2-EACF-AD5411683A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2</a:t>
            </a:fld>
            <a:endParaRPr lang="en-AU" sz="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288AF-3DC4-603F-BA5F-7B0694E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145" y="2305757"/>
            <a:ext cx="4693319" cy="2931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CE2F696-EC2F-C9D4-0852-22B6770F820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08568" y="6526800"/>
            <a:ext cx="288032" cy="108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mtClean="0"/>
              <a:pPr>
                <a:spcAft>
                  <a:spcPts val="600"/>
                </a:spcAft>
              </a:pPr>
              <a:t>3</a:t>
            </a:fld>
            <a:endParaRPr lang="en-AU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10CAEC9-5DB9-B7B4-9776-FF7822DD6C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3</a:t>
            </a:fld>
            <a:endParaRPr lang="en-AU" sz="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94691-B4D3-7CD2-B81A-00F0A7E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686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D30A-87FA-A3DF-D1E5-72E447E4D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4</a:t>
            </a:fld>
            <a:endParaRPr lang="en-AU" sz="7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829077-D356-BD6B-1318-FA478F31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51247A"/>
                </a:solidFill>
                <a:effectLst/>
              </a:rPr>
              <a:t>Step 7: Phylogenetic distribution of resistance and evolvability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95B16-8D5B-56F2-B98E-E6CC2EA8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1">
            <a:extLst>
              <a:ext uri="{FF2B5EF4-FFF2-40B4-BE49-F238E27FC236}">
                <a16:creationId xmlns:a16="http://schemas.microsoft.com/office/drawing/2014/main" id="{DC4DCE86-64A9-099A-9005-E0368A6A978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63348-A920-16DA-7B76-07E9B716D7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08568" y="6526800"/>
            <a:ext cx="288032" cy="108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5</a:t>
            </a:fld>
            <a:endParaRPr lang="en-AU" sz="7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7BC4F9-4481-D4E4-5AC2-D63FF1EF95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9927" y="3153884"/>
            <a:ext cx="5112000" cy="2265009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5A739E-D5BC-16D7-54B0-231195B4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2900" dirty="0"/>
              <a:t>Step 9: Plotting </a:t>
            </a:r>
            <a:r>
              <a:rPr lang="en-US" sz="2900"/>
              <a:t>rpsL</a:t>
            </a:r>
            <a:r>
              <a:rPr lang="en-US" sz="2900" dirty="0"/>
              <a:t> structure and sequence conservation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05C3AD79-D16F-D811-4754-C8FD2CD1E5D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5" y="1364400"/>
            <a:ext cx="9576000" cy="5061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338B3-D97E-9DB0-31BC-FEB184488267}"/>
              </a:ext>
            </a:extLst>
          </p:cNvPr>
          <p:cNvSpPr txBox="1"/>
          <p:nvPr/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Grantham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3B0D7-45AD-2C39-A927-B53FB8F6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75" y="3153884"/>
            <a:ext cx="5112000" cy="226500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D5D322-6847-F158-E6C4-BB8B4AE28CDC}"/>
              </a:ext>
            </a:extLst>
          </p:cNvPr>
          <p:cNvSpPr txBox="1"/>
          <p:nvPr/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Hamming</a:t>
            </a:r>
          </a:p>
        </p:txBody>
      </p:sp>
    </p:spTree>
    <p:extLst>
      <p:ext uri="{BB962C8B-B14F-4D97-AF65-F5344CB8AC3E}">
        <p14:creationId xmlns:p14="http://schemas.microsoft.com/office/powerpoint/2010/main" val="20234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50303-10B1-019F-EEC9-7306FFF584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/>
              <a:t>- Download PDB file for E. coli </a:t>
            </a:r>
            <a:r>
              <a:rPr lang="en-US" b="0" dirty="0" err="1"/>
              <a:t>rpsL</a:t>
            </a:r>
            <a:r>
              <a:rPr lang="en-US" b="0" dirty="0"/>
              <a:t> chain L: </a:t>
            </a:r>
            <a:r>
              <a:rPr lang="en-US" b="0" dirty="0">
                <a:hlinkClick r:id="rId2"/>
              </a:rPr>
              <a:t>https://www.rcsb.org/structure/8CGJ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902E-5AB8-952E-C488-7BDEF696DD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88CF2-DC32-C6E5-F119-4AA6C6EAFD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FC137BD-AEF0-116B-0717-E29040CB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Step 9: Plotting </a:t>
            </a:r>
            <a:r>
              <a:rPr lang="en-US" sz="2900" dirty="0" err="1"/>
              <a:t>rpsL</a:t>
            </a:r>
            <a:r>
              <a:rPr lang="en-US" sz="2900" dirty="0"/>
              <a:t> structure and sequence conservation</a:t>
            </a:r>
          </a:p>
        </p:txBody>
      </p:sp>
    </p:spTree>
    <p:extLst>
      <p:ext uri="{BB962C8B-B14F-4D97-AF65-F5344CB8AC3E}">
        <p14:creationId xmlns:p14="http://schemas.microsoft.com/office/powerpoint/2010/main" val="88243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" id="{86B9F688-8D75-9344-BD73-5BD3E99AE678}" vid="{4FC1BDD6-EB12-974A-BBA9-6BED1EA05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4F0916BBF724CA1E7D8F63C7F06BD" ma:contentTypeVersion="3" ma:contentTypeDescription="Create a new document." ma:contentTypeScope="" ma:versionID="f4444293139f7a37c994b13d524c33e3">
  <xsd:schema xmlns:xsd="http://www.w3.org/2001/XMLSchema" xmlns:xs="http://www.w3.org/2001/XMLSchema" xmlns:p="http://schemas.microsoft.com/office/2006/metadata/properties" xmlns:ns2="65b0f26f-95df-44cf-88fa-e9c7b5beb0cc" targetNamespace="http://schemas.microsoft.com/office/2006/metadata/properties" ma:root="true" ma:fieldsID="b9635e00277b2d59d79ce549094dd594" ns2:_="">
    <xsd:import namespace="65b0f26f-95df-44cf-88fa-e9c7b5beb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0f26f-95df-44cf-88fa-e9c7b5beb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2F4D4E-5CC3-44EF-852B-455B45EFC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611DF2-16B0-48C6-8535-9B4FC183D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b0f26f-95df-44cf-88fa-e9c7b5beb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A6ACFB-BBAF-41D0-B45A-5E57454824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5114</TotalTime>
  <Words>71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DM Sans</vt:lpstr>
      <vt:lpstr>Gotham Book</vt:lpstr>
      <vt:lpstr>Gotham Medium</vt:lpstr>
      <vt:lpstr>University of Queensland</vt:lpstr>
      <vt:lpstr>QBIO7008 - Project Update</vt:lpstr>
      <vt:lpstr>Step 6: Analysis of result</vt:lpstr>
      <vt:lpstr>PowerPoint Presentation</vt:lpstr>
      <vt:lpstr>Step 7: Phylogenetic distribution of resistance and evolvability</vt:lpstr>
      <vt:lpstr>Step 9: Plotting rpsL structure and sequence conservation</vt:lpstr>
      <vt:lpstr>Step 9: Plotting rpsL structure and sequence conservation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Na Ngo</dc:creator>
  <cp:lastModifiedBy>Le Na Ngo</cp:lastModifiedBy>
  <cp:revision>10</cp:revision>
  <dcterms:created xsi:type="dcterms:W3CDTF">2025-04-21T08:02:23Z</dcterms:created>
  <dcterms:modified xsi:type="dcterms:W3CDTF">2025-05-22T15:20:08Z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0x0101003C84F0916BBF724CA1E7D8F63C7F06BD</vt:lpwstr>
  </property>
</Properties>
</file>