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5975" y="73025"/>
            <a:ext cx="497205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388374" y="1229032"/>
            <a:ext cx="8229600" cy="1936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Evaluating Performance in Cloud-Based</a:t>
            </a:r>
            <a:br>
              <a:rPr lang="en-US" sz="4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Application Architectures</a:t>
            </a:r>
            <a:endParaRPr sz="44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457200" y="3602037"/>
            <a:ext cx="8229600" cy="253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Team: Lokesh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Team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Ben Gideon Dokiburra (2283917)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Lokeshwar Reddy Nandanapalli (2299460)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Nithin Kumar Balisetty (2299352)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73025"/>
            <a:ext cx="4972050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 - Website - Monolithic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19501"/>
            <a:ext cx="7886700" cy="444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300"/>
              <a:t>Demo - Website - Microservices</a:t>
            </a:r>
            <a:endParaRPr sz="4300"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90825"/>
            <a:ext cx="7886700" cy="44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100"/>
              <a:t>Demo - Load Testing - Monolithic</a:t>
            </a:r>
            <a:endParaRPr sz="4100"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05450"/>
            <a:ext cx="7886700" cy="444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Demo - Load Testing - Microservices</a:t>
            </a:r>
            <a:endParaRPr sz="3700"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77000"/>
            <a:ext cx="7886700" cy="444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Demo - Product Service Testing</a:t>
            </a:r>
            <a:endParaRPr sz="3700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11936" l="31883" r="2857" t="10950"/>
          <a:stretch/>
        </p:blipFill>
        <p:spPr>
          <a:xfrm>
            <a:off x="515050" y="2184038"/>
            <a:ext cx="3742024" cy="24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12738" l="32071" r="3030" t="10615"/>
          <a:stretch/>
        </p:blipFill>
        <p:spPr>
          <a:xfrm>
            <a:off x="4982725" y="2184050"/>
            <a:ext cx="3743843" cy="24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28650" y="1825625"/>
            <a:ext cx="837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Performance of different architecture is evaluated successfully in terms of latency, throughput, resource utilization.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Microservices architecture appears more promising for applications with high unpredictable load.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Monolithic architecture appears best for applications with low load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https://ieeexplore.ieee.org/document/9717259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https://docs.aws.amazon.com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https://en.wikipedia.org/wiki/Monolithic_application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https://en.wikipedia.org/wiki/Microservices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https://docs.python.org/3/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https://requests.readthedocs.io/en/latest/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https://www.mongodb.com/docs/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https://docs.aws.amazon.com/amazon-mq/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18256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Introduction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57200" y="1189038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Performance evaluation by deploying the same application built using different architectures in the cloud.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Comparing the performance, advantages and drawbacks of different architectures in the cloud.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</a:t>
            </a: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ull-stack application (E-commerce)</a:t>
            </a:r>
            <a:endParaRPr sz="2600"/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Monolithic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 sz="1800"/>
              <a:t>EC2</a:t>
            </a:r>
            <a:endParaRPr sz="18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M</a:t>
            </a: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icroservices-based,</a:t>
            </a:r>
            <a:endParaRPr sz="2200"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Cloud </a:t>
            </a:r>
            <a:r>
              <a:rPr lang="en-US" sz="1800"/>
              <a:t>S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ervices </a:t>
            </a:r>
            <a:endParaRPr sz="1800"/>
          </a:p>
          <a:p>
            <a:pPr indent="-2159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AWS</a:t>
            </a:r>
            <a:r>
              <a:rPr lang="en-US" sz="1600"/>
              <a:t> MQ</a:t>
            </a:r>
            <a:endParaRPr sz="1600"/>
          </a:p>
          <a:p>
            <a:pPr indent="-2159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/>
              <a:t>Amazon ECS and ECR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463" y="6492875"/>
            <a:ext cx="3775075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Design - Monolithic Architecture</a:t>
            </a:r>
            <a:endParaRPr sz="4200"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3023" l="12525" r="2834" t="1901"/>
          <a:stretch/>
        </p:blipFill>
        <p:spPr>
          <a:xfrm>
            <a:off x="159350" y="2011875"/>
            <a:ext cx="8693449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628650" y="-2452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Design - Microservices Architecture</a:t>
            </a:r>
            <a:endParaRPr sz="380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27382" l="4159" r="0" t="1860"/>
          <a:stretch/>
        </p:blipFill>
        <p:spPr>
          <a:xfrm>
            <a:off x="1405150" y="1080475"/>
            <a:ext cx="6333698" cy="49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2865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Implementation - Monolithic Architecture</a:t>
            </a:r>
            <a:endParaRPr sz="32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Components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2400"/>
              <a:t>Single Codebase</a:t>
            </a:r>
            <a:r>
              <a:rPr lang="en-US" sz="2400"/>
              <a:t>: Product, shopping, and customer services were combined into a single codebase.</a:t>
            </a:r>
            <a:endParaRPr sz="2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2400"/>
              <a:t>Separate Front-End Service</a:t>
            </a:r>
            <a:r>
              <a:rPr lang="en-US" sz="2400"/>
              <a:t>: Similar to the microservices version.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Deployment Process: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EC2 Instance</a:t>
            </a:r>
            <a:r>
              <a:rPr lang="en-US"/>
              <a:t>: The monolithic application was hosted on an Amazon EC2 instance.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Public IP</a:t>
            </a:r>
            <a:r>
              <a:rPr lang="en-US"/>
              <a:t>: The instance's public IP was used for accessing the app via the website.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628650" y="1817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Implementation - Microservices Architecture</a:t>
            </a:r>
            <a:endParaRPr sz="30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28650" y="1825625"/>
            <a:ext cx="863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Services: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/>
              <a:t>Product Service</a:t>
            </a:r>
            <a:r>
              <a:rPr lang="en-US" sz="1900"/>
              <a:t>: Handles product data (get, insert, delete).</a:t>
            </a:r>
            <a:endParaRPr sz="1900"/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/>
              <a:t>Shopping Service</a:t>
            </a:r>
            <a:r>
              <a:rPr lang="en-US" sz="1900"/>
              <a:t>: Manages cart, wishlist, and order functions.</a:t>
            </a:r>
            <a:endParaRPr sz="1900"/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/>
              <a:t>Customer Service</a:t>
            </a:r>
            <a:r>
              <a:rPr lang="en-US" sz="1900"/>
              <a:t>: Handles user login, signup, and session management.</a:t>
            </a:r>
            <a:endParaRPr sz="1900"/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/>
              <a:t>Front-End Service</a:t>
            </a:r>
            <a:r>
              <a:rPr lang="en-US" sz="1900"/>
              <a:t>: User interface for accessing the app.</a:t>
            </a:r>
            <a:endParaRPr sz="1900"/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/>
              <a:t>Gateway Service</a:t>
            </a:r>
            <a:r>
              <a:rPr lang="en-US" sz="1900"/>
              <a:t>: Bridges requests between services.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Implementation - Microservices Architecture</a:t>
            </a:r>
            <a:endParaRPr sz="3000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Deployment Process: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Docker Images</a:t>
            </a:r>
            <a:r>
              <a:rPr lang="en-US" sz="1700"/>
              <a:t>: Each service was containerized using Docker images and pushed to  Amazon ECR (Elastic Container Registry).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Communication and Information Exchange</a:t>
            </a:r>
            <a:r>
              <a:rPr lang="en-US" sz="1700"/>
              <a:t>: Amazon MQ was used to facilitate communication and information exchange between the microservices.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ECS Cluster</a:t>
            </a:r>
            <a:r>
              <a:rPr lang="en-US" sz="1700"/>
              <a:t>: An ECS (Elastic Container Service) cluster was created.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Task Definitions</a:t>
            </a:r>
            <a:r>
              <a:rPr lang="en-US" sz="1700"/>
              <a:t>: Task definitions were created for each service.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Tasks</a:t>
            </a:r>
            <a:r>
              <a:rPr lang="en-US" sz="1700"/>
              <a:t>: Task definitions were added as tasks to run within the ECS cluster.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Public IPs</a:t>
            </a:r>
            <a:r>
              <a:rPr lang="en-US" sz="1700"/>
              <a:t>: Each running task received a public IP.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 u="sng"/>
              <a:t>Access</a:t>
            </a:r>
            <a:r>
              <a:rPr lang="en-US" sz="1700"/>
              <a:t>: The front-end service's public IP was provided to users for app access.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Monolithic vs Microservices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83100"/>
            <a:ext cx="7886701" cy="303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 Testing: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Comprehensive load testing analysis is performed, plotting the performance metrics and response time distributions of our e-commerce shopping app under varying user loads.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 Service Testing: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product url to observe the latency and performance of different architectures.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