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AD4B83-287C-42F9-A00F-BA0BC071D433}">
          <p14:sldIdLst>
            <p14:sldId id="256"/>
          </p14:sldIdLst>
        </p14:section>
        <p14:section name="Untitled Section" id="{A69EF7B6-56FC-461E-B5AD-AEB790DF202A}">
          <p14:sldIdLst>
            <p14:sldId id="257"/>
          </p14:sldIdLst>
        </p14:section>
        <p14:section name="Untitled Section" id="{53F27C05-6C0D-493B-A234-AC08EEF2E837}">
          <p14:sldIdLst/>
        </p14:section>
        <p14:section name="Untitled Section" id="{B52FDF85-4115-4D5A-9113-E1675EAC9A59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DD5A-D002-494F-8777-20564FEF7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cristiano</a:t>
            </a:r>
            <a:r>
              <a:rPr lang="en-GB" dirty="0"/>
              <a:t> </a:t>
            </a:r>
            <a:r>
              <a:rPr lang="en-GB" dirty="0" err="1"/>
              <a:t>ronaldo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E841-3F09-4CBF-9F6D-0B1ABBF7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 dirty="0" err="1"/>
              <a:t>ahmad</a:t>
            </a:r>
            <a:r>
              <a:rPr lang="en-GB" dirty="0"/>
              <a:t> Karimi y5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CDAF-745A-4682-AA69-8BBE89F6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5" y="3773604"/>
            <a:ext cx="3682767" cy="21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BEA6-3D60-468F-AB6E-4E460F0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he was born ?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A35C53-8EA9-43F0-A2A9-C50D205B3B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CC2D-907A-4DEB-8108-FE352748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CRISTIANO RONALDO WAS BORN ON THE 5th February 1985  </a:t>
            </a:r>
          </a:p>
        </p:txBody>
      </p:sp>
    </p:spTree>
    <p:extLst>
      <p:ext uri="{BB962C8B-B14F-4D97-AF65-F5344CB8AC3E}">
        <p14:creationId xmlns:p14="http://schemas.microsoft.com/office/powerpoint/2010/main" val="7222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2230-39AA-4B51-BCE8-39BA7445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was he born ?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B44AA3-B2B8-4D1F-BC2A-44BBFD0577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876" r="23876"/>
          <a:stretch>
            <a:fillRect/>
          </a:stretch>
        </p:blipFill>
        <p:spPr>
          <a:xfrm>
            <a:off x="7768207" y="577912"/>
            <a:ext cx="3439484" cy="47643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C3F23-3803-4470-9D40-EF4AE99C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He was born in the Hospital </a:t>
            </a:r>
            <a:r>
              <a:rPr lang="en-GB" dirty="0" err="1"/>
              <a:t>Dr.</a:t>
            </a:r>
            <a:r>
              <a:rPr lang="en-GB" dirty="0"/>
              <a:t>   </a:t>
            </a:r>
            <a:r>
              <a:rPr lang="en-GB" dirty="0" err="1"/>
              <a:t>Neilo</a:t>
            </a:r>
            <a:r>
              <a:rPr lang="en-GB" dirty="0"/>
              <a:t> </a:t>
            </a:r>
            <a:r>
              <a:rPr lang="en-GB" dirty="0" err="1"/>
              <a:t>Mendonsa</a:t>
            </a:r>
            <a:r>
              <a:rPr lang="en-GB" dirty="0"/>
              <a:t> , Funchal , Portugal</a:t>
            </a:r>
          </a:p>
        </p:txBody>
      </p:sp>
    </p:spTree>
    <p:extLst>
      <p:ext uri="{BB962C8B-B14F-4D97-AF65-F5344CB8AC3E}">
        <p14:creationId xmlns:p14="http://schemas.microsoft.com/office/powerpoint/2010/main" val="11276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EE3F-476D-4C23-AEAB-BF0D706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Christiano</a:t>
            </a:r>
            <a:r>
              <a:rPr lang="en-GB" dirty="0"/>
              <a:t> </a:t>
            </a:r>
            <a:r>
              <a:rPr lang="en-GB" dirty="0" err="1"/>
              <a:t>ronaldo’s</a:t>
            </a:r>
            <a:r>
              <a:rPr lang="en-GB" dirty="0"/>
              <a:t> childhood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AF92-B728-40A5-AFFD-27915CC2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Cristiano Ronaldo</a:t>
            </a:r>
            <a:r>
              <a:rPr lang="en-GB" dirty="0"/>
              <a:t> was born on 5 February 1985 in Madeira, Portugal, to Jose </a:t>
            </a:r>
            <a:r>
              <a:rPr lang="en-GB" dirty="0" err="1"/>
              <a:t>Dinis</a:t>
            </a:r>
            <a:r>
              <a:rPr lang="en-GB" dirty="0"/>
              <a:t> Aveiro and his wife Maria Dolores dos Santos Aveiro. His father was a gardener with the municipality while his mother worked as a cook. </a:t>
            </a:r>
            <a:r>
              <a:rPr lang="en-GB" b="1" dirty="0"/>
              <a:t>Ronaldo</a:t>
            </a:r>
            <a:r>
              <a:rPr lang="en-GB" dirty="0"/>
              <a:t> was the youngest </a:t>
            </a:r>
            <a:r>
              <a:rPr lang="en-GB" b="1" dirty="0"/>
              <a:t>child </a:t>
            </a:r>
            <a:r>
              <a:rPr lang="en-GB" dirty="0"/>
              <a:t>among four children; others being a son and two daughters</a:t>
            </a:r>
          </a:p>
        </p:txBody>
      </p:sp>
    </p:spTree>
    <p:extLst>
      <p:ext uri="{BB962C8B-B14F-4D97-AF65-F5344CB8AC3E}">
        <p14:creationId xmlns:p14="http://schemas.microsoft.com/office/powerpoint/2010/main" val="37149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2F4-2C62-4B3C-BC6B-9B42F11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HIS career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BD6-9E9F-47A0-ABB9-9ACF2E2E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Born and raised on the Portuguese island of Madeira, Ronaldo was diagnosed with a racing heart at age 15. He underwent an operation to treat his condition, and began </a:t>
            </a:r>
            <a:r>
              <a:rPr lang="en-GB" dirty="0" err="1"/>
              <a:t>his</a:t>
            </a:r>
            <a:r>
              <a:rPr lang="en-GB" b="1" dirty="0" err="1"/>
              <a:t>senior</a:t>
            </a:r>
            <a:r>
              <a:rPr lang="en-GB" dirty="0"/>
              <a:t> club career playing for Sporting CP, before signing with Manchester United at age 18 in 2003</a:t>
            </a:r>
          </a:p>
        </p:txBody>
      </p:sp>
    </p:spTree>
    <p:extLst>
      <p:ext uri="{BB962C8B-B14F-4D97-AF65-F5344CB8AC3E}">
        <p14:creationId xmlns:p14="http://schemas.microsoft.com/office/powerpoint/2010/main" val="20895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86BE-6607-48B0-8892-6D1344CA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F325-93AB-44AF-9CF8-5362067C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“I'm living a dream I never want to wake up from.” ...</a:t>
            </a:r>
          </a:p>
          <a:p>
            <a:r>
              <a:rPr lang="en-GB" dirty="0"/>
              <a:t>“I am not a perfectionist, but I like to feel that things are done well. ...</a:t>
            </a:r>
          </a:p>
          <a:p>
            <a:r>
              <a:rPr lang="en-GB" dirty="0"/>
              <a:t>“Your love makes me strong, your hate makes me unstoppable.” ...</a:t>
            </a:r>
          </a:p>
          <a:p>
            <a:r>
              <a:rPr lang="en-GB" dirty="0"/>
              <a:t>“Don Alfredo leaves us, but his memory will last forever in our hearts.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A84-AF79-4DB2-A4F3-A1504D4C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300" dirty="0"/>
              <a:t>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38199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B38-9B73-4435-A6BB-8F0666DA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any questions ?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205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154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 cristiano ronaldo</vt:lpstr>
      <vt:lpstr>When he was born ?</vt:lpstr>
      <vt:lpstr>Where was he born ? </vt:lpstr>
      <vt:lpstr>Christiano ronaldo’s childhood </vt:lpstr>
      <vt:lpstr>WHAT WAS HIS career ?</vt:lpstr>
      <vt:lpstr>QUOTES </vt:lpstr>
      <vt:lpstr>        thank you </vt:lpstr>
      <vt:lpstr>                         any questions ?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christiano ronaldo</dc:title>
  <dc:creator>SA Karimi</dc:creator>
  <cp:lastModifiedBy>SA Karimi</cp:lastModifiedBy>
  <cp:revision>10</cp:revision>
  <dcterms:created xsi:type="dcterms:W3CDTF">2018-11-14T14:19:46Z</dcterms:created>
  <dcterms:modified xsi:type="dcterms:W3CDTF">2018-12-12T13:57:14Z</dcterms:modified>
</cp:coreProperties>
</file>