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2475-088E-4698-B299-DC324A1CF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LILY  JAMES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88608-9312-4738-A58D-24CF45D85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942276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LILY  JAMES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LILY  JAMES</dc:title>
  <dc:creator>Isabella Barker</dc:creator>
  <cp:lastModifiedBy>Isabella Barker</cp:lastModifiedBy>
  <cp:revision>1</cp:revision>
  <dcterms:created xsi:type="dcterms:W3CDTF">2018-12-12T14:52:09Z</dcterms:created>
  <dcterms:modified xsi:type="dcterms:W3CDTF">2018-12-12T14:53:19Z</dcterms:modified>
</cp:coreProperties>
</file>