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0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69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32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0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140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1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0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7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66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93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2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0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7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60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179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28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DDE3-4D90-4D95-966B-502CA0AA4EC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85DA8E8-B6E0-4F65-B0DD-AF666C7A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714-FFB3-4E74-84A5-DF0903C2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94021"/>
            <a:ext cx="7766936" cy="1756815"/>
          </a:xfrm>
        </p:spPr>
        <p:txBody>
          <a:bodyPr/>
          <a:lstStyle/>
          <a:p>
            <a:pPr algn="l"/>
            <a:r>
              <a:rPr lang="en-GB" sz="6600" dirty="0"/>
              <a:t>EMMA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FBB3-230B-4EB8-963E-698B20D32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GB" sz="4000" dirty="0"/>
              <a:t>By Isabella Barker</a:t>
            </a:r>
          </a:p>
        </p:txBody>
      </p:sp>
    </p:spTree>
    <p:extLst>
      <p:ext uri="{BB962C8B-B14F-4D97-AF65-F5344CB8AC3E}">
        <p14:creationId xmlns:p14="http://schemas.microsoft.com/office/powerpoint/2010/main" val="126101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1D46-9167-4E8C-9893-ABE8DEBE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B999DD1-1E64-4FC9-BF93-6605703482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2" b="20182"/>
          <a:stretch>
            <a:fillRect/>
          </a:stretch>
        </p:blipFill>
        <p:spPr>
          <a:xfrm>
            <a:off x="215405" y="402956"/>
            <a:ext cx="9058597" cy="40523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DACC-F819-4709-BDE8-4EA86183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442" y="5367338"/>
            <a:ext cx="8731560" cy="1490662"/>
          </a:xfrm>
        </p:spPr>
        <p:txBody>
          <a:bodyPr>
            <a:normAutofit/>
          </a:bodyPr>
          <a:lstStyle/>
          <a:p>
            <a:r>
              <a:rPr lang="en-GB" sz="3200" dirty="0"/>
              <a:t>Emma Watson was born on the 15 of April 1990 and went to dragon school. </a:t>
            </a:r>
          </a:p>
        </p:txBody>
      </p:sp>
    </p:spTree>
    <p:extLst>
      <p:ext uri="{BB962C8B-B14F-4D97-AF65-F5344CB8AC3E}">
        <p14:creationId xmlns:p14="http://schemas.microsoft.com/office/powerpoint/2010/main" val="1309532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6E33-FC3A-4A8C-A9F5-50D4756D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she does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52A51-9DB0-44EB-81CC-33239DBA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367338"/>
            <a:ext cx="8854125" cy="1218074"/>
          </a:xfrm>
        </p:spPr>
        <p:txBody>
          <a:bodyPr>
            <a:noAutofit/>
          </a:bodyPr>
          <a:lstStyle/>
          <a:p>
            <a:r>
              <a:rPr lang="en-GB" sz="3600" dirty="0"/>
              <a:t>She went to brown university . She is a Actress, model and activist.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0E2E32-B88B-43AD-96D5-D1FDBD85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58" y="534167"/>
            <a:ext cx="2600477" cy="39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6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47D6-CAC6-4470-9B57-234C5C73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MOIVES EMMA WATSON DID.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C6E815-0008-4730-AF3C-750BD7A35F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7" b="16427"/>
          <a:stretch>
            <a:fillRect/>
          </a:stretch>
        </p:blipFill>
        <p:spPr>
          <a:xfrm>
            <a:off x="677333" y="671513"/>
            <a:ext cx="8596668" cy="38457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746E0-EED6-440B-A4A0-96B619FD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367338"/>
            <a:ext cx="8730138" cy="1490662"/>
          </a:xfrm>
        </p:spPr>
        <p:txBody>
          <a:bodyPr>
            <a:normAutofit/>
          </a:bodyPr>
          <a:lstStyle/>
          <a:p>
            <a:r>
              <a:rPr lang="en-GB" sz="3600" dirty="0"/>
              <a:t>She did eight harry potter films and starred as belle.</a:t>
            </a:r>
          </a:p>
        </p:txBody>
      </p:sp>
    </p:spTree>
    <p:extLst>
      <p:ext uri="{BB962C8B-B14F-4D97-AF65-F5344CB8AC3E}">
        <p14:creationId xmlns:p14="http://schemas.microsoft.com/office/powerpoint/2010/main" val="3978588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8362-B6BA-4650-AC10-BFA2624D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1F5D09-81C4-445F-9145-2925E9D875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2" b="3332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D7C0-D0D9-4D1F-9246-F01227D9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26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A99B-6F07-4CDA-8807-31C4293F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D84A606-A990-4759-9197-5F78EB59AB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1" b="21081"/>
          <a:stretch>
            <a:fillRect/>
          </a:stretch>
        </p:blipFill>
        <p:spPr>
          <a:xfrm>
            <a:off x="677863" y="609600"/>
            <a:ext cx="8596312" cy="38449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8CB3-6AE8-4425-A0C6-8E4312A8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67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56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EMMA WATSON</vt:lpstr>
      <vt:lpstr>PowerPoint Presentation</vt:lpstr>
      <vt:lpstr>What she does </vt:lpstr>
      <vt:lpstr>WHAT MOIVES EMMA WATSON DID.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EMMA WATSON</dc:title>
  <dc:creator>Isabella Barker</dc:creator>
  <cp:lastModifiedBy>Isabella Barker</cp:lastModifiedBy>
  <cp:revision>9</cp:revision>
  <dcterms:created xsi:type="dcterms:W3CDTF">2018-11-28T14:59:02Z</dcterms:created>
  <dcterms:modified xsi:type="dcterms:W3CDTF">2018-12-12T14:33:19Z</dcterms:modified>
</cp:coreProperties>
</file>