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aul_lowry/203678350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YPk0rFsf6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Hchh0-Hmz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D7F-7483-4316-A95F-CBF19CBF9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Virat </a:t>
            </a:r>
            <a:r>
              <a:rPr lang="en-GB" dirty="0" err="1"/>
              <a:t>Kholi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1011-6F08-410A-BE2E-F28F4A67A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Jai Krishna Gupta</a:t>
            </a:r>
          </a:p>
        </p:txBody>
      </p:sp>
    </p:spTree>
    <p:extLst>
      <p:ext uri="{BB962C8B-B14F-4D97-AF65-F5344CB8AC3E}">
        <p14:creationId xmlns:p14="http://schemas.microsoft.com/office/powerpoint/2010/main" val="18731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5C4B-0659-4EFA-AF4B-591FE3BE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01FD-18B3-49DE-B6D5-4B74B4DD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growing up</a:t>
            </a:r>
          </a:p>
          <a:p>
            <a:r>
              <a:rPr lang="en-GB" dirty="0"/>
              <a:t>His start to his </a:t>
            </a:r>
            <a:r>
              <a:rPr lang="en-GB" dirty="0" err="1"/>
              <a:t>courir</a:t>
            </a:r>
            <a:endParaRPr lang="en-GB" dirty="0"/>
          </a:p>
          <a:p>
            <a:r>
              <a:rPr lang="en-GB" dirty="0"/>
              <a:t>RCB!!!</a:t>
            </a:r>
          </a:p>
          <a:p>
            <a:r>
              <a:rPr lang="en-GB" dirty="0"/>
              <a:t>The king of the IPL</a:t>
            </a:r>
          </a:p>
          <a:p>
            <a:r>
              <a:rPr lang="en-GB" dirty="0"/>
              <a:t>India Captain</a:t>
            </a:r>
          </a:p>
          <a:p>
            <a:r>
              <a:rPr lang="en-GB"/>
              <a:t>As present</a:t>
            </a:r>
          </a:p>
        </p:txBody>
      </p:sp>
    </p:spTree>
    <p:extLst>
      <p:ext uri="{BB962C8B-B14F-4D97-AF65-F5344CB8AC3E}">
        <p14:creationId xmlns:p14="http://schemas.microsoft.com/office/powerpoint/2010/main" val="19650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B8D336-59C6-4A69-938B-FAF39B01B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0242" y="2324100"/>
            <a:ext cx="3251200" cy="2209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C298A-F484-4D5D-8C34-27A37904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When </a:t>
            </a:r>
            <a:r>
              <a:rPr lang="en-GB" dirty="0" err="1"/>
              <a:t>GroWIng</a:t>
            </a:r>
            <a:r>
              <a:rPr lang="en-GB" dirty="0"/>
              <a:t> 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D2245-A23E-4964-BE00-0B026344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He Grew up in New Deli in India</a:t>
            </a:r>
          </a:p>
          <a:p>
            <a:pPr marL="0" indent="0">
              <a:buNone/>
            </a:pPr>
            <a:r>
              <a:rPr lang="en-GB" dirty="0"/>
              <a:t>He was born 5 November 1988</a:t>
            </a:r>
          </a:p>
        </p:txBody>
      </p:sp>
    </p:spTree>
    <p:extLst>
      <p:ext uri="{BB962C8B-B14F-4D97-AF65-F5344CB8AC3E}">
        <p14:creationId xmlns:p14="http://schemas.microsoft.com/office/powerpoint/2010/main" val="23290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42E3-AB26-4655-B92E-F2A4E533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 start to his </a:t>
            </a:r>
            <a:r>
              <a:rPr lang="en-GB" dirty="0" err="1"/>
              <a:t>courir</a:t>
            </a:r>
            <a:endParaRPr lang="en-GB" dirty="0"/>
          </a:p>
        </p:txBody>
      </p:sp>
      <p:pic>
        <p:nvPicPr>
          <p:cNvPr id="7" name="Online Media 6" title="Virat Kohli - This is my Story (@imVKohli)">
            <a:hlinkClick r:id="" action="ppaction://media"/>
            <a:extLst>
              <a:ext uri="{FF2B5EF4-FFF2-40B4-BE49-F238E27FC236}">
                <a16:creationId xmlns:a16="http://schemas.microsoft.com/office/drawing/2014/main" id="{3A162F5E-2F31-4E92-B00F-B7CE38953B3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91941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rat Kohli">
            <a:extLst>
              <a:ext uri="{FF2B5EF4-FFF2-40B4-BE49-F238E27FC236}">
                <a16:creationId xmlns:a16="http://schemas.microsoft.com/office/drawing/2014/main" id="{EAE6672D-5E57-43D9-90DF-6428E9ED7C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85" y="1584598"/>
            <a:ext cx="10595295" cy="563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34FFA-48E5-4BA1-B947-192F43F3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RCB!!!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5081D-8D27-48C7-B7DB-97D08AAECA83}"/>
              </a:ext>
            </a:extLst>
          </p:cNvPr>
          <p:cNvSpPr txBox="1"/>
          <p:nvPr/>
        </p:nvSpPr>
        <p:spPr>
          <a:xfrm>
            <a:off x="2365695" y="2281806"/>
            <a:ext cx="1736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a good start to his courier he made the IPL </a:t>
            </a:r>
          </a:p>
        </p:txBody>
      </p:sp>
    </p:spTree>
    <p:extLst>
      <p:ext uri="{BB962C8B-B14F-4D97-AF65-F5344CB8AC3E}">
        <p14:creationId xmlns:p14="http://schemas.microsoft.com/office/powerpoint/2010/main" val="94457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F580-842D-4FDD-981E-5109C311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king of the IPL</a:t>
            </a:r>
          </a:p>
        </p:txBody>
      </p:sp>
      <p:pic>
        <p:nvPicPr>
          <p:cNvPr id="4" name="Online Media 3" title="SUNRISERS HYDERABAD   VS ROYAL CHALLENGERS BANGALORE : 2018 1st match">
            <a:hlinkClick r:id="" action="ppaction://media"/>
            <a:extLst>
              <a:ext uri="{FF2B5EF4-FFF2-40B4-BE49-F238E27FC236}">
                <a16:creationId xmlns:a16="http://schemas.microsoft.com/office/drawing/2014/main" id="{415739B3-95C0-4D3C-B6C5-D39A2794202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67819" y="2726936"/>
            <a:ext cx="4914181" cy="2764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2A1DD-D9F2-42CF-97FD-C0AD38331FF0}"/>
              </a:ext>
            </a:extLst>
          </p:cNvPr>
          <p:cNvSpPr txBox="1"/>
          <p:nvPr/>
        </p:nvSpPr>
        <p:spPr>
          <a:xfrm>
            <a:off x="2030136" y="2214694"/>
            <a:ext cx="823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how it all happened</a:t>
            </a:r>
          </a:p>
        </p:txBody>
      </p:sp>
    </p:spTree>
    <p:extLst>
      <p:ext uri="{BB962C8B-B14F-4D97-AF65-F5344CB8AC3E}">
        <p14:creationId xmlns:p14="http://schemas.microsoft.com/office/powerpoint/2010/main" val="28674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D87C-5D3F-4633-A99C-C15BC1CE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 captain of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733E-472D-491C-87CA-7897A3A1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After the great </a:t>
            </a:r>
            <a:r>
              <a:rPr lang="en-GB" dirty="0" err="1"/>
              <a:t>Dhoni</a:t>
            </a:r>
            <a:r>
              <a:rPr lang="en-GB" dirty="0"/>
              <a:t> came the great </a:t>
            </a:r>
            <a:r>
              <a:rPr lang="en-GB" dirty="0" err="1"/>
              <a:t>Kholi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6B8C-C3B6-4240-9AA5-B0F2BE85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0009-95A9-446A-9E15-019A8E8D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greatest player of all time</a:t>
            </a:r>
          </a:p>
        </p:txBody>
      </p:sp>
    </p:spTree>
    <p:extLst>
      <p:ext uri="{BB962C8B-B14F-4D97-AF65-F5344CB8AC3E}">
        <p14:creationId xmlns:p14="http://schemas.microsoft.com/office/powerpoint/2010/main" val="39964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87024-CE0D-4D73-AF61-647A283B8457}"/>
              </a:ext>
            </a:extLst>
          </p:cNvPr>
          <p:cNvSpPr txBox="1"/>
          <p:nvPr/>
        </p:nvSpPr>
        <p:spPr>
          <a:xfrm>
            <a:off x="880845" y="2097248"/>
            <a:ext cx="992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3523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109</TotalTime>
  <Words>94</Words>
  <Application>Microsoft Office PowerPoint</Application>
  <PresentationFormat>Widescreen</PresentationFormat>
  <Paragraphs>22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Virat Kholi</vt:lpstr>
      <vt:lpstr>Agenda</vt:lpstr>
      <vt:lpstr>When GroWIng up</vt:lpstr>
      <vt:lpstr>His start to his courir</vt:lpstr>
      <vt:lpstr>RCB!!!</vt:lpstr>
      <vt:lpstr>The king of the IPL</vt:lpstr>
      <vt:lpstr>The  captain of India</vt:lpstr>
      <vt:lpstr>As present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Virat Kholi</dc:title>
  <dc:creator>Jai Gupta</dc:creator>
  <cp:lastModifiedBy>Jai Gupta</cp:lastModifiedBy>
  <cp:revision>9</cp:revision>
  <dcterms:created xsi:type="dcterms:W3CDTF">2018-11-14T14:05:54Z</dcterms:created>
  <dcterms:modified xsi:type="dcterms:W3CDTF">2018-12-12T14:00:44Z</dcterms:modified>
</cp:coreProperties>
</file>