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39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0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53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344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2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4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1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3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6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32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09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98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75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43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7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dgbv3On0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754820-1D97-4E19-B16D-593285653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630" y="3840945"/>
            <a:ext cx="8689976" cy="1371599"/>
          </a:xfrm>
        </p:spPr>
        <p:txBody>
          <a:bodyPr/>
          <a:lstStyle/>
          <a:p>
            <a:r>
              <a:rPr lang="en-GB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Ulani Krumpak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63099-66B8-4612-AB67-4C3122DDB32D}"/>
              </a:ext>
            </a:extLst>
          </p:cNvPr>
          <p:cNvSpPr/>
          <p:nvPr/>
        </p:nvSpPr>
        <p:spPr>
          <a:xfrm>
            <a:off x="4809652" y="2093726"/>
            <a:ext cx="3629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Taylor Swift</a:t>
            </a:r>
          </a:p>
        </p:txBody>
      </p:sp>
    </p:spTree>
    <p:extLst>
      <p:ext uri="{BB962C8B-B14F-4D97-AF65-F5344CB8AC3E}">
        <p14:creationId xmlns:p14="http://schemas.microsoft.com/office/powerpoint/2010/main" val="3252447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7EA3-9DDD-47C4-BE4C-62DC3C4F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Early Life</a:t>
            </a:r>
            <a:br>
              <a:rPr lang="en-U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3758-2D03-4EAC-AB95-7958BDF82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She was born  on the 13</a:t>
            </a:r>
            <a:r>
              <a:rPr lang="en-GB" baseline="30000" dirty="0"/>
              <a:t>th</a:t>
            </a:r>
            <a:r>
              <a:rPr lang="en-GB" dirty="0"/>
              <a:t> December 1989 in reading America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911F0-6339-4C78-8AF5-1A46882A6DC7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Image result for taylor swift little girl">
            <a:extLst>
              <a:ext uri="{FF2B5EF4-FFF2-40B4-BE49-F238E27FC236}">
                <a16:creationId xmlns:a16="http://schemas.microsoft.com/office/drawing/2014/main" id="{41CE9FFC-F6AC-4509-B18F-2A82FE409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687" y="30260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62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7992-5B34-487A-8242-FF9558FA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FAMOUS LIFE     </a:t>
            </a:r>
            <a:endParaRPr lang="en-GB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4D46-4B75-4486-A8CF-6EE0ADDB71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6452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SHE WAS INSPIRED BY SHANIA TWAIN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CA234-73EB-4118-972D-9B11CD770BC5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656BF-BAB5-4AF2-8795-CBB993D0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25" y="1969658"/>
            <a:ext cx="2561452" cy="16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8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B64E-D891-4828-AF6E-8DB9EF82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48400"/>
            <a:ext cx="10364451" cy="159617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4" name="Online Media 3" title="Taylor Swift- Welcome to New York Lyrics">
            <a:hlinkClick r:id="" action="ppaction://media"/>
            <a:extLst>
              <a:ext uri="{FF2B5EF4-FFF2-40B4-BE49-F238E27FC236}">
                <a16:creationId xmlns:a16="http://schemas.microsoft.com/office/drawing/2014/main" id="{71FA4C40-7890-45EA-8E40-2BF670D3C8D9}"/>
              </a:ext>
            </a:extLst>
          </p:cNvPr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17501" y="2143125"/>
            <a:ext cx="4572000" cy="2571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E2AF03-0200-412E-B4A8-DF804A3FFE79}"/>
              </a:ext>
            </a:extLst>
          </p:cNvPr>
          <p:cNvSpPr/>
          <p:nvPr/>
        </p:nvSpPr>
        <p:spPr>
          <a:xfrm>
            <a:off x="3809998" y="425070"/>
            <a:ext cx="57870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FAMOUS SONG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1069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83</TotalTime>
  <Words>29</Words>
  <Application>Microsoft Office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Early Life </vt:lpstr>
      <vt:lpstr>    FAMOUS LIFE     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Ulani Krumpak</dc:creator>
  <cp:lastModifiedBy>Ulani Krumpak</cp:lastModifiedBy>
  <cp:revision>9</cp:revision>
  <dcterms:created xsi:type="dcterms:W3CDTF">2018-11-14T14:16:16Z</dcterms:created>
  <dcterms:modified xsi:type="dcterms:W3CDTF">2018-12-12T13:58:18Z</dcterms:modified>
</cp:coreProperties>
</file>